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fntdata" ContentType="application/x-fontdata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5"/>
  </p:notesMasterIdLst>
  <p:sldIdLst>
    <p:sldId id="256" r:id="rId2"/>
    <p:sldId id="283" r:id="rId3"/>
    <p:sldId id="401" r:id="rId4"/>
  </p:sldIdLst>
  <p:sldSz cx="9144000" cy="5143500" type="screen16x9"/>
  <p:notesSz cx="6858000" cy="9144000"/>
  <p:embeddedFontLst>
    <p:embeddedFont>
      <p:font typeface="Tahoma" panose="020B0604030504040204" pitchFamily="34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1416"/>
    <a:srgbClr val="666666"/>
    <a:srgbClr val="FF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55"/>
    <p:restoredTop sz="94663"/>
  </p:normalViewPr>
  <p:slideViewPr>
    <p:cSldViewPr snapToGrid="0" snapToObjects="1">
      <p:cViewPr>
        <p:scale>
          <a:sx n="115" d="100"/>
          <a:sy n="115" d="100"/>
        </p:scale>
        <p:origin x="81" y="21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e20010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2e20010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Both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2742345" y="1583342"/>
            <a:ext cx="590718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3000" b="0" i="0" u="none" strike="noStrike" cap="none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Unit name</a:t>
            </a:r>
            <a:endParaRPr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3CE7D-C353-2D42-81F4-C509A29F3F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42344" y="2848186"/>
            <a:ext cx="5907186" cy="914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Image Recognition</a:t>
            </a:r>
          </a:p>
          <a:p>
            <a:pPr lvl="0"/>
            <a:r>
              <a:rPr lang="en-US" dirty="0"/>
              <a:t>Matt Boutell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153748" y="0"/>
            <a:ext cx="8836503" cy="90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79" y="904974"/>
            <a:ext cx="6655324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two colum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226243" y="0"/>
            <a:ext cx="8672660" cy="82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80" y="904974"/>
            <a:ext cx="3219997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5" name="Google Shape;13;p3">
            <a:extLst>
              <a:ext uri="{FF2B5EF4-FFF2-40B4-BE49-F238E27FC236}">
                <a16:creationId xmlns:a16="http://schemas.microsoft.com/office/drawing/2014/main" id="{0E5321B1-B92A-614B-A785-79694DBAECE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3401" y="903369"/>
            <a:ext cx="3335501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68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80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80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11A17-5BF1-1549-8F80-595C3910E6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48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id="{98A81EB7-4700-FE4A-AD0D-60D5815549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9382" y="1766085"/>
            <a:ext cx="2644399" cy="388453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4790650" y="4635175"/>
            <a:ext cx="4353300" cy="5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4A237-64A1-544C-8D8A-195156F63F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Sunset Detector Details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25C979-E9ED-B943-A3C9-D457846652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Image Recognition</a:t>
            </a:r>
          </a:p>
          <a:p>
            <a:r>
              <a:rPr lang="en-US" dirty="0"/>
              <a:t>Matt Boutell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Sunset Part 1 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Loop over 6 folders of images</a:t>
            </a:r>
          </a:p>
          <a:p>
            <a:pPr lvl="1">
              <a:defRPr/>
            </a:pPr>
            <a:r>
              <a:rPr lang="en-US" sz="1500" dirty="0"/>
              <a:t>Extract LST features, track labels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Normalize (parameter to SVM training)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Split into train, validation, test and add labels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Save matrices so you don't have to re-do for every SVM tweak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Loop over hyper-params (sigma, </a:t>
            </a:r>
            <a:r>
              <a:rPr lang="en-US" sz="1800" dirty="0" err="1"/>
              <a:t>boxConstraint</a:t>
            </a:r>
            <a:r>
              <a:rPr lang="en-US" sz="1800" dirty="0"/>
              <a:t>)</a:t>
            </a:r>
          </a:p>
          <a:p>
            <a:pPr lvl="1">
              <a:defRPr/>
            </a:pPr>
            <a:r>
              <a:rPr lang="en-US" sz="1500" dirty="0"/>
              <a:t>Train</a:t>
            </a:r>
          </a:p>
          <a:p>
            <a:pPr lvl="1">
              <a:defRPr/>
            </a:pPr>
            <a:r>
              <a:rPr lang="en-US" sz="1500" dirty="0"/>
              <a:t>Predict on validation set</a:t>
            </a:r>
          </a:p>
          <a:p>
            <a:pPr lvl="1">
              <a:defRPr/>
            </a:pPr>
            <a:r>
              <a:rPr lang="en-US" sz="1500" dirty="0"/>
              <a:t>Record accuracy, #</a:t>
            </a:r>
            <a:r>
              <a:rPr lang="en-US" sz="1500" dirty="0" err="1"/>
              <a:t>s.v</a:t>
            </a:r>
            <a:r>
              <a:rPr lang="en-US" sz="1500" dirty="0"/>
              <a:t>.</a:t>
            </a:r>
          </a:p>
          <a:p>
            <a:pPr lvl="1">
              <a:defRPr/>
            </a:pPr>
            <a:r>
              <a:rPr lang="en-US" sz="1500" dirty="0"/>
              <a:t>Determine which one gives best accuracy w/o too many </a:t>
            </a:r>
            <a:r>
              <a:rPr lang="en-US" sz="1500" dirty="0" err="1"/>
              <a:t>s.v</a:t>
            </a:r>
            <a:r>
              <a:rPr lang="en-US" sz="1500" dirty="0"/>
              <a:t>.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For best hyper-param,</a:t>
            </a:r>
          </a:p>
          <a:p>
            <a:pPr lvl="1">
              <a:defRPr/>
            </a:pPr>
            <a:r>
              <a:rPr lang="en-US" sz="1500" dirty="0"/>
              <a:t>Generate ROC curve</a:t>
            </a:r>
          </a:p>
          <a:p>
            <a:pPr lvl="1">
              <a:defRPr/>
            </a:pPr>
            <a:r>
              <a:rPr lang="en-US" sz="1500" dirty="0"/>
              <a:t>Find good images to write about</a:t>
            </a:r>
          </a:p>
        </p:txBody>
      </p:sp>
    </p:spTree>
    <p:extLst>
      <p:ext uri="{BB962C8B-B14F-4D97-AF65-F5344CB8AC3E}">
        <p14:creationId xmlns:p14="http://schemas.microsoft.com/office/powerpoint/2010/main" val="3097912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3313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7D154A9B6B4745A92074A700A40869" ma:contentTypeVersion="20" ma:contentTypeDescription="Create a new document." ma:contentTypeScope="" ma:versionID="4700412846cc2d92d5bfc09b17f2b596">
  <xsd:schema xmlns:xsd="http://www.w3.org/2001/XMLSchema" xmlns:xs="http://www.w3.org/2001/XMLSchema" xmlns:p="http://schemas.microsoft.com/office/2006/metadata/properties" xmlns:ns1="http://schemas.microsoft.com/sharepoint/v3" xmlns:ns2="fcae3b96-bd14-4ee2-8386-a94084e60018" xmlns:ns3="56f87f42-bac6-49e2-b9d5-04744cb514ee" targetNamespace="http://schemas.microsoft.com/office/2006/metadata/properties" ma:root="true" ma:fieldsID="4dc93edef7d94870cad9d9e451de4eb6" ns1:_="" ns2:_="" ns3:_="">
    <xsd:import namespace="http://schemas.microsoft.com/sharepoint/v3"/>
    <xsd:import namespace="fcae3b96-bd14-4ee2-8386-a94084e60018"/>
    <xsd:import namespace="56f87f42-bac6-49e2-b9d5-04744cb514ee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e3b96-bd14-4ee2-8386-a94084e600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d16a427a-858a-487d-80a3-21f23792e0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f87f42-bac6-49e2-b9d5-04744cb514e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e345d7-e916-42f7-ade4-36d8c15b0911}" ma:internalName="TaxCatchAll" ma:showField="CatchAllData" ma:web="56f87f42-bac6-49e2-b9d5-04744cb514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FB1A97-330E-4E52-9190-596036840B06}"/>
</file>

<file path=customXml/itemProps2.xml><?xml version="1.0" encoding="utf-8"?>
<ds:datastoreItem xmlns:ds="http://schemas.openxmlformats.org/officeDocument/2006/customXml" ds:itemID="{DCE07139-3BB4-4BCF-BFFE-EC129D8D2F86}"/>
</file>

<file path=docProps/app.xml><?xml version="1.0" encoding="utf-8"?>
<Properties xmlns="http://schemas.openxmlformats.org/officeDocument/2006/extended-properties" xmlns:vt="http://schemas.openxmlformats.org/officeDocument/2006/docPropsVTypes">
  <TotalTime>15640</TotalTime>
  <Words>102</Words>
  <Application>Microsoft Office PowerPoint</Application>
  <PresentationFormat>On-screen Show (16:9)</PresentationFormat>
  <Paragraphs>18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Tahoma</vt:lpstr>
      <vt:lpstr>Arial</vt:lpstr>
      <vt:lpstr>Simple Light</vt:lpstr>
      <vt:lpstr>Sunset Detector Details</vt:lpstr>
      <vt:lpstr>Sunset Part 1 Process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and Convolutional Neural Nets Matt Boutell  boutell@rose-hulman.edu</dc:title>
  <cp:lastModifiedBy>Boutell, Matt</cp:lastModifiedBy>
  <cp:revision>171</cp:revision>
  <dcterms:modified xsi:type="dcterms:W3CDTF">2020-12-22T19:13:26Z</dcterms:modified>
</cp:coreProperties>
</file>