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5"/>
  </p:notesMasterIdLst>
  <p:sldIdLst>
    <p:sldId id="256" r:id="rId2"/>
    <p:sldId id="283" r:id="rId3"/>
    <p:sldId id="401" r:id="rId4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5"/>
    <p:restoredTop sz="94663"/>
  </p:normalViewPr>
  <p:slideViewPr>
    <p:cSldViewPr snapToGrid="0" snapToObjects="1">
      <p:cViewPr>
        <p:scale>
          <a:sx n="115" d="100"/>
          <a:sy n="115" d="100"/>
        </p:scale>
        <p:origin x="81" y="21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Both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80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80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11A17-5BF1-1549-8F80-595C3910E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48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Sunset Detector Details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Sunset Part 1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Loop over 6 folders of images</a:t>
            </a:r>
          </a:p>
          <a:p>
            <a:pPr lvl="1">
              <a:defRPr/>
            </a:pPr>
            <a:r>
              <a:rPr lang="en-US" sz="1500" dirty="0"/>
              <a:t>Extract LST features, track labels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Normalize (parameter to SVM training)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Split into train, validation, test and add labels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Save matrices so you don't have to re-do for every SVM tweak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Loop over hyper-params (sigma, </a:t>
            </a:r>
            <a:r>
              <a:rPr lang="en-US" sz="1800" dirty="0" err="1"/>
              <a:t>boxConstraint</a:t>
            </a:r>
            <a:r>
              <a:rPr lang="en-US" sz="1800" dirty="0"/>
              <a:t>)</a:t>
            </a:r>
          </a:p>
          <a:p>
            <a:pPr lvl="1">
              <a:defRPr/>
            </a:pPr>
            <a:r>
              <a:rPr lang="en-US" sz="1500" dirty="0"/>
              <a:t>Train</a:t>
            </a:r>
          </a:p>
          <a:p>
            <a:pPr lvl="1">
              <a:defRPr/>
            </a:pPr>
            <a:r>
              <a:rPr lang="en-US" sz="1500" dirty="0"/>
              <a:t>Predict on validation set</a:t>
            </a:r>
          </a:p>
          <a:p>
            <a:pPr lvl="1">
              <a:defRPr/>
            </a:pPr>
            <a:r>
              <a:rPr lang="en-US" sz="1500" dirty="0"/>
              <a:t>Record accuracy, #</a:t>
            </a:r>
            <a:r>
              <a:rPr lang="en-US" sz="1500" dirty="0" err="1"/>
              <a:t>s.v</a:t>
            </a:r>
            <a:r>
              <a:rPr lang="en-US" sz="1500" dirty="0"/>
              <a:t>.</a:t>
            </a:r>
          </a:p>
          <a:p>
            <a:pPr lvl="1">
              <a:defRPr/>
            </a:pPr>
            <a:r>
              <a:rPr lang="en-US" sz="1500" dirty="0"/>
              <a:t>Determine which one gives best accuracy w/o too many </a:t>
            </a:r>
            <a:r>
              <a:rPr lang="en-US" sz="1500" dirty="0" err="1"/>
              <a:t>s.v</a:t>
            </a:r>
            <a:r>
              <a:rPr lang="en-US" sz="1500" dirty="0"/>
              <a:t>.</a:t>
            </a:r>
          </a:p>
          <a:p>
            <a:pPr marL="323850" indent="-285750">
              <a:buFont typeface="Arial" panose="020B0604020202020204" pitchFamily="34" charset="0"/>
              <a:buChar char="•"/>
              <a:defRPr/>
            </a:pPr>
            <a:r>
              <a:rPr lang="en-US" dirty="0"/>
              <a:t>For best hyper-param,</a:t>
            </a:r>
          </a:p>
          <a:p>
            <a:pPr lvl="1">
              <a:defRPr/>
            </a:pPr>
            <a:r>
              <a:rPr lang="en-US" sz="1500" dirty="0"/>
              <a:t>Generate ROC curve</a:t>
            </a:r>
          </a:p>
          <a:p>
            <a:pPr lvl="1">
              <a:defRPr/>
            </a:pPr>
            <a:r>
              <a:rPr lang="en-US" sz="1500" dirty="0"/>
              <a:t>Find good images to write about</a:t>
            </a:r>
          </a:p>
        </p:txBody>
      </p:sp>
    </p:spTree>
    <p:extLst>
      <p:ext uri="{BB962C8B-B14F-4D97-AF65-F5344CB8AC3E}">
        <p14:creationId xmlns:p14="http://schemas.microsoft.com/office/powerpoint/2010/main" val="309791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313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15640</TotalTime>
  <Words>102</Words>
  <Application>Microsoft Office PowerPoint</Application>
  <PresentationFormat>On-screen Show (16:9)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Tahoma</vt:lpstr>
      <vt:lpstr>Arial</vt:lpstr>
      <vt:lpstr>Simple Light</vt:lpstr>
      <vt:lpstr>Sunset Detector Details</vt:lpstr>
      <vt:lpstr>Sunset Part 1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171</cp:revision>
  <dcterms:modified xsi:type="dcterms:W3CDTF">2020-12-22T19:13:26Z</dcterms:modified>
</cp:coreProperties>
</file>