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ink/ink1.xml" ContentType="application/inkml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232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1T21:31:27.1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258E3-D87C-0444-A245-774F303CC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AB94E-8BEC-E947-B001-089C05C24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B0108-F1A0-3E4F-84C2-E302A5331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DB9AE-D837-5649-ABB3-0D215B7D2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C5F06-A4A5-F94E-8F06-1FEFD2FF7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5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28DD-87A6-CE44-A563-34F145C30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EA2A48-12AE-0548-98FB-806257373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97B1F-102D-024A-AD12-E3CA5D86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F56C9-FD1F-934A-B1B5-E568DB0C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047E6-F93C-C347-88E8-3C55D84F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3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D6F32-478F-2845-844D-87DEBD88D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BC8075-D79C-2F47-80B2-83B223FDF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84E49-04B8-F34A-A863-5AFF6C112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F3942-E053-1941-A5F7-A6A486980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AFB6-CE57-724B-9137-54977559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61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74A0-A46F-7A47-B857-6E9BE5BC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E5BA4-43B3-614E-94D7-213B03135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DB6BF-45CC-574E-9DF2-B77F8342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F8F7F-27F7-AB4C-A7C2-29D4978A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D2F22-FFE3-2247-A7F0-D97B6C9D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4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1B49-6E95-7A40-ABE4-9F79D23B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B3246-E320-A54D-9E33-C4F8F9F51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66D75-953E-8C47-8AF8-585E5BE6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5D89C-7213-2645-AE24-DF562B8B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F368C-3569-664F-9AA7-951DC622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8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D74B-CE26-054F-B535-D5E9CD8A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78214-7789-C149-825E-2882C44AB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29FC01-FF09-6A4B-BF87-8E5242B34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47560-E017-D346-82D3-5DD10B7D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92D6D-6670-3946-8F17-91C5B1F5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D7210-B115-2F4C-8655-457679E57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4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6FAD-12F3-AA4B-A367-0DAEA3053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900BD-98D2-3D43-8CF3-B603302E7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BA83D-29DF-374A-98B7-E7DF5B67A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4B42C3-C1A0-0148-8078-E3EEE573F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4D7AB1-543B-5141-8F49-490F91BAF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03D555-25B0-1B49-A6F7-01726137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A53AB-F7D6-3E46-881C-1F73A8EB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7DC242-A4A4-B24D-910D-6B727F14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5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0686-2792-6D46-B58F-8689B05B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44F90-BB46-4544-BE59-5FADB881C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B40B0-950A-854B-973A-40B1238C8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8FF36-9918-284F-8BE6-6C86D5D1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4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134E74-C558-5D44-A611-5E4ED208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007100-F7DE-1A4A-B1AA-51FFFD078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FA31E-4369-5241-80B2-1B576F000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7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567F-EF33-9448-97A0-698C9056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A2E0C-51AB-7B48-B58D-0765ADF18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71A4-A1EA-E140-9AF7-4C7D74900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C9C878-1995-3A41-B1CA-1528EFB3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3BF0A-6727-A94C-880B-221969E1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FE00D-7608-174C-BED9-913CD321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1597C-9702-0D45-BD63-9761177B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B65A4-15BA-1F45-92BC-2FBC299820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5A741-E3EC-5343-9702-72B507661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EA4E5-A122-1B46-881F-AD04DCB6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ADC49-42BF-C641-AD5D-AD7B5F1D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5BD88-F646-444E-AC0B-A5F230B0A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6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BE11EC-B0BE-7344-8282-BE02E9D1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7DEE1-61C2-9847-A828-3F9B3E966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1AA5F-95A2-EE44-A400-ADAEDC46F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1A16D-E9EC-7640-B696-B12E55AE14BD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FADFD-3D47-4745-85F2-2614EAEFD7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A04C6-0B7F-434A-A359-3B7107E2C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4A005-83A3-9F47-BA04-FEB9279E5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34875-3677-1C4F-87D1-E90B63C41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Pics for quizzes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7FB68-8B84-754A-8A74-6E61362625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2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914D0F-DCBC-814B-AE70-E487FC37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03a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EFB3DF-A0AC-AC40-9D11-3BA39DBD0C24}"/>
              </a:ext>
            </a:extLst>
          </p:cNvPr>
          <p:cNvCxnSpPr/>
          <p:nvPr/>
        </p:nvCxnSpPr>
        <p:spPr>
          <a:xfrm flipV="1">
            <a:off x="2300282" y="2319344"/>
            <a:ext cx="0" cy="3067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37C3895-D7D1-D140-B29E-EDDB2660E573}"/>
              </a:ext>
            </a:extLst>
          </p:cNvPr>
          <p:cNvCxnSpPr>
            <a:cxnSpLocks/>
          </p:cNvCxnSpPr>
          <p:nvPr/>
        </p:nvCxnSpPr>
        <p:spPr>
          <a:xfrm>
            <a:off x="2300282" y="5386394"/>
            <a:ext cx="36536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C8AE288-D187-2142-A112-231883843B53}"/>
              </a:ext>
            </a:extLst>
          </p:cNvPr>
          <p:cNvSpPr txBox="1"/>
          <p:nvPr/>
        </p:nvSpPr>
        <p:spPr>
          <a:xfrm>
            <a:off x="3736258" y="564209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B87030-EB30-BD42-A593-20FD24879580}"/>
              </a:ext>
            </a:extLst>
          </p:cNvPr>
          <p:cNvSpPr txBox="1"/>
          <p:nvPr/>
        </p:nvSpPr>
        <p:spPr>
          <a:xfrm>
            <a:off x="1646598" y="34835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29045C-3C45-1A4A-8E44-D04ECA961953}"/>
              </a:ext>
            </a:extLst>
          </p:cNvPr>
          <p:cNvCxnSpPr>
            <a:cxnSpLocks/>
          </p:cNvCxnSpPr>
          <p:nvPr/>
        </p:nvCxnSpPr>
        <p:spPr>
          <a:xfrm flipV="1">
            <a:off x="2300282" y="2243145"/>
            <a:ext cx="3517024" cy="314324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589EB7-9E17-1446-A0ED-76854099B1CF}"/>
              </a:ext>
            </a:extLst>
          </p:cNvPr>
          <p:cNvCxnSpPr/>
          <p:nvPr/>
        </p:nvCxnSpPr>
        <p:spPr>
          <a:xfrm flipV="1">
            <a:off x="2300282" y="4757744"/>
            <a:ext cx="685800" cy="62865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F42065-D071-A642-A187-959EB26314DD}"/>
              </a:ext>
            </a:extLst>
          </p:cNvPr>
          <p:cNvCxnSpPr>
            <a:cxnSpLocks/>
          </p:cNvCxnSpPr>
          <p:nvPr/>
        </p:nvCxnSpPr>
        <p:spPr>
          <a:xfrm flipV="1">
            <a:off x="2986082" y="4502049"/>
            <a:ext cx="1141029" cy="25569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9C0FCE3-B9F7-B346-B98D-5FB86BC5CC85}"/>
              </a:ext>
            </a:extLst>
          </p:cNvPr>
          <p:cNvCxnSpPr>
            <a:cxnSpLocks/>
          </p:cNvCxnSpPr>
          <p:nvPr/>
        </p:nvCxnSpPr>
        <p:spPr>
          <a:xfrm flipH="1">
            <a:off x="4127112" y="2234227"/>
            <a:ext cx="874709" cy="226782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636D61-55A0-CE46-BB71-A55A1D2EDC0A}"/>
              </a:ext>
            </a:extLst>
          </p:cNvPr>
          <p:cNvCxnSpPr>
            <a:cxnSpLocks/>
          </p:cNvCxnSpPr>
          <p:nvPr/>
        </p:nvCxnSpPr>
        <p:spPr>
          <a:xfrm flipH="1">
            <a:off x="5001821" y="2243144"/>
            <a:ext cx="81548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4453E6A-2318-014B-9BEA-BEB614D2A58F}"/>
              </a:ext>
            </a:extLst>
          </p:cNvPr>
          <p:cNvSpPr txBox="1"/>
          <p:nvPr/>
        </p:nvSpPr>
        <p:spPr>
          <a:xfrm>
            <a:off x="2300281" y="46298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6B9101-13E6-564D-83CA-0DC84494E33E}"/>
              </a:ext>
            </a:extLst>
          </p:cNvPr>
          <p:cNvSpPr txBox="1"/>
          <p:nvPr/>
        </p:nvSpPr>
        <p:spPr>
          <a:xfrm>
            <a:off x="3418542" y="462989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0F5233-8A96-CE45-9F9C-ECF4D5075BDF}"/>
              </a:ext>
            </a:extLst>
          </p:cNvPr>
          <p:cNvSpPr txBox="1"/>
          <p:nvPr/>
        </p:nvSpPr>
        <p:spPr>
          <a:xfrm>
            <a:off x="4310649" y="380939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CC4BB3-5683-4F4E-BCED-18ECBD051CE1}"/>
              </a:ext>
            </a:extLst>
          </p:cNvPr>
          <p:cNvSpPr txBox="1"/>
          <p:nvPr/>
        </p:nvSpPr>
        <p:spPr>
          <a:xfrm>
            <a:off x="4344549" y="2669227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CC9872-3A34-8B43-88D1-D99E0E275176}"/>
              </a:ext>
            </a:extLst>
          </p:cNvPr>
          <p:cNvSpPr txBox="1"/>
          <p:nvPr/>
        </p:nvSpPr>
        <p:spPr>
          <a:xfrm>
            <a:off x="5248916" y="1864895"/>
            <a:ext cx="31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16103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914D0F-DCBC-814B-AE70-E487FC37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04a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816B28-AE05-E74C-9F5D-7CD3D3FF3957}"/>
              </a:ext>
            </a:extLst>
          </p:cNvPr>
          <p:cNvSpPr/>
          <p:nvPr/>
        </p:nvSpPr>
        <p:spPr>
          <a:xfrm>
            <a:off x="1643063" y="2257425"/>
            <a:ext cx="2900362" cy="3386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E59DD35-6ED4-6143-B3B3-BD5A7F670A09}"/>
                  </a:ext>
                </a:extLst>
              </p14:cNvPr>
              <p14:cNvContentPartPr/>
              <p14:nvPr/>
            </p14:nvContentPartPr>
            <p14:xfrm>
              <a:off x="4080622" y="679410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E59DD35-6ED4-6143-B3B3-BD5A7F670A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62982" y="661410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Freeform 12">
            <a:extLst>
              <a:ext uri="{FF2B5EF4-FFF2-40B4-BE49-F238E27FC236}">
                <a16:creationId xmlns:a16="http://schemas.microsoft.com/office/drawing/2014/main" id="{D9FF4FA1-537D-F041-8EFC-89A2A8309C83}"/>
              </a:ext>
            </a:extLst>
          </p:cNvPr>
          <p:cNvSpPr/>
          <p:nvPr/>
        </p:nvSpPr>
        <p:spPr>
          <a:xfrm>
            <a:off x="3086100" y="3514637"/>
            <a:ext cx="971550" cy="1085938"/>
          </a:xfrm>
          <a:custGeom>
            <a:avLst/>
            <a:gdLst>
              <a:gd name="connsiteX0" fmla="*/ 171450 w 971550"/>
              <a:gd name="connsiteY0" fmla="*/ 185826 h 1085938"/>
              <a:gd name="connsiteX1" fmla="*/ 171450 w 971550"/>
              <a:gd name="connsiteY1" fmla="*/ 185826 h 1085938"/>
              <a:gd name="connsiteX2" fmla="*/ 357188 w 971550"/>
              <a:gd name="connsiteY2" fmla="*/ 42951 h 1085938"/>
              <a:gd name="connsiteX3" fmla="*/ 442913 w 971550"/>
              <a:gd name="connsiteY3" fmla="*/ 14376 h 1085938"/>
              <a:gd name="connsiteX4" fmla="*/ 485775 w 971550"/>
              <a:gd name="connsiteY4" fmla="*/ 88 h 1085938"/>
              <a:gd name="connsiteX5" fmla="*/ 700088 w 971550"/>
              <a:gd name="connsiteY5" fmla="*/ 42951 h 1085938"/>
              <a:gd name="connsiteX6" fmla="*/ 714375 w 971550"/>
              <a:gd name="connsiteY6" fmla="*/ 85813 h 1085938"/>
              <a:gd name="connsiteX7" fmla="*/ 728663 w 971550"/>
              <a:gd name="connsiteY7" fmla="*/ 114388 h 1085938"/>
              <a:gd name="connsiteX8" fmla="*/ 971550 w 971550"/>
              <a:gd name="connsiteY8" fmla="*/ 500151 h 1085938"/>
              <a:gd name="connsiteX9" fmla="*/ 957263 w 971550"/>
              <a:gd name="connsiteY9" fmla="*/ 828763 h 1085938"/>
              <a:gd name="connsiteX10" fmla="*/ 928688 w 971550"/>
              <a:gd name="connsiteY10" fmla="*/ 914488 h 1085938"/>
              <a:gd name="connsiteX11" fmla="*/ 900113 w 971550"/>
              <a:gd name="connsiteY11" fmla="*/ 957351 h 1085938"/>
              <a:gd name="connsiteX12" fmla="*/ 814388 w 971550"/>
              <a:gd name="connsiteY12" fmla="*/ 1000213 h 1085938"/>
              <a:gd name="connsiteX13" fmla="*/ 771525 w 971550"/>
              <a:gd name="connsiteY13" fmla="*/ 1028788 h 1085938"/>
              <a:gd name="connsiteX14" fmla="*/ 728663 w 971550"/>
              <a:gd name="connsiteY14" fmla="*/ 1043076 h 1085938"/>
              <a:gd name="connsiteX15" fmla="*/ 528638 w 971550"/>
              <a:gd name="connsiteY15" fmla="*/ 1085938 h 1085938"/>
              <a:gd name="connsiteX16" fmla="*/ 228600 w 971550"/>
              <a:gd name="connsiteY16" fmla="*/ 1043076 h 1085938"/>
              <a:gd name="connsiteX17" fmla="*/ 171450 w 971550"/>
              <a:gd name="connsiteY17" fmla="*/ 1000213 h 1085938"/>
              <a:gd name="connsiteX18" fmla="*/ 171450 w 971550"/>
              <a:gd name="connsiteY18" fmla="*/ 1000213 h 1085938"/>
              <a:gd name="connsiteX19" fmla="*/ 100013 w 971550"/>
              <a:gd name="connsiteY19" fmla="*/ 900201 h 1085938"/>
              <a:gd name="connsiteX20" fmla="*/ 57150 w 971550"/>
              <a:gd name="connsiteY20" fmla="*/ 857338 h 1085938"/>
              <a:gd name="connsiteX21" fmla="*/ 0 w 971550"/>
              <a:gd name="connsiteY21" fmla="*/ 771613 h 1085938"/>
              <a:gd name="connsiteX22" fmla="*/ 14288 w 971550"/>
              <a:gd name="connsiteY22" fmla="*/ 571588 h 1085938"/>
              <a:gd name="connsiteX23" fmla="*/ 42863 w 971550"/>
              <a:gd name="connsiteY23" fmla="*/ 485863 h 1085938"/>
              <a:gd name="connsiteX24" fmla="*/ 57150 w 971550"/>
              <a:gd name="connsiteY24" fmla="*/ 443001 h 1085938"/>
              <a:gd name="connsiteX25" fmla="*/ 71438 w 971550"/>
              <a:gd name="connsiteY25" fmla="*/ 400138 h 1085938"/>
              <a:gd name="connsiteX26" fmla="*/ 85725 w 971550"/>
              <a:gd name="connsiteY26" fmla="*/ 357276 h 1085938"/>
              <a:gd name="connsiteX27" fmla="*/ 114300 w 971550"/>
              <a:gd name="connsiteY27" fmla="*/ 314413 h 1085938"/>
              <a:gd name="connsiteX28" fmla="*/ 142875 w 971550"/>
              <a:gd name="connsiteY28" fmla="*/ 228688 h 1085938"/>
              <a:gd name="connsiteX29" fmla="*/ 171450 w 971550"/>
              <a:gd name="connsiteY29" fmla="*/ 185826 h 1085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71550" h="1085938">
                <a:moveTo>
                  <a:pt x="171450" y="185826"/>
                </a:moveTo>
                <a:lnTo>
                  <a:pt x="171450" y="185826"/>
                </a:lnTo>
                <a:cubicBezTo>
                  <a:pt x="198067" y="163012"/>
                  <a:pt x="312731" y="57770"/>
                  <a:pt x="357188" y="42951"/>
                </a:cubicBezTo>
                <a:lnTo>
                  <a:pt x="442913" y="14376"/>
                </a:lnTo>
                <a:lnTo>
                  <a:pt x="485775" y="88"/>
                </a:lnTo>
                <a:cubicBezTo>
                  <a:pt x="523081" y="3197"/>
                  <a:pt x="654799" y="-13660"/>
                  <a:pt x="700088" y="42951"/>
                </a:cubicBezTo>
                <a:cubicBezTo>
                  <a:pt x="709496" y="54711"/>
                  <a:pt x="708782" y="71830"/>
                  <a:pt x="714375" y="85813"/>
                </a:cubicBezTo>
                <a:cubicBezTo>
                  <a:pt x="718330" y="95701"/>
                  <a:pt x="723900" y="104863"/>
                  <a:pt x="728663" y="114388"/>
                </a:cubicBezTo>
                <a:lnTo>
                  <a:pt x="971550" y="500151"/>
                </a:lnTo>
                <a:cubicBezTo>
                  <a:pt x="966788" y="609688"/>
                  <a:pt x="968545" y="719704"/>
                  <a:pt x="957263" y="828763"/>
                </a:cubicBezTo>
                <a:cubicBezTo>
                  <a:pt x="954164" y="858724"/>
                  <a:pt x="945396" y="889426"/>
                  <a:pt x="928688" y="914488"/>
                </a:cubicBezTo>
                <a:cubicBezTo>
                  <a:pt x="919163" y="928776"/>
                  <a:pt x="912255" y="945209"/>
                  <a:pt x="900113" y="957351"/>
                </a:cubicBezTo>
                <a:cubicBezTo>
                  <a:pt x="872416" y="985048"/>
                  <a:pt x="849249" y="988593"/>
                  <a:pt x="814388" y="1000213"/>
                </a:cubicBezTo>
                <a:cubicBezTo>
                  <a:pt x="800100" y="1009738"/>
                  <a:pt x="786884" y="1021109"/>
                  <a:pt x="771525" y="1028788"/>
                </a:cubicBezTo>
                <a:cubicBezTo>
                  <a:pt x="758055" y="1035523"/>
                  <a:pt x="743193" y="1039113"/>
                  <a:pt x="728663" y="1043076"/>
                </a:cubicBezTo>
                <a:cubicBezTo>
                  <a:pt x="616777" y="1073591"/>
                  <a:pt x="630590" y="1068947"/>
                  <a:pt x="528638" y="1085938"/>
                </a:cubicBezTo>
                <a:cubicBezTo>
                  <a:pt x="284278" y="1069648"/>
                  <a:pt x="382244" y="1094292"/>
                  <a:pt x="228600" y="1043076"/>
                </a:cubicBezTo>
                <a:cubicBezTo>
                  <a:pt x="175636" y="1025421"/>
                  <a:pt x="192473" y="1042258"/>
                  <a:pt x="171450" y="1000213"/>
                </a:cubicBezTo>
                <a:lnTo>
                  <a:pt x="171450" y="1000213"/>
                </a:lnTo>
                <a:cubicBezTo>
                  <a:pt x="147638" y="966876"/>
                  <a:pt x="125606" y="932192"/>
                  <a:pt x="100013" y="900201"/>
                </a:cubicBezTo>
                <a:cubicBezTo>
                  <a:pt x="87391" y="884423"/>
                  <a:pt x="69555" y="873287"/>
                  <a:pt x="57150" y="857338"/>
                </a:cubicBezTo>
                <a:cubicBezTo>
                  <a:pt x="36065" y="830229"/>
                  <a:pt x="0" y="771613"/>
                  <a:pt x="0" y="771613"/>
                </a:cubicBezTo>
                <a:cubicBezTo>
                  <a:pt x="4763" y="704938"/>
                  <a:pt x="4372" y="637693"/>
                  <a:pt x="14288" y="571588"/>
                </a:cubicBezTo>
                <a:cubicBezTo>
                  <a:pt x="18756" y="541801"/>
                  <a:pt x="33338" y="514438"/>
                  <a:pt x="42863" y="485863"/>
                </a:cubicBezTo>
                <a:lnTo>
                  <a:pt x="57150" y="443001"/>
                </a:lnTo>
                <a:lnTo>
                  <a:pt x="71438" y="400138"/>
                </a:lnTo>
                <a:cubicBezTo>
                  <a:pt x="76200" y="385851"/>
                  <a:pt x="77371" y="369807"/>
                  <a:pt x="85725" y="357276"/>
                </a:cubicBezTo>
                <a:cubicBezTo>
                  <a:pt x="95250" y="342988"/>
                  <a:pt x="107326" y="330105"/>
                  <a:pt x="114300" y="314413"/>
                </a:cubicBezTo>
                <a:cubicBezTo>
                  <a:pt x="126533" y="286888"/>
                  <a:pt x="117813" y="245396"/>
                  <a:pt x="142875" y="228688"/>
                </a:cubicBezTo>
                <a:cubicBezTo>
                  <a:pt x="189701" y="197471"/>
                  <a:pt x="166688" y="192970"/>
                  <a:pt x="171450" y="185826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47FCD41-DAB8-3646-8E7D-9CDE628A37E5}"/>
              </a:ext>
            </a:extLst>
          </p:cNvPr>
          <p:cNvSpPr/>
          <p:nvPr/>
        </p:nvSpPr>
        <p:spPr>
          <a:xfrm>
            <a:off x="2757488" y="3114675"/>
            <a:ext cx="1128712" cy="1185863"/>
          </a:xfrm>
          <a:custGeom>
            <a:avLst/>
            <a:gdLst>
              <a:gd name="connsiteX0" fmla="*/ 1114425 w 1128712"/>
              <a:gd name="connsiteY0" fmla="*/ 200025 h 1185863"/>
              <a:gd name="connsiteX1" fmla="*/ 1114425 w 1128712"/>
              <a:gd name="connsiteY1" fmla="*/ 200025 h 1185863"/>
              <a:gd name="connsiteX2" fmla="*/ 842962 w 1128712"/>
              <a:gd name="connsiteY2" fmla="*/ 200025 h 1185863"/>
              <a:gd name="connsiteX3" fmla="*/ 585787 w 1128712"/>
              <a:gd name="connsiteY3" fmla="*/ 228600 h 1185863"/>
              <a:gd name="connsiteX4" fmla="*/ 428625 w 1128712"/>
              <a:gd name="connsiteY4" fmla="*/ 400050 h 1185863"/>
              <a:gd name="connsiteX5" fmla="*/ 242887 w 1128712"/>
              <a:gd name="connsiteY5" fmla="*/ 842963 h 1185863"/>
              <a:gd name="connsiteX6" fmla="*/ 142875 w 1128712"/>
              <a:gd name="connsiteY6" fmla="*/ 1185863 h 1185863"/>
              <a:gd name="connsiteX7" fmla="*/ 0 w 1128712"/>
              <a:gd name="connsiteY7" fmla="*/ 757238 h 1185863"/>
              <a:gd name="connsiteX8" fmla="*/ 14287 w 1128712"/>
              <a:gd name="connsiteY8" fmla="*/ 342900 h 1185863"/>
              <a:gd name="connsiteX9" fmla="*/ 214312 w 1128712"/>
              <a:gd name="connsiteY9" fmla="*/ 142875 h 1185863"/>
              <a:gd name="connsiteX10" fmla="*/ 642937 w 1128712"/>
              <a:gd name="connsiteY10" fmla="*/ 14288 h 1185863"/>
              <a:gd name="connsiteX11" fmla="*/ 914400 w 1128712"/>
              <a:gd name="connsiteY11" fmla="*/ 0 h 1185863"/>
              <a:gd name="connsiteX12" fmla="*/ 1128712 w 1128712"/>
              <a:gd name="connsiteY12" fmla="*/ 114300 h 1185863"/>
              <a:gd name="connsiteX13" fmla="*/ 1114425 w 1128712"/>
              <a:gd name="connsiteY13" fmla="*/ 200025 h 1185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28712" h="1185863">
                <a:moveTo>
                  <a:pt x="1114425" y="200025"/>
                </a:moveTo>
                <a:lnTo>
                  <a:pt x="1114425" y="200025"/>
                </a:lnTo>
                <a:lnTo>
                  <a:pt x="842962" y="200025"/>
                </a:lnTo>
                <a:lnTo>
                  <a:pt x="585787" y="228600"/>
                </a:lnTo>
                <a:lnTo>
                  <a:pt x="428625" y="400050"/>
                </a:lnTo>
                <a:lnTo>
                  <a:pt x="242887" y="842963"/>
                </a:lnTo>
                <a:lnTo>
                  <a:pt x="142875" y="1185863"/>
                </a:lnTo>
                <a:lnTo>
                  <a:pt x="0" y="757238"/>
                </a:lnTo>
                <a:lnTo>
                  <a:pt x="14287" y="342900"/>
                </a:lnTo>
                <a:lnTo>
                  <a:pt x="214312" y="142875"/>
                </a:lnTo>
                <a:lnTo>
                  <a:pt x="642937" y="14288"/>
                </a:lnTo>
                <a:lnTo>
                  <a:pt x="914400" y="0"/>
                </a:lnTo>
                <a:lnTo>
                  <a:pt x="1128712" y="114300"/>
                </a:lnTo>
                <a:lnTo>
                  <a:pt x="1114425" y="2000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73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D154A9B6B4745A92074A700A40869" ma:contentTypeVersion="20" ma:contentTypeDescription="Create a new document." ma:contentTypeScope="" ma:versionID="4700412846cc2d92d5bfc09b17f2b596">
  <xsd:schema xmlns:xsd="http://www.w3.org/2001/XMLSchema" xmlns:xs="http://www.w3.org/2001/XMLSchema" xmlns:p="http://schemas.microsoft.com/office/2006/metadata/properties" xmlns:ns1="http://schemas.microsoft.com/sharepoint/v3" xmlns:ns2="fcae3b96-bd14-4ee2-8386-a94084e60018" xmlns:ns3="56f87f42-bac6-49e2-b9d5-04744cb514ee" targetNamespace="http://schemas.microsoft.com/office/2006/metadata/properties" ma:root="true" ma:fieldsID="4dc93edef7d94870cad9d9e451de4eb6" ns1:_="" ns2:_="" ns3:_="">
    <xsd:import namespace="http://schemas.microsoft.com/sharepoint/v3"/>
    <xsd:import namespace="fcae3b96-bd14-4ee2-8386-a94084e60018"/>
    <xsd:import namespace="56f87f42-bac6-49e2-b9d5-04744cb514ee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3b96-bd14-4ee2-8386-a94084e6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16a427a-858a-487d-80a3-21f23792e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87f42-bac6-49e2-b9d5-04744cb514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e345d7-e916-42f7-ade4-36d8c15b0911}" ma:internalName="TaxCatchAll" ma:showField="CatchAllData" ma:web="56f87f42-bac6-49e2-b9d5-04744cb514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D5DCE4-8DAA-4488-A572-B39421F9B96A}"/>
</file>

<file path=customXml/itemProps2.xml><?xml version="1.0" encoding="utf-8"?>
<ds:datastoreItem xmlns:ds="http://schemas.openxmlformats.org/officeDocument/2006/customXml" ds:itemID="{0D3915B3-4B20-43D1-8167-6C223FA55DA4}"/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Pics for quizzes</vt:lpstr>
      <vt:lpstr>Quiz 03a</vt:lpstr>
      <vt:lpstr>Quiz 04a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</dc:creator>
  <cp:lastModifiedBy>Boutell, Matt</cp:lastModifiedBy>
  <cp:revision>4</cp:revision>
  <dcterms:created xsi:type="dcterms:W3CDTF">2020-11-11T19:26:17Z</dcterms:created>
  <dcterms:modified xsi:type="dcterms:W3CDTF">2020-11-11T21:37:29Z</dcterms:modified>
</cp:coreProperties>
</file>