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36"/>
  </p:notesMasterIdLst>
  <p:sldIdLst>
    <p:sldId id="256" r:id="rId2"/>
    <p:sldId id="350" r:id="rId3"/>
    <p:sldId id="351" r:id="rId4"/>
    <p:sldId id="349" r:id="rId5"/>
    <p:sldId id="345" r:id="rId6"/>
    <p:sldId id="352" r:id="rId7"/>
    <p:sldId id="356" r:id="rId8"/>
    <p:sldId id="339" r:id="rId9"/>
    <p:sldId id="353" r:id="rId10"/>
    <p:sldId id="355" r:id="rId11"/>
    <p:sldId id="354" r:id="rId12"/>
    <p:sldId id="357" r:id="rId13"/>
    <p:sldId id="340" r:id="rId14"/>
    <p:sldId id="358" r:id="rId15"/>
    <p:sldId id="359" r:id="rId16"/>
    <p:sldId id="360" r:id="rId17"/>
    <p:sldId id="361" r:id="rId18"/>
    <p:sldId id="362" r:id="rId19"/>
    <p:sldId id="341" r:id="rId20"/>
    <p:sldId id="363" r:id="rId21"/>
    <p:sldId id="342" r:id="rId22"/>
    <p:sldId id="364" r:id="rId23"/>
    <p:sldId id="365" r:id="rId24"/>
    <p:sldId id="371" r:id="rId25"/>
    <p:sldId id="347" r:id="rId26"/>
    <p:sldId id="370" r:id="rId27"/>
    <p:sldId id="366" r:id="rId28"/>
    <p:sldId id="373" r:id="rId29"/>
    <p:sldId id="374" r:id="rId30"/>
    <p:sldId id="372" r:id="rId31"/>
    <p:sldId id="367" r:id="rId32"/>
    <p:sldId id="368" r:id="rId33"/>
    <p:sldId id="375" r:id="rId34"/>
    <p:sldId id="369" r:id="rId3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4"/>
    <p:restoredTop sz="94663"/>
  </p:normalViewPr>
  <p:slideViewPr>
    <p:cSldViewPr snapToGrid="0" snapToObjects="1">
      <p:cViewPr varScale="1">
        <p:scale>
          <a:sx n="156" d="100"/>
          <a:sy n="156" d="100"/>
        </p:scale>
        <p:origin x="224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13T18:52:07.3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18682 1990 228 0,'0'-4'85'0,"0"4"-66"0,0 0 8 0,0 0-2 16,3 0-9-16,2 0-1 16,0 0-5-16,1 0-1 15,-1-3-5-15,3 3-1 0,0-4 1 16,3 1-2-16,-1-1 1 16,3-3-2-16,1 0-1 0,1 4 1 15,4-2-1-15,5 1 2 16,0 4 1-16,5 0 1 15,8 0 2-15,2 0-1 16,1 4 2-16,0 1-4 16,2-2 0-16,0 4-1 15,1 0 1-15,7 0-2 16,6 0-1-16,2 5 1 16,0 2-1-16,0-3 2 15,0 3 3-15,9 1-2 16,1 3-2-16,-1-6 2 15,-4 5 0-15,1-6-4 16,-6 4 1-16,3-4 2 16,2-1 1-16,1-6 5 0,-4-1 3 15,-1-3-4-15,-1 0-2 16,-5-3 2-16,0-1 0 16,2-10 1-16,1 2 2 15,-1 2-5-15,-2-1-1 16,-2-3-2-16,-4-1-2 15,-2 4 1-15,0-3-1 16,-3 6-18-16,3 4-5 16,0 4-38-16,3 4-13 15,-3 1-58 1</inkml:trace>
  <inkml:trace contextRef="#ctx0" brushRef="#br0" timeOffset="9537.28">8501 3578 184 0,'11'5'71'0,"-6"-3"-55"0,0 3-2 0,-2-5-4 16,2 0-5-16,-5 0 2 16,0 0 5-16,3 0 4 0,-3 0-8 15,0-5 4-15,-3 3 4 0,1-3 1 16,-4 5-1-16,1-7-2 16,-3 5 1-1,-3-3-8-15,-4 5-2 0,-4 0-3 16,-2 5 1-16,0-3-4 15,-3 5 0-15,-3-2 1 16,1 2 0-16,-8-7 0 16,-1 0 0-16,-5 0 4 15,-4 0 5-15,-1 0-1 16,0 0 3-16,0 0 0 16,2 0 1-16,1 0-4 15,2 0-3-15,1 2-2 16,-1 3-3-16,0-5 1 0,3 4 1 15,3-1-1-15,2-3-1 16,3 5-6-16,2-3-1 16,4-2-17-16,4 0-7 15,6 0-5-15,2 0-4 16,3 0-17 0,3-2-9-16,2-3-22 15</inkml:trace>
  <inkml:trace contextRef="#ctx0" brushRef="#br0" timeOffset="11983.84">8043 4352 220 0,'8'-7'82'0,"-5"7"-64"0,-3 0 0 0,-3 0-6 16,3 0-8-16,-2 0-3 15,-1 0-3-15,-2 0-1 16,-6 0 2-16,-2 2 6 0,-8-2 5 16,-8 7 1-16,-11-2 1 15,-18 2-4-15,-19 0 0 0,-13 0-5 16,-18-2 0-16,-9-3-1 15,3 3 1-15,3-5-13 16,-3 0-6-16,11 0-95 16</inkml:trace>
  <inkml:trace contextRef="#ctx0" brushRef="#br0" timeOffset="34168.55">10255 5238 228 0,'8'-9'85'0,"-5"4"-66"0,-1 3 5 0,-2-3 1 15,-2 5-18-15,-3 0-6 16,-9-2-1-16,-9-3-1 15,-20 5 1-15,-7-2 0 0,-11-3 0 16,-16 5 4-16,-21-5 5 16,-5 3 1-16,-13-3 2 15,-11-2-4-15,5 5 0 16,0-3-5-16,-5 3-2 0,11-3-3 16,8 5 1-16,10 0-120 15</inkml:trace>
  <inkml:trace contextRef="#ctx0" brushRef="#br0" timeOffset="42741.3">17809 3684 156 0,'0'-7'57'0,"0"7"-44"0,-3-7 7 0,3 7 3 0,3 0-14 15,0 0-5 1,5 7-2 0,2-5-2-16,6 10 0 0,3 7 0 15,2-3-3-15,5 10 0 0,3-7 2 16,6 7 2-16,2-5 0 16,5 5 2-16,1-5-2 15,1 0 2-15,-4 3-4 16,-3-3-2-16,-2-2 2 15,-6-3 2-15,-3-4-7 16,-2 2-1-16,-3-7-47 16,-5-2-41-1,-3-5 27-15</inkml:trace>
  <inkml:trace contextRef="#ctx0" brushRef="#br0" timeOffset="43030.53">18304 3705 168 0,'5'-7'63'0,"0"14"-49"0,1-2-4 0,-1-3-3 16,3 10-11-16,3 7 1 16,4 2 3-16,4 7 4 15,5 5-1-15,2 0-4 0,3 0 0 16,0 9 1-16,1-9 0 15,-7 0 0-15,-9-5 0 16,-9 3 0-16,-13-10 2 0,-8 0 3 16,-10-9 4-16,-9 2-6 15,-7-2-2-15,-6 2-30 16,-7 12-13-16,15 2-27 16</inkml:trace>
  <inkml:trace contextRef="#ctx0" brushRef="#br0" timeOffset="52379.71">16677 5824 160 0,'-3'-5'60'0,"3"3"-47"0,-3-3-1 16,3 5-4-16,0-7-9 15,-2 2-1-15,-1 3 1 16,0-5 2-16,3-5 0 16,0 1 6-16,0 1 5 0,0-4 3 15,3-5 0-15,0 0 1 16,2 3 3-16,0-8-7 15,3 3 1-15,0 0-4 16,3-5 0-16,2 5-3 16,3-5 1-16,0 0-2 15,0 5 2-15,2-5-6 16,1 0-1-16,5-2 0 0,-1 2 0 16,6-2-3-16,1 2 2 15,-1 5 1-15,-3 0 0 16,3-3 0-16,0 8 0 15,-2-3 6-15,2 5 4 16,0 0-5-16,0 2-1 16,0 0-2-16,0 3 1 15,6-3 0-15,2 5 1 16,2 0 0-16,1 2 2 16,0 3-1-16,-1-3 0 0,-1 3-3 15,-1-3 1-15,-3 5-2 16,0 0-1-16,3 0-2 15,3 5-1-15,2-3 2 16,1 3 2 0,-1 2-2-16,-2 0 0 0,-1 7 1 15,-2 5 2-15,3 0-3 16,0 4-2-16,2 10 2 16,6 0 0-16,-1 5 1 15,1-3 0-15,-3 0 0 16,-5 5 0-16,-1 0-3 15,-2 0 2-15,-2 7 1 16,-3 5 0-16,-1-2-3 16,-2 1 2-16,3 3 1 0,-3 0 0 15,-5 5 0-15,-3 9 0 16,-2-4-3-16,-6-1 2 16,-5-4 1-16,-5 9 0 15,-9-2-5-15,-4 10 1 16,-3-4 2-16,-6 1 3 15,-2-4 0-15,-3 3-1 16,-5-6-2-16,-3 3 1 16,-8-8-1-16,-10-3 0 15,-11-3 2-15,-2-4 0 16,-6-8 0-16,-10-3 2 16,-11-7-3-16,0-8 0 15,-3-10 1-15,-7-11 2 0,-4-8 1 16,7-4 1-16,-1-10 0 15,0-4 2-15,-27-10-1 16,20-8 2-16,9-10-2 16,9-2 2-16,2-2-4 15,-2-4 0-15,10-4-1 16,11-3-2-16,11-11 3 16,10-4 0-16,10 0-1 15,14 0 1-15,13-14 2 16,13 0 4-16,14 0-4 15,15 2-1-15,11-9-2 16,6 12 1-16,-1 4-13 16,-3 12-6-16,1 12-29 15,-3 14-13-15,8 5-63 16</inkml:trace>
  <inkml:trace contextRef="#ctx0" brushRef="#br0" timeOffset="67262.2">13306 7976 228 0,'8'5'85'0,"-11"-5"-66"0,3 0 3 0,0 0-3 16,0 0-6-16,-2 0 2 15,-4-5 1-15,1 3-1 16,-3 2-7-16,3-5 4 0,-3 5 3 16,0-2-3-16,-3 2 1 15,-2 0-4-15,0 2 2 16,-8 3-8-16,-1-3-2 15,-1 3 1-15,-6 2 3 16,-6-3 4-16,-7-4 2 0,-8-4 1 16,-1 1 0-1,1-1 0-15,-3-3 2 16,-2-5-1-16,-6 5 0 16,-3-7 1-16,1 2 4 0,2 2-8 15,3-1-1-15,5 1-3 16,2 1 1-16,4 2-4 15,4 4 0-15,4-1-1 16,4 4 1-16,6 0-11 16,8 0-2-16,11-3-68 15,12-1-105 1</inkml:trace>
  <inkml:trace contextRef="#ctx0" brushRef="#br0" timeOffset="68294.48">7239 8729 324 0,'16'-5'123'0,"-3"5"-95"0,3-7-2 0,-5 7-7 15,4-5-19-15,9-2-4 16,5 5-5-16,3-3-2 16,8 5 6-16,10-2 0 0,3-3 3 15,3 5-3-15,-1 0-1 16,-2 0-13-16,0 0-3 0,-3 0-17 16,6 0-7-1,2 5-62-15</inkml:trace>
  <inkml:trace contextRef="#ctx0" brushRef="#br0" timeOffset="68730.73">9541 8712 328 0,'8'-9'123'0,"-3"2"-95"0,6-8-8 0,-3 11-9 15,8-8-23-15,10 5-5 16,8-7 2-16,6 0 4 16,10 2 6-16,6 5 5 0,13 0 3 15,7 0 3-15,4 4 1 16,-1 3 3-16,11 3 4 16,5-3-4-16,1 7 0 15,2 0-4-15,5 5-1 0,3-5-6 16,-6 4 1-16,-2-1-22 15,5 2-10-15,-2-5-44 16,-3 7-16-16,-14-7-14 16</inkml:trace>
  <inkml:trace contextRef="#ctx0" brushRef="#br0" timeOffset="71387.3">19629 5015 116 0,'-7'-12'46'0,"4"5"-35"0,-2 0-4 0,2 2-1 15,0-2-5-15,-2 0 2 16,-3 0-2 0,0-2 2-16,0-3 4 15,0 5 4-15,3-5 5 0,2 5 4 16,1 5-4-16,2-3 1 15,2 3-10-15,4 2-2 0,2 2-1 16,-1-2-2-16,4 7 1 16,2-7-2-16,1 7-1 15,-1-2 5-15,0-5 1 16,3 0 4-16,5 0 4 16,3 0-2-16,5 0 1 15,3 0-3-15,5 0-1 0,0 0-5 16,0-5-3-16,2 5 0 15,1-2-1-15,3-5 0 16,4 0 0-16,3-3-3 16,3 3 2-16,0-2 1 15,3 2 0-15,-6 0 2 16,3 0 1-16,8 2 1 16,0 0 0-16,-3 10-2 15,-3-5-2-15,-2 7-2 16,-5-2 1-16,-3 2 1 15,-5 2 2-15,-3-2-3 16,2 5 0-16,-2-5-1 16,0 0 0-16,-5-2 6 15,-3 2 2-15,-2 0 0 16,-3 0 1-16,-3 0-4 0,0 0 0 16,-5 7-8-16,0-2-4 15,-3 9 7-15,-2 0 5 16,-4 10-1-16,-1 4-1 15,-1 17-3-15,0 4 1 16,-2 8-1-16,2-1 0 16,1 3 2-16,1 7 2 15,1 2-3-15,3 5 0 16,2-9 3-16,0-3 1 16,1-7-1-16,-1 0-2 15,-2-6-2-15,-1 1 1 16,-2-14 3-16,-3-2 1 15,1-7-1-15,-6-7 1 0,-6-5 0 16,-2 0 1-16,-5-6-2 16,-8 1 1-16,-8 0-4 15,-13 3 0-15,-14 2 1 16,-8 10 0-16,-4 0-3 16,-17 1 2-16,-10 1 1 15,2-7 2-15,1-5-1 16,-9-9-1-16,3-9 3 15,8-3 0-15,11-3 3 16,-14-9 3-16,14-2 0 16,10-4 2-16,3-4-2 15,10-4 0-15,6-6-5 16,8-4-1-16,5-4-1 16,5-14-2-16,3 0-2 15,5-7 1-15,3-10 3 16,0-9 1-16,2-9 1 0,3-5 2 15,3-5-1-15,2-9 2 16,4 2 5-16,-1 5 2 16,2 14-7-16,4 2-4 15,-1 15 6-15,0 11 4 16,1 7-6-16,2 17-4 16,0 2 0-16,0 7 0 15,0 10-4-15,0-1-1 16,0 10 1-16,0 0 2 15,0 0 0-15,0 0-1 0,0 7 1 16,0-2 1-16,2-3-10 16,1 5-4-16,2 0-30 15,1 5-10 1,4 4-94-16</inkml:trace>
  <inkml:trace contextRef="#ctx0" brushRef="#br0" timeOffset="72993.75">16716 5565 200 0,'0'7'77'0,"3"0"-60"0,5-2 15 16,-5-5 4-16,2 2-11 16,3 3-5-16,2-5-11 15,1 0-4-15,2 0-3 16,3-7 1-16,3 2 0 0,4-4-1 15,12-3 1-15,5-7 0 16,5 5 3-16,5-7 1 16,3 2 1-16,8-2 0 15,10 0 2-15,3-5-1 16,0 0 2-16,0 5-6 16,11 0-1-16,0 2-2 15,-1 7 1-15,-4 5-4 16,-4 0 0-16,-2 14 1 0,3-2 0 15,-8 4-3-15,-6 3 2 16,-7 2-1-16,-11 0 0 16,-5 5 0-16,-9 2 0 15,-4 3 0-15,-3 4-2 16,-3 5 3-16,-3 9 0 16,1 12-2-16,-3 5 2 15,0 7 1-15,-3 7 0 16,-3 9-3-16,1 5 2 15,0-2 1-15,-3-3 2 16,-3-2-1-16,-2 0 2 0,-3-5-2 16,-6-4-1-1,-4-7 1-15,-4-6-1 16,-4-4 0-16,-9-2 2 16,-4-2-1-16,-12-3-1 0,-10 4-4 15,-5-4-2-15,-3-7-4 16,-7-4 1-16,-12-3 3 15,-4-8 3-15,-4-6 0 16,-7-12 1-16,-14-11 4 16,1-22 3-16,-8-14 2 15,-6-10 1-15,5-15 0 16,6-11 0-16,6-8 2 16,4 4 4-16,8-3 1 15,14 8 0-15,15-5-1 0,12 10 1 16,9 6-6-16,9 8-1 15,5 9 0 1,5 7 2-16,5 9-1 0,4 5 2 16,1 5-6-16,4 4-3 15,2 3-1-15,0 7 1 16,3-2-1-16,-1 0-1 16,1 6-2-16,2-2 1 15,1 5 3-15,2-2 1 16,0-3 3-16,0 5 1 15,0-2-3-15,0-3-3 16,2 3-3-16,-2-3 1 16,0 5 1-16,0-2 0 0,0-3 0 15,0 5 0-15,0 0-3 16,0 0 2-16,-2 0 1 16,-1 0 0-16,0 0 0 15,1 5 2-15,-1-5-6 16,0 2 1-16,1-2 3 15,-1 0 4-15,1 0-3 16,-1 0-1-16,0 0 0 16,1 0 2-16,-1 0-3 15,0 0 0-15,1 0 1 16,-1 0 2-16,0 0-1 16,1 0-1-16,2 0 1 15,0 0-1-15,-3 0 0 16,3 0 0-16,0 0 0 0,0 0 0 15,0 0 0-15,-3 0 0 16,3 0 0-16,-2 0 0 16,-1 0 0-16,0 0 0 15,3 0 0-15,0 0 0 16,0 0 0-16,0 0 0 16,0 0-3-16,-2 0 2 15,2 0 1-15,0 0 2 16,0 0-1-16,0 5-1 15,0-5 1-15,-3 2-1 16,3-2-3-16,-2 5 2 16,-1-5 1-16,0 2 0 15,1-2-3-15,2 0 2 0,0 5-1 16,0-3-2 0,0-2-2-16,0 0-1 0,0 0-3 15,0 0 1-15,-3 0-8 16,3 0-4-16,-3 0-9 15,1 0-2-15,2 0-9 16,0 0-1-16,0-2-27 16,0-3-10-16,0 5-18 15</inkml:trace>
  <inkml:trace contextRef="#ctx0" brushRef="#br0" timeOffset="76266.11">10128 9455 288 0,'19'5'110'0,"-11"-5"-86"0,-3 7 16 0,-2-7 0 16,-3 0-7-1,0 7 1-15,-6-7-13 0,-7 7-5 16,-13-7-9-16,-11 0-1 0,-11 0 1 15,-13-2-3-15,-24-3-3 16,-7 5-5-16,-11 0-2 16,-16 12-24-16,2 2-8 15,3 7-29-15,-5 0-10 16,6-2-56 0</inkml:trace>
  <inkml:trace contextRef="#ctx0" brushRef="#br0" timeOffset="85292.88">12121 9568 296 0,'10'7'112'0,"-2"-2"-87"0,0 2-2 16,-5-2-6-16,-1 4-13 15,1 3-2-15,2 14-1 16,-2 2-1-16,0 5 0 15,-1 9-3-15,1 3 2 0,-1 4 1 16,4 3 2-16,-1 2-1 0,0 0-1 16,1 0-2-16,-1-9 1 15,0-5 1-15,1-7 0 16,-1-12 8-16,-3 0 5 16,1-14-4-16,0-7-3 15,-1-7-3-15,1-7-3 16,2-5 1-16,1-9-1 15,-1 2 0-15,3-7 2 16,0 5-1-16,2 0 2 0,1-3-2 16,2 3 2-1,3 7 0-15,3 2 3 0,-1 0-3 16,3 10 0-16,3 2-1 16,5 2-2-1,0 5 1-15,-5 7-1 16,-3 7-3-16,-5 0 2 0,-5 5-4 15,-3 7-1-15,-16 0 3 16,-5 2 1-16,-6 0 2 16,-2-2 0-16,0 0-3 15,2-5 2-15,1-2-4 16,2-5 1-16,3 5-31 16,2-5-12-16,3 0-84 15</inkml:trace>
  <inkml:trace contextRef="#ctx0" brushRef="#br0" timeOffset="85799.54">12634 9528 308 0,'8'-7'115'0,"-3"5"-89"0,3-3 5 0,-3 5-3 15,1 0-14-15,-1 5-1 0,3 2-7 16,-3 2-4-16,0 3-1 16,3 9-8-16,-2 5-3 0,-1 14 1 15,0 0 3-15,1 7 1 16,-1-2 0-16,-3-3 4 15,1-2 0-15,-3-7 1 16,0-5 0-16,0-9 0 16,3-5 4-1,-1-7 2-15,4-7 0 16,-1-2-1-16,6-5-3 16,-1-5 1-16,6 5-2 15,5 0-1-15,6 2 3 16,2 5 0-16,-3 0-4 15,-2 7-1-15,-3 5-2 16,-8 2 3-16,-7 5-5 0,-9-3 2 16,-10 10 2-16,-8 0 1 15,-6 2-2-15,-2-2 2 16,-3-5 1-16,1-2 0 16,-4-12-36-16,1-7-13 15,2-9-81 1</inkml:trace>
  <inkml:trace contextRef="#ctx0" brushRef="#br0" timeOffset="86192.5">11951 9909 260 0,'-5'-9'96'0,"5"9"-75"0,-5-5 3 0,2 5-2 16,0 5-14-16,-2-3-2 16,-3 3-2-16,-2 2 0 15,-4 2-2-15,-4-2-4 0,-1 5 1 16,1-5 1-16,-3 0 2 16,7-2-17-1,4-3-4-15,2 3-26 0,5-3-9 16,3-2-47-1</inkml:trace>
  <inkml:trace contextRef="#ctx0" brushRef="#br0" timeOffset="86385.99">11967 10050 264 0,'3'7'99'0,"-6"-7"-77"0,-2 5 4 0,2-3 0 0,-5 3-13 15,-2 2-2-15,-4 5-6 16,-1-3-4-16,-7 8 0 16,-4-8-1-16,-3 5 0 0,-8-2-22 15,5-5-8-15,0-7-93 16</inkml:trace>
  <inkml:trace contextRef="#ctx0" brushRef="#br0" timeOffset="88997.08">9350 9977 220 0,'8'12'82'0,"-2"-7"-64"0,-1-3 13 0,-5 5 3 16,3-7-11-16,-3 7-1 16,-3-2-4-16,0 2-2 15,-5 5-8-15,-5 2-3 0,-3 0 1 16,-8 7-3-16,1 5-2 16,-4-5 0-16,3 5 1 15,1 2-1-15,1-2-1 16,4-5 1-16,-1 3 1 15,6-8 1-15,2 3 1 16,4-7-16-16,1-5-4 0,4-5-41 16,2-4-17-16,0-5-39 15</inkml:trace>
  <inkml:trace contextRef="#ctx0" brushRef="#br0" timeOffset="89193.56">9046 10069 232 0,'-8'-7'88'0,"6"14"-69"0,-4-7 15 16,6 0 1-16,6 7-7 16,-1 0 0-16,3 7-13 15,2 5-4-15,4 2-7 16,1-2-3-16,4 2 2 0,2 3-2 16,6-8-1-16,4 3-15 0,1-5-7 15,0 0-38 1,0-2-16-16,-6-5-33 15</inkml:trace>
  <inkml:trace contextRef="#ctx0" brushRef="#br0" timeOffset="89394.03">9456 10358 200 0,'8'5'77'0,"0"-3"-60"0,0 3 2 0,-3 2-4 16,1-2-10-16,-1 2-1 0,0 0-4 15,-2 2-3-15,-1 3 2 16,-2 9-2-16,-2-2 1 0,-3 2-3 16,-3 0-1-16,-3-2-30 15,0-5-14-15,-2-2-27 16</inkml:trace>
  <inkml:trace contextRef="#ctx0" brushRef="#br0" timeOffset="89974.5">9737 10062 236 0,'10'12'90'0,"-2"-10"-70"0,-3 3-1 0,-2 2-3 16,0 0-12-16,-1 0 0 15,-2 7-2-15,3-2-2 16,-3 2 1-16,0 0-1 0,3 0 2 16,-1-2-1-16,1-3-1 15,2 3 1-15,1-5 1 16,2 0 5-16,-1-2 4 15,4-5-6-15,0-5-3 16,-1 3 1-16,1-3 0 0,-1-2 1 16,-2-5 0-16,0 3 0 15,0-3 0-15,0-2 0 16,-3 0 2-16,1 2-1 16,-1-2 0-16,-2 7-3 15,-1 0 1-15,1 2 0 16,2 10 1-16,1 2-2 15,-1 0-2-15,0 7 1 16,0 5 1-16,1 0 1 16,-1 2 3-16,-2 0-1 15,-1 5 0-15,-2-5-8 16,0 5 0-16,-2 0 1 16,-4-5 3-16,-2 0-2 15,0-2 0-15,1 0-1 16,-1-5 0-16,0-5-7 15,0 3-2-15,2-5-49 0,4 0-23 16,-1-2-28 0</inkml:trace>
  <inkml:trace contextRef="#ctx0" brushRef="#br0" timeOffset="90243.78">10237 10269 276 0,'8'14'104'15,"-6"-2"-81"-15,-2 4-6 0,0-9-9 16,-2 5-8-16,-4 2 2 0,-2 5-3 15,-2 0 0-15,-3-3 1 16,-1 3-18-16,-1-5-8 0,-1 0-46 16,0-7-60-1,0-2 29-15</inkml:trace>
  <inkml:trace contextRef="#ctx0" brushRef="#br0" timeOffset="91357.84">10390 9975 164 0,'0'0'63'0,"0"0"-49"0,0 2 11 16,0-2 2-16,0 0-9 15,0 0 0-15,0 0-9 16,-2 5-3-16,-1-5-3 16,0 7 2-16,1 5 1 0,2 2-2 15,0 7-1-15,2 7-1 16,1 3 1-16,2-3 2 0,0-2 4 15,3 2 0 1,3-4 2-16,2-8 0 0,3-2 1 16,0-9-2-16,0-3 1 15,0-4-4-15,0-5-2 16,-1-5-2-16,-1-2-3 16,-1 2 1-16,-2 3 1 15,-1-3-1-15,1 5-1 16,-1 0 1-16,1 7 1 15,-1 7-1-15,1 0-1 16,0 7 1-16,-1 3 1 16,1-3-1-16,-3-5 2 15,0 3 7-15,0-12 5 0,0 0-5 16,-1-12-1-16,-1-2-5 16,-1-12-3-16,0-2 0 15,1 2 1-15,-1 0-3 16,0 5 0-16,1 0-21 15,-4 9-10-15,1-2-61 16,-3 12-71 0</inkml:trace>
  <inkml:trace contextRef="#ctx0" brushRef="#br0" timeOffset="91677.99">10896 10229 204 0,'15'-5'77'0,"-9"5"-60"0,2 0 2 0,-6 5-4 16,4-3-10-16,-4 3-3 16,-2 2-4-16,-5 7 1 0,-3 0 1 15,-5 5 0-15,-6 2 2 16,1-2-1-16,-1 2 2 0,3-2-4 16,3 0 0-16</inkml:trace>
  <inkml:trace contextRef="#ctx0" brushRef="#br0" timeOffset="92152.74">10946 9754 252 0,'13'7'93'0,"-5"0"-72"0,0 5-2 0,-3-5-3 15,3 2-12-15,0 3-2 16,3 9-4-16,-1-2 1 16,1 9 1-16,-1 5 2 0,-2 5 1 15,0 2 5-15,0 0 5 16,0 2-1-16,-3-9 3 15,1 2-4-15,-1-9-1 16,0-5-2-16,1-4 0 16,-1-8 0-16,0-9 0 15,1 0-2-15,-1-7-1 16,0-7-3-16,6 2-2 0,-3-4 1 16,2-1 1-16,1 3-3 15,-1 0 0-15,4 12 3 16,-1 4 1-16,3 5-4 15,0 5 1-15,-1 2 0 16,4 7 0-16,-1 0 0 16,-2-2 0-16,-2 0-5 15,-1-5 1-15,0-7-42 16,0 0-17-16,1-7-67 16</inkml:trace>
  <inkml:trace contextRef="#ctx0" brushRef="#br0" timeOffset="96443.89">7885 11106 340 0,'15'40'129'0,"-7"-19"-100"0,3 12-11 15,-6-19-12-15,1 17-7 16,2 4 0-16,-1 1-6 16,1-4 0-16,0 1 3 15,0-4-24-15,-2-6-11 0,-1-13-73 16,0-18-49-16,0-8 65 15</inkml:trace>
  <inkml:trace contextRef="#ctx0" brushRef="#br0" timeOffset="96579.54">7773 10737 304 0,'0'2'115'0,"6"3"-89"0,2-3-8 0,-3-2-9 15,3 5-49-15,3 2-15 16</inkml:trace>
  <inkml:trace contextRef="#ctx0" brushRef="#br0" timeOffset="97029.39">8255 11407 336 0,'13'36'126'0,"-10"-29"-98"0,2 2-1 16,-5-9-8-16,3-5-14 16,-1 1-1-16,1-3-4 15,0-8-3-15,-1-6 2 16,4 2-5-16,-1-2 2 0,3 2 2 16,0 3 1-16,2 4 3 15,4 5 1-15,-1 7-1 16,0 3-2-16,0 8 1 0,1-4-1 15,-1 7 0-15,-3 5 2 16,4 0-3-16,-4-2 0 16,1 1 1-16,-1 1 0 15,-2-5-3-15,0-7 2 16,-2 0 1-16,-1-9 2 16,0-10-1-16,0 1 2 15,1-11-2-15,-4 4 2 16,4-4 0-16,2 4 3 15,0 3 6-15,2 8 4 16,3 0-6-16,3 7-1 16,0 5-3-16,0 2 1 15,2 3-22-15,1-3-7 0,-3 4-22 16,2-4-8-16,1-7-93 16</inkml:trace>
  <inkml:trace contextRef="#ctx0" brushRef="#br0" timeOffset="97570.97">8996 11306 284 0,'21'2'107'0,"-10"-9"-83"0,2-2-1 16,-8 4-5-16,0-2-16 15,1-4 0-15,-4 3-2 16,-2-6 0-16,0 7 0 15,-2 0-3-15,-4 3 0 0,-2 4 2 16,-5 0 2-16,0 4-2 16,-3 10 0-16,0 12 7 0,-5 0 4 15,3 2 1-15,2 1 3 16,2-4-3-16,7-3-1 16,4 1-4-16,6-6-1 15,7-6-8-15,3-4-2 16,6-7-7-16,-1 0-3 15,4-7 6-15,-4-4 5 16,1-4 1-16,-1 1 1 16,-5-4 6-16,1 3 2 15,-4-3 4-15,-2 3 1 0,0 6 1 16,-3 2 2-16,1 2-5 16,-4 5-1-16,4 7 0 15,-1 5 0-15,3 9 0 16,2 8 2-16,6 3-5 15,8 15-3-15,5 12-4 16,3 9 1-16,0 10 1 16,-3-3 2-16,-5 8-3 15,-11-10 0-15,-8-3-1 16,-13-9 0-16,-18-7 0 16,-9-14-2-16,-4-14-2 15,-4-16 1-15,-2-20-30 16,-5-23-14-16,5-18-96 15</inkml:trace>
  <inkml:trace contextRef="#ctx0" brushRef="#br0" timeOffset="98066.66">9459 10626 236 0,'16'-16'90'0,"-8"11"-70"0,5-2 21 16,-5 5 7-16,0 2-8 15,0 0-1-15,0 0-14 16,0 0-5-16,-3 2-11 16,0 3-6-16,-5 4-2 0,-2 5-4 15,-4 12 2-15,-4 12 1 16,-4 9 0-16,-1 9-3 15,-4 10 2-15,6 7-1 16,5-5 0-16,5 12 15 16,9 0 6-16,4 0 4 15,9 0 1-15,10-4-7 0,13-4-2 16,6-6-12-16,2-7-1 16,0-10-13-16,0-9-5 15,-5-11-56-15,-2-11-25 16,4-3-60-1</inkml:trace>
  <inkml:trace contextRef="#ctx0" brushRef="#br0" timeOffset="99343.01">15457 10318 280 0,'-3'7'107'0,"9"-2"-83"0,-1 0 10 0,-2-3 0 16,2 3-10-16,3-3-2 16,2 5-4-16,1 0-1 15,5-2-9-15,2 7-7 0,4 2-2 16,4 7 5-1,14 12 5-15,7 7-3 0,4 9-1 16,1 15-2-16,-1 11 0 16,-1 12 0-16,-5 7 1 15,-8 12 0-15,-11-5 0 16,-10 7-7-16,-13-2 0 16,-8-5 1-16,-6-7 3 15,-5-9 0-15,-2-17-1 16,-1-7-4-16,1-21 0 0,4-11-53 15,12-18-22-15,12-32-70 16</inkml:trace>
  <inkml:trace contextRef="#ctx0" brushRef="#br0" timeOffset="102494.62">9271 10558 272 0,'0'0'104'0,"0"5"-81"0,3-5 9 0,-1-5-2 16,1 5-10-16,2-7-1 16,3 0-9-16,3-5-4 15,5-2-3-15,2 0 2 0,6 2 4 16,5-2-3-16,11 5-1 15,7 2-2-15,14 2-3 16,3 10 1-16,2-3 1 16,3 5 5-16,-1-2 4 0,9-3-6 15,0 3-1 1,-3-5 0-16,0-5 2 0,3-2-5 16,7 0-1-16,1 5 0 15,0-3 2-15,-6 5-3 16,3 7-2-16,6 7-12 15,-4 5-2-15,-4 2-21 16,-9 10-5-16,-2-3-64 16,-3 0-61-1,3-7 53-15</inkml:trace>
  <inkml:trace contextRef="#ctx0" brushRef="#br0" timeOffset="103995.65">16306 10866 304 0,'-2'0'115'0,"4"5"-89"0,1-10 12 0,0 3-1 16,-1-3-20-16,4 5-5 0,-1-7-1 15,3 3 0-15,0-4-5 16,2 6-6-16,3-3-1 0,3 5 1 15,3 0 2-15,2 0-3 16,3 0 0-16,0-2-15 16,-1-3-4-16,-1 5-23 15,-1-7-10-15</inkml:trace>
  <inkml:trace contextRef="#ctx0" brushRef="#br0" timeOffset="104192.13">16322 11007 408 0,'5'0'151'0,"1"-2"-118"0,4-3 0 0,-2 3-9 16,5-3-31-16,6-2-9 15,5 0-43-15,16 0-19 16,4 2-77-16,4 5-33 15</inkml:trace>
  <inkml:trace contextRef="#ctx0" brushRef="#br0" timeOffset="107178.69">17018 10685 260 0,'3'0'99'0,"-3"-2"-77"0,-6-3-4 0,1 5-8 15,0 0-8-15,-6 0-2 16,-2 0-2-16,-3 0-1 15,-2 7 2-15,-4 5-7 0,1-3 1 0,0 8 3 16,3-1 2 0,-1-2 4-16,3 5 1 15,6-5 12-15,2-2 7 0,5-5-7 16,6 5-1-16,5-5-13 16,5-5-3-16,8 3-1 15,11-3-2-15,-1-2 4 16,4 5 0-16,-3 2 1 15,-3 0 0-15,-3 5 0 16,-5-3 2-16,-5 6-3 16,-3 1-2-16,-5 0-1 15,-8 1 0-15,-5-1 3 16,-5 3 2-16,-6 0 0 16,-3-10-1-16,-5 3-17 15,3-5-6-15,3-11-93 16</inkml:trace>
  <inkml:trace contextRef="#ctx0" brushRef="#br0" timeOffset="107448.97">17111 10356 356 0,'8'14'132'0,"-3"-7"-103"0,3 14-10 0,-3-9-11 0,0 16-10 16,1 5 0-16,2 7-22 16,5 14-10-16,3 5 18 15,2 2 1-15,3 5 6 0,6-7 5 16,-1-5 4-16,-2-12 1 16,0-4 2-16,-3-15-15 15,-5-4-5-15,-3-14-53 16,-5-17-21-16,-3-21-3 15</inkml:trace>
  <inkml:trace contextRef="#ctx0" brushRef="#br0" timeOffset="107599.58">17214 10570 260 0,'-11'7'99'0,"3"0"-77"0,-5 7 2 15,5-7-4-15,-5 5-11 16,-6 2-3-16,-7 7-3 0,-6-2-3 15,0 0 1-15,3-3-43 0,5-4-17 16</inkml:trace>
  <inkml:trace contextRef="#ctx0" brushRef="#br0" timeOffset="108034.43">17489 10685 300 0,'8'7'112'0,"-5"-7"-87"0,-3 5-2 0,0-5-6 0,0 2-13 16,-3-2-2-16,-2 7-4 16,-3-2-1-16,0 7 2 15,0-3-7-15,3 5-2 0,-1 5 3 16,4 7 2-16,4-5 3 15,4 5 1-15,1 2 3 16,1-9 1-16,3-5 1 16,0-7 0-16,-4 0-2 15,1-9 1-15,0-5-2 16,0-5 2-16,-2 0-2 16,-1 3 2-16,0-3 0 15,0 5 3-15,3 3 1 0,0 1 3 16,0 10-1-16,3 0 0 15,-1 5-5 1,1-3-3-16,2 8-5 16,-2-8 0-16,2 5-11 0,-2-9-6 15,-1-3-15-15,1-4-5 16,-3-17-20-16,-3-7-9 16,-5-14-22-1</inkml:trace>
  <inkml:trace contextRef="#ctx0" brushRef="#br0" timeOffset="108247.86">17603 10295 264 0,'0'-12'101'0,"2"12"-78"0,4 7 11 0,-1-2-1 0,3 4-20 16,2 12-5-16,6 12-12 16,8 14-3-16,5 12 4 15,3 0-3-15,0 2 1 0,2 0 3 16,-2 0 1-16,-3-2 1 15,-3-5 2-15,1-7-6 16,-6-14 1-16,-2-5-34 16,-3-9-13-16,-3-14-61 15</inkml:trace>
  <inkml:trace contextRef="#ctx0" brushRef="#br0" timeOffset="108440.35">17920 10605 304 0,'-5'19'112'0,"-3"-12"-87"0,-11 12-4 0,9-12-8 16,-9 0-10-16,-7 0-2 16,-3 0-11-16,0-7-4 15,0 0 7-15,2 0-32 0,6-5-11 16,2 3-62-1</inkml:trace>
  <inkml:trace contextRef="#ctx0" brushRef="#br0" timeOffset="108877.2">18087 10405 304 0,'5'-14'115'0,"-2"12"-89"0,0-3-10 15,-3 5-9-15,-3 7-9 16,-2 0 0-16,-3 5 0 16,-3 9 0-16,-2 10 2 15,0-3 2-15,-1 0 1 0,1-2-1 16,3 0-2-16,2-5 3 0,2 0 0 15,1-7 5 1,5 3 5-16,3-8-3 16,5 3 0-16,2-5-6 15,3-5-3-15,1 3 0 0,2 0-1 16,-1-3 0-16,1-2 0 16,0 7 0-16,-3-2 0 15,1 2-3-15,-6 0 2 16,-6 7-1-16,-4-2-2 15,-6 2 3-15,-3 0 0 16,0 5-2-16,1-10 2 16,-1 3-32-16,1-7-15 15,2-10-82-15</inkml:trace>
  <inkml:trace contextRef="#ctx0" brushRef="#br0" timeOffset="109011.84">18402 10779 384 0,'16'26'143'0,"-11"-12"-112"0,-8-2-12 16,3-5-13-16,-5 7-103 16,-3-2-39-16</inkml:trace>
  <inkml:trace contextRef="#ctx0" brushRef="#br0" timeOffset="109431.73">16820 11595 376 0,'29'52'140'0,"-19"-10"-109"0,3 13-11 16,-5-32-13-16,-2 5-13 16,2 8-1-16,-3 4-18 15,-2 0-9-15,2-3 18 16,0-4-10-16,0-5 1 0,1-6-5 16,2-11 1-16,-3-8-24 15,0-17-8-15,-5-12-28 16</inkml:trace>
  <inkml:trace contextRef="#ctx0" brushRef="#br0" timeOffset="109581.33">16941 11360 364 0,'37'-12'134'0,"-16"5"-104"0,9-2-4 0,-17 4-10 15,3 5-30-15,0-4-8 16,-1 8-33-16,1 1-15 15,-2 4-60-15,-4 6-27 16</inkml:trace>
  <inkml:trace contextRef="#ctx0" brushRef="#br0" timeOffset="109746.9">16843 11744 324 0,'3'4'123'0,"2"-1"-95"0,6-6-4 0,-3-1-6 16,10 1-36-16,9-9-10 0,5-2-98 16,5-4-43-16,2-4 76 15,1-6 37-15</inkml:trace>
  <inkml:trace contextRef="#ctx0" brushRef="#br0" timeOffset="110002.28">17259 11798 364 0,'2'11'137'0,"1"-4"-106"0,-3 5-7 0,0-9-9 16,0 4-32-16,3-3-8 16,-1 8-37-16,4-2-15 15,4 8-47-15,3 4-22 16,3 3 84-16,3 4 40 15,-1 1 87-15,1-2 39 16,-3-6-44-16,-3-8-57 16,-5-17-42-1,-3-18-36-15,1-12-12 16</inkml:trace>
  <inkml:trace contextRef="#ctx0" brushRef="#br0" timeOffset="110181.81">17375 11440 364 0,'21'14'134'0,"-13"-7"-104"0,3 0 1 15,-3 0-9-15,-3 1-18 16,0-4-4-16,3-1-44 16,0-3-19-16,0 0-83 15,3-7-35-15,-1-1 91 16,1-6 46-16</inkml:trace>
  <inkml:trace contextRef="#ctx0" brushRef="#br0" timeOffset="110439.13">17542 11174 148 0,'3'-21'55'0,"-1"14"-43"0,1-5 14 0,-1 12 6 15,-2 0-5-15,3 8 1 16,0-4-2-16,2 15-1 15,0 9-14-15,1 8 0 0,-1 15 2 16,3 3-1-16,0 12 3 16,0 2 1-16,2 5 2 15,4-4-6-15,-1-8 1 16,3-3-8-16,0-10-3 16,-1-9-17-16,4-10-7 0,-1-10-44 15,1-15-18-15,-1-16-27 16</inkml:trace>
  <inkml:trace contextRef="#ctx0" brushRef="#br0" timeOffset="110946.79">17642 11080 336 0,'11'12'126'0,"-3"2"-98"0,5 14 1 16,-5-9-7-16,5 14-18 15,6 10-1-15,2 13-5 16,0 5 0-16,3 3 2 16,0 9-7-16,0-3 0 0,-3-6 1 15,0 1 3-15,-3-10 2 0,-2-8 1 16,-2-7 0-16,-1-8 2 16,-3-6-1-16,-2-4-1 15,0-8-6-15,0-7-4 16,-2 0 1-16,1-7 0 15,1 0 6-15,0-3 1 16,3 3 2-16,-1-4 2 16,1 1 1-16,2-1 3 15,1-3-3-15,-1 0 0 16,-3-8 1-16,1 4 0 16,-3-3-2-16,-5-1-2 15,-3-3 1-15,0-4 1 0,-3 8-1 16,-2 0 2-16,-3 2-2 15,0 10 2-15,0 2 0 16,0 7 1-16,3 7 0 16,2 7 0-16,0 5-2 15,3 3 1-15,6 1-4 16,-1 1-2-16,3-5-12 16,2-1-5-16,4-3-22 15,7-11-9-15,5-4-70 16,1-14-36-1,-4-7 78-15</inkml:trace>
  <inkml:trace contextRef="#ctx0" brushRef="#br0" timeOffset="111354.23">18336 11758 296 0,'2'-14'110'0,"-2"7"-86"0,0 7 7 0,0 0-2 16,-2 4-14-16,-1-1-3 15,-2 8-7-15,-3 3-2 16,0 5-1-16,3 2 1 0,-1 8 0 15,4 4-1-15,2 0 1 16,5 4 0-16,3-2 1 16,2 1-5-16,1-10 1 15,2-1 4-15,0-6 2 16,1-9-5-16,-1-13-2 16,0-11-5-16,-2-16-1 15,-3-6-1-15,-6-8 0 0,-2-10 5 16,-5-8 1-16,-3 1-1 15,-3 2 0 1,-2 5 8-16,3 12 4 16,-1 9-2-16,3 10-2 0,0 8 2 15,3 20 2-15,2 9-6 16,6 22-2-16,5 4-1 16,5 11 2-16,3 3 3 15,2 0 2-15,1 1-3 16,0-8-3-16,4-7-16 15,-1-7-7-15,-1-8-40 16,2-22-15-16,4-13-55 16</inkml:trace>
  <inkml:trace contextRef="#ctx0" brushRef="#br0" timeOffset="111577.63">18444 11134 392 0,'11'24'145'0,"-9"-8"-112"0,6 29-3 0,-2-19-10 15,2 14-18-15,5 7-2 16,5 7-12-16,6 7-5 16,3 7 9-16,2-2-12 0,0 0-1 15,0-5-5-15,-3-11-1 16,1-1-12-16,-6-14-5 0,0-6-80 15</inkml:trace>
  <inkml:trace contextRef="#ctx0" brushRef="#br0" timeOffset="112793.42">18764 11729 336 0,'11'26'126'0,"-6"-12"-98"0,6 12 1 15,-6-12-7-15,3 1-15 16,0 3-4-16,2 4-18 16,1-8-5-16,0 2 10 15,-1-6-17-15,1-3-6 0,2-7 10 16,0 0 5-16,3 0 16 0,0-3 8 16,3-1 13-1,-1-4 8-15,-2 6-5 0,0-3-3 16,0-2-9-16,0 3-2 15,-1 1-4-15,4-1-1 16,-1-3-1-16,1 4-2 16,0-2 1-16,-1 5-1 15,1-2-3-15,-1-3 2 16,-2 5 1-16,0 0 0 16,0 0 0-16,-3 0 0 15,0 0-3-15,-2 5 2 16,-1-3 3-16,1-2 3 15,-3 5 2-15,0-2 1 0,0-3 0 16,0 0 0-16,0 0-4 16,0 0-1-1,-1 0 1-15,4 0 0 0,0 0-2 16,-1-3-2-16,1-2 1 16,-3 5-1-16,0-2-3 15,-3-3 2-15,-5 5-4 16,-5-4 3-1,-3 4 3-15,-3 4-2 16,-2 1 0-16,-3 2-4 16,-2 3 1-16,2 1 4 15,0 3 2-15,3 1 4 16,2-1 1-16,3-3 1 16,0 4 0-16,5-8 2 0,3 0 4 15,3 0-8-15,2-3-3 16,3 1-2-16,3-3 1 15,2-2-6 1,-2 0 1-16,2 0-4 0,-2-2 0 16,-4-3 4-16,-4 1 1 15,0-3-1-15,-6 0 0 16,0 0 2-16,-2-1 0 16,3-3 5-16,-4 4 5 15,4 4-3-15,2-1-1 16,0-3 2-16,0 7 0 0,5 0-3 15,3 0-1 1,2 7-1-16,6 0-2 0,3 9 1 16,2 1-1-16,3 8-3 15,-3 4 2-15,0 4 1 16,0 0 0-16,-2-1-3 16,-3 1 2-16,2-4 1 15,-7 1 2-15,-3-2-6 16,-3-2 1-16,-5-5 1 15,-5 1 3-15,-6-4-2 16,-2-3 0-16,-6-8 1 16,-2 0 0-16,0-7 0 15,-3-3 2-15,6-1-1 16,2-3-1-16,3-1 3 16,5 1 0-16,2 0 1 0,9-4 0 15,8 1-2-15,-1-6 1 16,6 2-4-16,3-8 0 15,2 1-1-15,0-12 0 16,3-4 2-16,2-3 2 16,-2-7-3-16,-5 0 0 15,-4 0-1-15,-1 4 0 16,-6 3 2-16,-3 12 0 16,-2 5-5-16,-3 8 1 15,0 8 2-15,-3 19 1 16,0 9-2-16,3 8 2 15,0 11 3-15,6 0 1 16,1 7 5-16,7-7 3 16,2 0-2-16,7-8 2 15,9-3-8-15,3-3-2 0,2-12-17 16,0-7-4-16,-6-7-36 16,-2-10-14-16,-5-20-85 15</inkml:trace>
  <inkml:trace contextRef="#ctx0" brushRef="#br0" timeOffset="123005.4">12753 11567 344 0,'24'17'129'0,"-11"-8"-100"0,8 0 4 0,-8-1-2 15,6-1-20-15,2 11-4 16,0-3-6-16,-2 6-2 15,-6 2 1-15,-8-2-3 0,-10 1 0 16,-11 3-7 0,-8-3-4-16,-5 1-43 0,-8-2-18 15,3-7-60 1</inkml:trace>
  <inkml:trace contextRef="#ctx0" brushRef="#br0" timeOffset="123978.84">8927 11570 356 0,'21'7'132'0,"-15"-3"-103"0,1-4-1 16,-4 0-7-16,-3 0-20 15,0 0-2-15,-5 0 0 16,-8 0 0-16,-14 0 1 16,-5 7-3-16,-7-2 0 0,-9 4 2 15,-10 3 0-15,-14 2-4 16,-4 8-1-16,-1-4-15 15,0 1-4-15,-2-9-40 16,-3-3-15-16,16-7-38 16</inkml:trace>
  <inkml:trace contextRef="#ctx0" brushRef="#br0" timeOffset="125840.92">11118 12364 336 0,'2'0'126'0,"1"3"-98"0,2 2-10 0,3 2-10 16,0-3-28-16,3 6-7 15,2 1 3-15,6 4 1 16,4 6 14-16,1-2 7 0,-3 2 6 15,1-2 12-15,-7-5 5 16,-4 0 0-16,-8-10-1 16,-6-4-6-16,-8-4-4 0,-4-17-1 15,1-1-1 1,1-8-4-16,3 2-1 16,4 2-1-16,4-2-2 0,4 2-6 15,11 0-1-15,6 5-8 16,5-1-1-16,5 1-22 15,0 2-8-15,5 1-80 16</inkml:trace>
  <inkml:trace contextRef="#ctx0" brushRef="#br0" timeOffset="126488.2">14396 12353 316 0,'5'4'121'0,"-2"-4"-95"0,0 0 9 15,-3 0-4-15,0 0-17 16,0 0-5-16,0 0-9 15,0 0-2-15,-3 7 1 0,-2-4 0 0,-3 6 1 16,-3 1-3-16,-2 1 2 16,-3 4 1-16,-3 6 0 15,1-3 0-15,2 4 2 16,3 4 5-16,5-1 6 16,5-3 2-16,6 3 0 15,8-3-5-15,4-4-4 16,7-3-12-16,1-8-6 15,6-3-25-15,6-8-9 16,5-11-75 0,-1 4-65-16,1-6 67 15</inkml:trace>
  <inkml:trace contextRef="#ctx0" brushRef="#br0" timeOffset="128482.21">18775 9528 224 0,'13'5'85'0,"-5"-5"-66"0,3 0 14 0,-6 0 2 16,0 0-9-16,3 0-3 16,-3-5-7-16,1 5-2 15,-4-2-8-15,1-3-2 0,-3-2 2 16,-3 5-5-16,-2-3-1 16,-3 5 0-16,-8 0 2 15,-2 7-3-15,-6 7-2 0,-8 5-3 16,-5 0 1-16,0-3-19 15,0 8-7-15,5-1-48 16,3-4-19-16,3 0 5 16</inkml:trace>
  <inkml:trace contextRef="#ctx0" brushRef="#br0" timeOffset="128905.09">18860 10960 264 0,'2'-9'101'0,"1"4"-78"15,-8-2-2-15,5 0-5 0,-3 0-10 16,-5 0-1-16,-3-5-2 16,-2-2-3-16,-8 2 1 15,-6 3-4-15,-10 2 2 0,-10 2-21 16,-1 5-10-16,1 7-81 16</inkml:trace>
  <inkml:trace contextRef="#ctx0" brushRef="#br0" timeOffset="133783.87">18550 7190 212 0,'0'-4'82'0,"-3"4"-64"0,9-3 7 16,-4 3-3-16,1 0-8 15,-3 0 0 1,3 0-8-16,-1 0-2 0,-2 0-2 16,0 0-4-16,0 3 1 0,0 8 1 15,-2 1 2-15,-1 9-3 16,-2 12 0-16,-1 10 1 15,1 4 0-15,-3 7 2 16,0 12 1-16,-2 14-1 16,-1 4-2-16,0 3 5 0,-2 10 1 15,3 4 0-15,-1 0-1 16,0-2 3-16,1 2 3 16,-1-7-2-16,1-2 2 15,2-5-6-15,0-5-3 16,2-2-1-16,1 0-1 15,3-7 2-15,-1-7 3 16,0-10-4-16,3-4-1 16,0-5-2-16,3-12-2 15,2-4-24-15,3-10-9 16,3-9-56 0,-3-10-53-16,-3-9 47 15</inkml:trace>
  <inkml:trace contextRef="#ctx0" brushRef="#br0" timeOffset="134097.04">18103 8778 192 0,'-3'33'74'0,"6"-14"-58"0,2 16 3 16,0-16-2-16,6 9-2 15,2 5 3-15,3 2 1 16,5 3 3-16,0 2-12 16,1 0 12-16,1-5 5 0,-1-4-3 0,-4-8 0 15,1-11-2-15,-4 0 1 16,4-12-7 0,0-7 1-16,-1-10-10 0,3-4-2 15,3-5-5-15,5-7-3 16,8-2-31-16,-2 7-13 15,-1 2-73 1,-2 0-63-16,-1 5 65 16</inkml:trace>
  <inkml:trace contextRef="#ctx0" brushRef="#br0" timeOffset="135524.81">9647 10410 212 0,'13'0'82'0,"-2"12"-64"0,2-10 2 16,-5 3-2-16,2-3-3 15,1-2 0-15,2 0 1 16,3 0 3-16,0-2-11 15,0-3 4-15,0-2 2 0,-1 0-3 16,1-5-1-16,3 5-11 16,-1-2-1-16,4-3-11 15,-4 5-4-15,1 2-22 16,-1 3-8-16,-2 4-61 16</inkml:trace>
  <inkml:trace contextRef="#ctx0" brushRef="#br0" timeOffset="135721.31">9795 10577 280 0,'13'0'107'0,"-2"0"-83"0,5 0 2 0,-8 0-4 16,5 0-16-16,5 0-6 0,3-5-25 15,3 3-11-15,0-3-85 16,3-2-36-16</inkml:trace>
  <inkml:trace contextRef="#ctx0" brushRef="#br0" timeOffset="137687.1">9811 11054 176 0,'-3'-2'68'0,"3"-3"-52"0,-3 3-3 16,3 2-3-16,0-5-7 16,0 5-2-16,0-2 0 15,0-3-1-15,0 5 0 16,0 0 0-16,3 0 0 0,0 0 4 16,2 0 5-16,0 0 6 15,1 5 5-15,-1-3 1 16,0-2 2-16,1 5-4 0,-4-3-2 15,-2-2-7-15,0 0-4 16,0 0-3-16,3 0 0 16,-1 5-2-16,1-3-1 15,0 3-2-15,-1 2-1 16,1 0 2-16,-3 5 0 16,0-3 3-16,3 3 3 15,-3 2 2-15,0-2 1 16,2 2-4-16,1-2-1 15,-3-3-1-15,3 5 1 16,-1-2-2-16,4-5-1 16,-1 5 1-16,0-5 1 0,3-5 1 15,3 6 3 1,-1-8-3-16,3 0 0 16,3 0-1-16,0-8 1 15,0-6 0-15,3 5 3 0,-1-8-1 16,-2 1 0-16,-3-3-1 15,-2 0 2-15,-3-2-5 16,0 2-1-16,-3-2 4 16,-2 7 2-16,-1 0 0 15,1 2-1-15,0 1-1 16,-1 3 0-16,-2 6 2 16,3-3 3-1,2 5 0 1,-2 5-2-16,-1-3-7 0,1 6-2 15,0 1 1-15,-3 0 0 16,2 3 1-16,1 2 2 16,0 0-3-16,2 7 0 15,0-2 3-15,1 7 1 16,1 0-1-16,1 2-2 16,-2 5 1-16,-1 0-1 15,0-5 0-15,-2 1 2 16,0-4-3-16,-3 1 0 15,-3 3 1-15,-2-6 2 16,-3 1 1-16,-3-6 1 16,-5 1 0-16,-5-5 0 0,-3 5-5 15,-2-5 1-15,-1-4 0 16,1 1 2-16,-1-4-6 16,1-2 1-16,2-3-37 15,3-4-13-15,2-5-99 16</inkml:trace>
  <inkml:trace contextRef="#ctx0" brushRef="#br0" timeOffset="142086.47">19590 9542 88 0,'0'-2'35'0,"2"2"-27"0,-2-5 7 16,3 5 0-16,-3 0-4 15,0-2-1-15,3-3 5 16,-1 5 2-16,1 0 5 0,-3 0 3 16,3 0-9-1,-1 0-4-15,4 7-7 16,-1-2-4-16,-2 2 2 0,-1 0-2 0,1 0-1 15,-1 0-2-15,1 0 1 16,-3-2 1-16,0 2 0 16,0 0 0-16,-3 0 2 15,1 0 3-15,-1 0 2 16,1 5-1-16,-1-5 1 16,-2 0-6-16,-1-2-1 15,4-3 0-15,-4 3 2 16,1-5 5-16,0 0 6 15,-1-5-1-15,1 3 1 0,0-5-3 16,0-5-1-16,-1 0-5 16,4-2-1-16,-1 5-1 15,0-3 1-15,3 0-2 16,0 3-1-16,3 2 1 16,2-3 1-16,1 8-1 15,2-3 2-15,-1 5-2 16,1 5 2-16,0-5-9 15,-2 7-1-15,-1-2 8 16,0-3 6-16,-2 5-5 16,0-2-1-16,-3 2-3 15,0 0-2-15,0 0 5 16,-3 0 1-16,0 0-3 16,1 0 1-16,-1 0-2 0,0-2 0 15,1 2 4-15,-1-5 1 16,0 3-1-16,3-5-2 15,0 0 1-15,-2-5 1 16,-1 3-1-16,0-10 2 16,1 5 0-16,-1 0 1 15,3 0-2-15,0-5-2 16,0 5 1-16,0 0-1 16,3 5-3-16,-1-3 2 15,4 5-1-15,-1 5 0 16,0-3 0-16,-2 5-2 15,0 0-2-15,-1 5 1 16,-2-5 5-16,-2 5 4 0,-1-3-3 16,-2 3-3-16,-1-7 3 15,1-3 3-15,0-2 5 16,-3 0 2-16,3 0-3 16,-1-7 0-16,4 2-5 15,-1 3-2-15,3-5 0 16,0 2-1-16,3-2 0 15,2 5 0-15,0-3 2 16,0-2 1-16,3 7-1 16,0 0-2-16,0 0-2 15,0 0-1-15,0 7-1 16,0 0 3-16,-3 0-2 16,1 5 1-16,-6-5 2 15,0 5 0-15,-3-10-3 16,-2 5 2-16,-3-7-21 0,-3-7-10 15,9-12-83 1</inkml:trace>
  <inkml:trace contextRef="#ctx0" brushRef="#br0" timeOffset="143962.91">18759 9561 156 0,'-3'-2'57'0,"3"-3"-44"0,-2 5 7 0,2 0 1 15,-3 0-11-15,-2 0-3 0,-3 0-4 16,0 0-3-16,-5 0 1 16,-1 0-1-16,-1 0 2 15,-4 0-1-15,0 0-1 16,-2 0 5-16,3 0 1 0,5 0 4 15,2 0 1-15,3 5 3 16,5-3 4-16,6 5-1 16,2-2-1-16,6-3-4 15,2 3 0-15,6-5 2 16,2 0 1-16,0 0-4 16,3-7-1-16,0-5-9 15,-3 5-2-15,0-5-3 16,0 3 3-16,0-3-27 15,0 5-8-15,-2 7-81 16</inkml:trace>
  <inkml:trace contextRef="#ctx0" brushRef="#br0" timeOffset="145642.81">10382 10880 236 0,'3'-2'88'0,"0"2"-69"0,-1-5 2 16,3 5-5-16,1 0-5 0,-1 0 1 15,0 0 5-15,3 5 1 16,0-3-9-16,0-2 1 0,-3 5 3 16,1-5-9-16,-6 0-2 15,0 0-24-15,0 0-8 16</inkml:trace>
  <inkml:trace contextRef="#ctx0" brushRef="#br0" timeOffset="145839.31">10454 11240 400 0,'8'0'148'0,"-6"-7"-115"0,4 3-27 16,-1 1-18-16,0-2-62 15,0-2-21-15,-2 0-42 16,2 0-16-16</inkml:trace>
  <inkml:trace contextRef="#ctx0" brushRef="#br0" timeOffset="146888.54">10649 10993 228 0,'-5'-2'85'0,"3"2"-66"0,-1 0-1 0,3 0-6 16,0 0-8-16,0 2-3 15,0-2-3-15,3 7-1 16,-1-2 2-16,1 2 2 0,-1 0 4 16,4 5 7-16,-1-3 4 15,0 5-6-15,1-2-3 16,-1 7 0-16,3-5 0 0,0 5-1 15,0-3-1-15,0-1-1 16,0 1 2-16,0-2-1 16,0-7 0-16,-1 5-1 15,1-10 2-15,0 3 3 16,0-10 2-16,0-2-3 16,3 0-3-16,-1-5-5 15,1-4 0-15,0 0 0 16,-1-6 0-16,1 8-3 15,-3-5 2-15,-3 5 1 16,0 0 2-16,1 2-1 16,-6 3-1-16,0-3 1 15,0 5 1-15,0 3-1 0,0 4 2 16,0 0 0 0,0 4 3-16,2 3 1 15,3 5 1-15,3-3 0 16,3 6-2-16,0 3 1 15,2 8-6-15,3 0-1 16,0 9 0-16,-1 5 2 16,-1 0-3-16,-1 5-2 15,-3-3 2-15,-2-2 2 16,-2 5 0-16,-6-5-1 16,-6-5-2-16,-4 5 1 15,-3-4 3-15,-9-6 3 16,-4-6 4-16,-3-6 2 15,0-3-3-15,0-4 0 16,2-4-5-16,3-7 0 0,3 0-10 16,5 0-5-16,3 0-36 15</inkml:trace>
  <inkml:trace contextRef="#ctx0" brushRef="#br0" timeOffset="152128.28">11266 10979 244 0,'8'7'90'0,"-3"0"-70"0,3 0-1 0,-3 0-6 16,1 5-9-16,2 2-3 15,0 5 0 1,0 2-1-16,-1 5 0 0,1 2 4 0,0 5 5 15,0 0-1-15,-2 0 3 16,-1-5-8-16,0-2-4 16,-2-5-27-16,-3-2-9 15,-3-5-71 1</inkml:trace>
  <inkml:trace contextRef="#ctx0" brushRef="#br0" timeOffset="152353.68">11099 11229 308 0,'16'11'115'0,"-5"-4"-89"0,13-7-3 16,-11 7-9-16,5-7-17 16,11 0-5-16,3-7-5 15,0 7-2-15,0-7 8 16,-1 3-3-16,-1 1-1 0,-4-1-2 15,0-4-2-15,-2 8-23 16,-3-2-8-16,-2-3-51 16</inkml:trace>
  <inkml:trace contextRef="#ctx0" brushRef="#br0" timeOffset="152893.25">11512 10852 304 0,'8'5'112'0,"-5"-5"-87"0,2 2-7 0,-2 3-7 16,2-3-12-16,0 10-2 15,0-2-12-15,3 8-2 16,0 1 8-16,3 9 7 0,-1 3 4 15,1 4 6-15,0 0 5 16,-1 5 2-16,1 8 0 0,-3-4-7 16,0-1-3-16,-3-6 1 15,0-9 3-15,1-2-4 16,-4-5-3-16,3-2-1 16,1-7 1-16,-1-5 1 15,0-7 1-15,1-5-2 16,2-6 1-16,0-4 0 15,-1-6 1-15,4 2-2 16,0-2 1-16,-1 0 0 16,1-5 3-16,-1 7 1 15,4 5 1-15,-1 0 0 0,0 2 2 16,0 5-3 0,3 5 1-16,-3 4-5 0,-2 5-2 15,0 1 0-15,-1 8 1 16,1 5-3-1,-3 0 0-15,0 5 3 0,0-5 1 16,-3 1-4-16,0-4-1 16,0-4 1-16,1-2 2 15,-1 2-31-15,3-7-14 16,3 5-113 0</inkml:trace>
  <inkml:trace contextRef="#ctx0" brushRef="#br0" timeOffset="156601.87">19696 11490 212 0,'8'4'79'0,"-6"-4"-61"0,6 3 4 0,-3-3-4 0,3 0-9 16,3 0-3-16,5-3 1 15,2 3 2-15,3-4-4 16,6 4 4-16,2-7 1 0,3 4 1 15,2-2 3-15,1-2-5 16,4 5-3-16,9-3-3 16,5 5 0-16,2 0 2 15,1 0 4-15,0 0-2 16,-6 5 1-16,0-3-5 16,6-2-2-16,-1 7-3 15,-2-2 1-15,-5-2-4 16,-6-3 1-16,-5 4-20 15,-5-1-7-15,-3 1-68 16,-5 3-52 0,-3-2 54-16</inkml:trace>
  <inkml:trace contextRef="#ctx0" brushRef="#br0" timeOffset="157789.24">19516 9601 128 0,'5'0'49'0,"-5"-2"-38"0,3-3 4 16,-1 5-2-16,1-2-4 16,0-3 0-16,2 5 10 15,0 0 7-15,0 0-13 16,1 0 4-16,-1 0 3 0,0 0-5 16,1 5 2-16,-1-3-8 15,0 3-3-15,0-3-3 16,1 5 0-16,-1-2-2 15,-2-3-1-15,-1 5-2 16,1-2-1-16,0 2-1 16,-3 5 3-16,0-3 0 15,0 3 3-15,0-5-3 0,-3 5 0 16,0-5 1-16,1-5 2 16,-1 5 5-16,0-7 4 15,3-2-6-15,0-3-1 16,0-2 2-16,0 0 1 15,3 0-3-15,2 0-1 16,1 2-3-16,-1-2-3 16,0 0 4-16,3 7 1 15,-3-2-3-15,1-3-1 16,-1 5-2-16,-5 0 3 16,0 7 0-16,0 0 1 15,-3 0-3-15,1 5 2 16,-1-5-1-16,0 0 0 15,1 0 4-15,-1-2 1 0,1-3 3 16,-1-2 1-16,0 0 3 16,1-2 1-16,-1-3-3 15,0-2 0-15,3-2-5 16,0-3 0-16,0 5-3 16,3-5-1-16,0 5 1 15,-1-5 0-15,1 5 0 16,0 0 0-16,-1 7-5 15,1 0 1-15,-3 0 2 16,2 5 3-16,1 2-2 16,-3 0-2-16,0 5 2 15,0-5 0-15,-3 0-2 0,-2-5 2 16,-3 3-32-16,-2-10-13 16,2-16-67-1</inkml:trace>
  <inkml:trace contextRef="#ctx0" brushRef="#br0" timeOffset="159304.24">13372 10972 224 0,'5'7'85'0,"-7"0"-66"0,-1 0 1 15,0 0-2-15,-5 0-6 16,-2 1 3-16,-3 3-2 16,-3 1 2-16,-3 2-8 15,1 0 5-15,-1 7 3 0,1-2-1 16,2 2 0-16,-3 5-4 15,3 2-1-15,1 3-5 16,-1-3-1-16,0 5-1 16,3-7-2-16,-1-5 1 15,1 0-1-15,0 1 0 16,2-4 2-16,1-3-14 0,2-4-5 16,0-4-35-16,3-7-14 15,2-4-52 1</inkml:trace>
  <inkml:trace contextRef="#ctx0" brushRef="#br0" timeOffset="159575.51">12946 10920 308 0,'0'-9'115'0,"8"11"-89"0,-3-2 10 0,1 7-2 16,2-2-17-16,2 7-2 15,6-3-11-15,5 10-3 0,6 2-1 16,2 12 0-16,2 0 2 0,4 2-1 16,2 5-1-16,0 0 5 15,0-2 4-15,-8-7-3 16,-2 2-1-16,-6-8-2 16,-3-3-3-16,-2-4-17 15,-3-4-6-15,-2-2-35 16,-3-5-13-16,-3 5-62 15</inkml:trace>
  <inkml:trace contextRef="#ctx0" brushRef="#br0" timeOffset="159920.61">13663 11040 300 0,'5'-7'112'0,"-2"7"-87"0,0 0 0 0,-3 0-5 0,0 0-16 15,0 0-5-15,0 0-15 16,0 0-5-16,2 5 11 16,4 2-41-16,-1 2-18 0,5 3-37 15</inkml:trace>
  <inkml:trace contextRef="#ctx0" brushRef="#br0" timeOffset="160102.12">13724 11348 336 0,'5'0'126'0,"-5"0"-98"0,3 0 10 15,-3 0-1-15,3 0-21 0,2 0-6 16,0-2-20-1,3-3-8-15,3 5 9 16,2 0-49-16,0 7-20 0,0 1-57 16</inkml:trace>
  <inkml:trace contextRef="#ctx0" brushRef="#br0" timeOffset="160852.14">13631 11000 192 0,'3'0'74'0,"0"0"-58"0,-1 0 5 0,-2 0-3 0,3 5-11 16,2-3-4-16,1-2-2 16,-4 0 1-1,6 0 5-15,3 5 4 0,-3 2 2 16,2-2 5-16,-2 2-6 15,0-5-2-15,-3 5-3 16,-2 0-2-16,0-2-1 16,-3-3 0-16,-3 3 4 15,0-5 3-15,3 0 0 16,-2-5 3-16,2 5-7 16,0-2-2-16,2-3-3 15,-2-2-2-15,0 5 1 16,0-3 1-16,0-2-10 15,0 7-2-15,6 0-70 16</inkml:trace>
  <inkml:trace contextRef="#ctx0" brushRef="#br0" timeOffset="161241.11">13758 11341 296 0,'3'-9'112'0,"-3"4"-87"0,0-2-7 16,0 3-7-16,0 1-12 16,0-4 0-16,0 2-4 15,0-2 1-15,0 7 2 16,0 0-1-16,0 7 1 0,0 0 2 16,-3 5 2-16,1 0-3 15,-4-3 0-15,1 3 1 16,-3-5 2-16,0 0-3 0,-2 0 0 15,2 0 3-15,0-7 1 16,2 0-21 0,6-7-10-16,6-7-90 15</inkml:trace>
  <inkml:trace contextRef="#ctx0" brushRef="#br0" timeOffset="163342.79">14179 10953 268 0,'5'5'101'0,"1"-3"-78"0,-1 5 2 0,-2-2-3 15,-1 7-14-15,1-3-4 16,-3 10-8-16,-3 2 0 16,-2 5 2-16,-6 2 3 0,-2 5 2 15,-3 7-1-15,0-7 1 16,-2 3 0-16,2 1 1 16,0-9-2-16,3-2-2 0,2 2 1 15,3-9 1 1,0 2-10-16,3-6-4 0,2 1-27 15,3-7-10 1,0-2-61-16</inkml:trace>
  <inkml:trace contextRef="#ctx0" brushRef="#br0" timeOffset="163602.11">13901 11047 260 0,'-2'-14'99'0,"4"12"-77"0,-2-3 7 16,0 5-3-16,6 0-12 16,-1 7-1-16,5 0-9 0,6 5-3 15,3 2-1 1,5 7 4-16,7 10 2 0,6 0 6 0,0 6 3 16,-2-2-4-16,-3 3-1 15,-3-10-6-15,-6-2-1 16,-4-7-19-16,-3-5-9 15,-6-4-34-15,-2-13-98 32</inkml:trace>
  <inkml:trace contextRef="#ctx0" brushRef="#br0" timeOffset="163885.34">14420 10991 252 0,'13'7'93'0,"-8"-5"-72"0,1 3-6 16,-1-3-6-16,0 6-10 16,-2 1 0-16,2 0 5 15,0 5 5-15,3 5-5 16,3 2 9-16,5 3 6 0,0 4-6 15,2 0 0-15,1 5-9 16,-3 0-3-16,-1-5-14 16,-1-4-7-16,-1-8-36 15,-2-1-13-15,2-15-36 16</inkml:trace>
  <inkml:trace contextRef="#ctx0" brushRef="#br0" timeOffset="164051.91">14573 11062 240 0,'-13'0'90'0,"8"4"-70"0,-8 1 15 0,5-3 0 16,-3 5-20-16,-2 0-8 15,-3 0-5-15,-3 5-2 16,1 0 0-16,-1-3-3 0,3 6 0 16,3-4-31-16,0-4-13 15,5 5-64-15</inkml:trace>
  <inkml:trace contextRef="#ctx0" brushRef="#br0" timeOffset="164574.53">14729 11047 288 0,'14'7'107'0,"-12"1"-83"0,1 1-1 16,0-7-3-16,-1 5-14 15,-2 5-3-15,0-5-2 16,0 7-1-16,3-2 0 0,2-3 2 0,0 6 1 16,3 1 3-16,3-2 3 15,0 0-2-15,2-2-2 16,0-3-2-16,3-2 0 15,-3-7-2-15,3 0 2 16,-3-2-4-16,0-3 0 16,-2-2 1-16,0 7 0 15,-1-2 0-15,1 2 0 16,-1 2-3-16,4 5 2 16,-1 8 3-16,0 1 1 15,3 5 5-15,0-7 5 16,0 5-1-16,-3-10 1 15,0 3-3-15,0-9 1 0,-2-3-6 16,-1-7-1-16,1-8-2 16,-3 1 1-16,0-4-2 15,-3-6-1 1,1 0 1-16,-4 3 1 0,-2 2-1 16,0-2-1-16,-2 3-13 15,-1 3-4-15,-2 6-53 16,2-3-24-16,8 5-42 15</inkml:trace>
  <inkml:trace contextRef="#ctx0" brushRef="#br0" timeOffset="171616.48">21947 11704 264 0,'5'11'99'0,"-2"-4"-77"0,0 0-2 16,-1 1-7-16,-2-1-9 16,3 4-1-16,-3 3-1 15,3 5-2-15,-1 2 1 0,1 1-1 0,2 3 0 16,1 1-3-16,-1-4 0 15,0 3-5-15,-2-6-2 16,2-5-28 0,0-4-13-16,-2-6-48 15</inkml:trace>
  <inkml:trace contextRef="#ctx0" brushRef="#br0" timeOffset="171915.93">22058 11574 224 0,'16'3'85'0,"-3"4"-66"0,9 4 3 0,-9-4-1 0,8 1-13 15,3 6-4-15,2 4-3 16,1 8-1-16,-3-5 0 16,-3 1-3-16,-5 4 2 0,-6-5-1 15,-2 5 0-15,-5-1 0 16,-6-3 0-16,-5 1 6 15,-2-6 5-15,-6-6 6 16,-3-4 3-16,1-7-3 16,-1-7 1-16,3-7-9 15,3-5-4-15,0-6-9 16,2-11-1-16,3-1-26 16,3 1-8-16,2 3-72 15</inkml:trace>
  <inkml:trace contextRef="#ctx0" brushRef="#br0" timeOffset="174557.4">22670 11633 152 0,'0'0'57'0,"-3"0"-44"0,6-5 1 0,-3 5-4 16,0 0-2-16,0 0 0 16,0 0-2-16,2 5 1 15,1-3-4-15,-1 5-2 0,-2 8 2 16,0-1 0-16,0 4 1 16,0-3 0-16,0 3 2 15,0 1 8-15,0-5 5 0,0 0-5 16,0-2-1-16,0-2 4 15,0-3 3-15,3 2-1 16,2-7-2-16,1 3-7 16,2-5-2-16,2 0-6 15,1-5-2-15,-1 5 2 16,4-7 1-16,-1 3-1 16,0 1-2-16,-2-1-6 15,-1-3-1-15,-2 4-21 16,0-1-7-16,-3-4-48 15</inkml:trace>
  <inkml:trace contextRef="#ctx0" brushRef="#br0" timeOffset="174815.72">22775 11595 212 0,'0'-2'79'0,"3"2"-61"0,0 2 6 0,-1 3-2 15,4 2-12-15,-4 3-3 16,1 8-4-16,0 11-3 16,-3 1 1-16,0 5-6 0,0 5 1 15,0 5 2-15,0-3 3 16,2 6 0-16,1-1-1 16,-1-3-2-16,1-8-1 15,0-4-49-15,-3-3-20 0,2-11-13 16</inkml:trace>
  <inkml:trace contextRef="#ctx0" brushRef="#br0" timeOffset="177290.95">23696 11483 184 0,'5'7'71'0,"1"-3"-55"0,2 3 6 16,-3-2 2-16,0-3-11 15,0 5-2-15,1-2-4 16,-1-2 0-16,0 4-4 15,1 0-2-15,-4 4 0 0,1-4-4 16,-3 8 0-16,0-4-12 16,-3 8-5-16,3-2-3 15,-2 6 2-15,2-6 4 16,0 1 6-16,0-4-10 0,0 1-3 16</inkml:trace>
  <inkml:trace contextRef="#ctx0" brushRef="#br0" timeOffset="177550.27">23918 11461 208 0,'27'14'79'0,"-17"1"-61"0,9 10 4 0,-11-10-2 16,2 3-14-16,-2 4-6 15,0 3 0-15,-2 4-1 0,-4-3 1 16,-2-1-3-16,0-3 0 0,-2-11 4 16,-4 1 1-16,1-10 0 15,-3-2 1-15,0-11-2 16,-2-3-1-16,-1-8-19 16,3 1-8-16,0-5-65 15</inkml:trace>
  <inkml:trace contextRef="#ctx0" brushRef="#br0" timeOffset="177952.2">23709 11802 184 0,'8'7'71'0,"-2"0"-55"0,-1 5 9 0,0-5 1 15,0 0-9-15,1 0-2 16,-1 8-8-16,0-1-5 16,1 2-1-16,-4 1-4 0,4 1 2 0,-1 8-10 15,0-5-5-15,0 1-23 16,1-4-8-16,-4 1-32 15</inkml:trace>
  <inkml:trace contextRef="#ctx0" brushRef="#br0" timeOffset="178164.65">23902 11868 224 0,'3'7'85'0,"0"-4"-66"0,-1 8-8 0,1 1-6 16,-3 2-12-16,3 3-3 16,2 6-12-1,0 5-6-15,1 1 15 0,2 1-7 0,2-2 1 16,1-2 11-16,-1-4 4 16,1-8-55-1</inkml:trace>
  <inkml:trace contextRef="#ctx0" brushRef="#br0" timeOffset="178477.33">23744 12273 212 0,'-3'12'79'0,"3"-5"-61"0,0 7-1 15,0-7-2-15,3 4-11 16,-1 4 0-16,4 3-4 0,-1 1-3 15,0-2 2-15,3-3-18 0,0-2-4 16,3-5-66 0</inkml:trace>
  <inkml:trace contextRef="#ctx0" brushRef="#br0" timeOffset="178852.34">23881 12259 220 0,'16'0'85'0,"-8"0"-66"0,5 4-3 0,-7-4-5 15,2 0-8-15,2 0-2 16,1 0-3-16,2 3 1 16,0-3 1-16,0 4 0 0,1-1 2 0,-1 4-3 15,-3 2-2-15,-2-2 2 16,-2 3 0-16,-4 1-2 15,-2 4 2-15,-2-1-1 16,-4 4-2-16,-2-3 3 16,1-1 2-16,-1 0 2 15,0-2 1-15,2 2 17 16,4-3-2 0,2 4-1-16,5-8-9 15,0 7-4-15,3-7-8 16,0-3-2-16,0-1-18 15,3-3-8-15,-1-3-43 16,-2-1-50-16,-2-10 34 16</inkml:trace>
  <inkml:trace contextRef="#ctx0" brushRef="#br0" timeOffset="179122.62">23768 12640 184 0,'0'4'71'0,"0"-1"-55"0,2 8 4 16,1-3-2-16,-1-1-7 15,4 7 1-15,2 0 2 16,2 5 1-16,1 2-8 15,-1-2-2-15,1-1 1 16,0-3-3-16,-3-1-2 0,-1-3-18 16,1-8-9-16,-5-3-74 15</inkml:trace>
  <inkml:trace contextRef="#ctx0" brushRef="#br0" timeOffset="179542.51">23900 12574 292 0,'13'7'110'0,"-5"-2"-86"0,0-5-2 0,-3 4-8 16,3-1-13-16,0-3 0 16,0 0-8-16,3 0-3 15,-1 0 6-15,1 0 1 0,2 4 3 16,0-1 0-16,-2 4 0 15,-1-3 0-15,-2 3 0 16,0 1-3-16,-2 3 2 16,-6-1-1-16,-3 4 0 15,0 2 0-15,-2-2 0 16,0 0 2-16,-1-2 2 16,1-2-3-16,2-3 0 15,1 0 3-15,2 0 1 0,2-2 1 16,4-3 2-16,-1 3-1 15,3 2 2-15,0 0-6 16,0 0-1-16,0 5-2 16,-3 2-2-16,-2 4 3 15,-3-3 0-15,-6-1-4 16,-1 4-1-16,-7-3-33 16,-7-1-13-16,-5-14-58 15</inkml:trace>
  <inkml:trace contextRef="#ctx0" brushRef="#br0" timeOffset="179951.43">23540 11628 240 0,'0'7'90'0,"-3"-2"-70"0,-5 2-5 15,6 0-8-15,-4 7-23 16,4-2-4-16,-3-3-78 15,-1 6-33-15</inkml:trace>
  <inkml:trace contextRef="#ctx0" brushRef="#br0" timeOffset="180145.92">23487 11911 208 0,'-5'7'77'0,"7"0"-60"0,-2-7 6 0,0 0 1 16,0 0-15-16,3 4-2 16,-3-4-5-16,5 0 1 15,-2 7-2-15,2-2-23 0,1 2-9 16,-1 0-65 0</inkml:trace>
  <inkml:trace contextRef="#ctx0" brushRef="#br0" timeOffset="180399.25">23469 12329 184 0,'-3'0'71'0,"6"0"-55"0,2 0 9 16,-5 0 1-16,5 0-11 16,0 0-1-16,-2 0-10 15,0 0-5-15,-1 0 0 16,1 0-27-16,0 0-10 0,-3 0-52 16</inkml:trace>
  <inkml:trace contextRef="#ctx0" brushRef="#br0" timeOffset="180609.69">23376 12800 248 0,'5'7'93'0,"-5"-10"-72"0,-2-1 3 15,2-1-5-15,-3 3-50 16,0-10-20 0,-2-2-52-16,8 0-21 0</inkml:trace>
  <inkml:trace contextRef="#ctx0" brushRef="#br0" timeOffset="188026.44">12091 11092 184 0,'0'0'68'0,"3"0"-52"0,-3 0 8 16,0 0 0-16,0 0-3 15,0 0-1 1,5 2-2-16,-2-2 1 0,2 5-10 16,1-5 8-16,-1 3 3 0,0 1-4 15,1-4 1-15,1 5-6 16,1-3 1-16,0-2-7 15,3 0-1-15,-1 5-2 16,4-5 1-16,-1 0-4 16,0 0-2-16,3 0-5 15,0 0 0-15,0 0-9 16,0-5-2-16,0 5-19 16,-1 0-5-16</inkml:trace>
  <inkml:trace contextRef="#ctx0" brushRef="#br0" timeOffset="188340.6">12494 10824 304 0,'21'0'115'0,"-21"0"-89"0,5 2-1 0,0-2-7 0,1 7-16 15,-4-2-2-15,-2 9-1 16,-2 0 0-16,2 8 1 16,0 3 0-16,0 1 2 0,0 7 1 15,0 0 3-15,2 2-1 16,1 3 2-16,2-3-4 16,3 1-2-16,0 1 0 15,0-2 1-15,0-9-17 16,0 3-6-16,0-6-50 15,2-6-21-15,4-13-21 16</inkml:trace>
  <inkml:trace contextRef="#ctx0" brushRef="#br0" timeOffset="189065.84">15380 11118 176 0,'3'2'66'0,"0"-2"-52"0,-1 0 10 0,1 0 0 15,2 5 1-15,0-3 2 16,1 3 1-16,-4-3 0 15,4 3-15-15,-1-2 1 0,0 1 0 16,1 3-7-16,-4-7-4 0,3 5-2 16,1-3 1-16,-1-2-1 15,0 5 2-15,3-5-4 16,0 0-2-16,0-5-14 16,0 5-6-16,3-2-19 15,-3-3-9-15,0 5-54 16</inkml:trace>
  <inkml:trace contextRef="#ctx0" brushRef="#br0" timeOffset="189376.02">15637 10986 316 0,'8'0'118'0,"-8"0"-92"0,0 0-9 0,0 0-10 16,0 0-9-16,0 7-2 15,0 0-2-15,0 5 1 16,2 2 3-16,1 5 1 0,0 2 1 16,-1 7 0-16,1 3 2 15,0 2 3-15,-1 2 2 16,1 1-1-16,0 1 1 15,-3-9-6-15,2 1-1 16,4-4-13-16,-1-6-7 16,3 2-51-16,0-6-21 15,10-4-15 1</inkml:trace>
  <inkml:trace contextRef="#ctx0" brushRef="#br0" timeOffset="190281.17">15433 11142 148 0,'5'0'55'0,"-2"4"-43"0,0-1 10 16,-1 1 1-16,1-4-2 15,2 5 2-15,-2-3-7 16,0-2 1-16,-1 5-10 15,-2-5 0-15,0 0 3 0,3-5 5 0,0 5 3 16,-1-2-5-16,-2-3 0 16,0 5-4-16,0 0 0 15,0 0-8-15,0 0 0 16,-2 0-3-16,-1 5 0 16,-2-3 2-16,-1 3 2 15,-2-3-1-15,0 3-1 16,-2-5-2-16,-3 0 1 15,-1-5 3-15,-1 5 1 16,-1-7 3-16,0 5 1 16,3-3-1-16,2-2-1 0,-2 3-3 15,5 1 1 1,3-2-2-16,2 5-1 16,0 0 1-16,3 0-1 0,3 0 0 15,2 0 2-15,0 5-1 16,1-2-1-16,4-3 1 15,-2 4-1-15,0-4-3 16,0 0 2-16,3 0-1 16,-1 0-2-16,1-4-15 15,-1 4-5-15,4-3-21 16,-1-2-9-16</inkml:trace>
  <inkml:trace contextRef="#ctx0" brushRef="#br0" timeOffset="190757.91">15565 11007 204 0,'3'5'77'0,"0"-5"-60"0,2 0-1 15,0 0-4-15,-2 0-8 16,0 0-3-16,2 0 0 16,-2 3-1-16,-1 1 0 15,1 1 4-15,-3 2 2 0,0 2 2 16,0 5 0-16,0 3 0 16,0 4 2-16,0 0-1 15,2 8 2-15,4-4 0 16,-1 1 3-16,0 2-5 15,1-2-1-15,2-4-6 0,0-4-2 16,-1 1 0-16,-1-5 2 16,-1-7-23-16,-2 0-8 15,-3-7-87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95022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05563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73447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4108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43552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62479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16406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57133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9318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74825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22100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30732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66148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4292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s://math.stackexchange.com/questions/23596/why-is-the-eigenvector-of-a-covariance-matrix-equal-to-a-principal-component" TargetMode="Externa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Shapes and shape properties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tangent: </a:t>
            </a:r>
            <a:r>
              <a:rPr lang="en" dirty="0" err="1"/>
              <a:t>imfill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384810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/>
              <a:t>Turns out it's easier to use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imfill</a:t>
            </a:r>
            <a:r>
              <a:rPr lang="en-US" dirty="0"/>
              <a:t> to do this since it doesn't mess with bounding boxes.</a:t>
            </a:r>
          </a:p>
          <a:p>
            <a:pPr marL="0" indent="0">
              <a:buSzPts val="1100"/>
            </a:pPr>
            <a:endParaRPr lang="en-US" dirty="0"/>
          </a:p>
          <a:p>
            <a:pPr marL="0" indent="0">
              <a:buSzPts val="1100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filledImage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imfill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(cc);</a:t>
            </a:r>
          </a:p>
          <a:p>
            <a:pPr marL="0" indent="0">
              <a:buSzPts val="1100"/>
            </a:pPr>
            <a:endParaRPr lang="en-US" dirty="0"/>
          </a:p>
          <a:p>
            <a:pPr marL="0" indent="0">
              <a:buSzPts val="1100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A9A42A-852E-6F44-8BE7-76FF8A08A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594" y="874927"/>
            <a:ext cx="2073969" cy="15295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3602FB-DD33-8B45-BAF2-A547F2D7A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5891" y="2458506"/>
            <a:ext cx="2097671" cy="152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22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part 3: remove small regions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384810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Related: if noise is too big to remove with erosion, you can turn any region with small-enough area to 0, like.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stats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regionprops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(cc==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, ‘Area’)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stats.Area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th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cc(cc==5) = 0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59C7F5-8F57-A34F-95B8-B1749FBD13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54"/>
          <a:stretch/>
        </p:blipFill>
        <p:spPr>
          <a:xfrm>
            <a:off x="6896098" y="2785703"/>
            <a:ext cx="1989551" cy="15295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20354D-951B-5143-B79D-5681822CA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6097" y="1078616"/>
            <a:ext cx="1989551" cy="146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2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number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90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Euler number is </a:t>
            </a:r>
            <a:b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number of regions minus the number of holes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63775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defRPr/>
            </a:pPr>
            <a:r>
              <a:rPr lang="en-US" dirty="0"/>
              <a:t>Useful in character recognition: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D  </a:t>
            </a:r>
            <a:r>
              <a:rPr lang="en-US" dirty="0"/>
              <a:t> has an Euler number of 1-1 = 0</a:t>
            </a:r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J  </a:t>
            </a:r>
            <a:r>
              <a:rPr lang="en-US" dirty="0"/>
              <a:t> has an Euler number of 1-0 = 1</a:t>
            </a:r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B  </a:t>
            </a:r>
            <a:r>
              <a:rPr lang="en-US" dirty="0"/>
              <a:t> has an Euler number of 1-2 = -1</a:t>
            </a:r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</a:t>
            </a:r>
            <a:r>
              <a:rPr lang="en-US" dirty="0" err="1">
                <a:solidFill>
                  <a:schemeClr val="bg1"/>
                </a:solidFill>
                <a:highlight>
                  <a:srgbClr val="000000"/>
                </a:highlight>
              </a:rPr>
              <a:t>i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en-US" dirty="0"/>
              <a:t> has an Euler number of ___.</a:t>
            </a:r>
          </a:p>
          <a:p>
            <a:pPr>
              <a:defRPr/>
            </a:pPr>
            <a:r>
              <a:rPr lang="en-US" dirty="0"/>
              <a:t>Most letters have an Euler number of ____.</a:t>
            </a:r>
          </a:p>
          <a:p>
            <a:pPr>
              <a:defRPr/>
            </a:pPr>
            <a:r>
              <a:rPr lang="en-US" dirty="0"/>
              <a:t>This image has an Euler number of ____. </a:t>
            </a:r>
            <a:r>
              <a:rPr lang="en-US" dirty="0">
                <a:sym typeface="Wingdings" pitchFamily="2" charset="2"/>
              </a:rPr>
              <a:t>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E4DD41-2676-7B41-83CA-98531A8C3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2113" y="2960874"/>
            <a:ext cx="2081257" cy="153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05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Perimeter and length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and perimeter length aren't the same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3578907" y="904975"/>
            <a:ext cx="2102386" cy="17754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…</a:t>
            </a:r>
            <a:r>
              <a:rPr lang="en-US" dirty="0" err="1"/>
              <a:t>i</a:t>
            </a:r>
            <a:r>
              <a:rPr lang="en" dirty="0"/>
              <a:t>s a set of pixels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 err="1"/>
              <a:t>bwperim</a:t>
            </a:r>
            <a:r>
              <a:rPr lang="en-US" dirty="0"/>
              <a:t>(cc==5)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       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18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(R)</a:t>
            </a: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A939AB55-ABC3-B54E-9188-F60633616665}"/>
                  </a:ext>
                </a:extLst>
              </p:cNvPr>
              <p:cNvSpPr>
                <a:spLocks noGrp="1"/>
              </p:cNvSpPr>
              <p:nvPr>
                <p:ph type="body" idx="10"/>
              </p:nvPr>
            </p:nvSpPr>
            <p:spPr>
              <a:xfrm>
                <a:off x="5753636" y="903369"/>
                <a:ext cx="3303278" cy="3412841"/>
              </a:xfrm>
            </p:spPr>
            <p:txBody>
              <a:bodyPr/>
              <a:lstStyle/>
              <a:p>
                <a:r>
                  <a:rPr lang="en-US" dirty="0"/>
                  <a:t>Perimeter length</a:t>
                </a:r>
              </a:p>
              <a:p>
                <a:r>
                  <a:rPr lang="en-US" dirty="0"/>
                  <a:t>…is a number</a:t>
                </a:r>
              </a:p>
              <a:p>
                <a:endParaRPr lang="en-US" dirty="0"/>
              </a:p>
              <a:p>
                <a:r>
                  <a:rPr lang="en-US" dirty="0"/>
                  <a:t>[</a:t>
                </a:r>
                <a:r>
                  <a:rPr lang="en-US" dirty="0" err="1"/>
                  <a:t>r,c</a:t>
                </a:r>
                <a:r>
                  <a:rPr lang="en-US" dirty="0"/>
                  <a:t>]=</a:t>
                </a:r>
                <a:r>
                  <a:rPr lang="en-US" dirty="0" err="1"/>
                  <a:t>bwtraceboundary</a:t>
                </a:r>
                <a:r>
                  <a:rPr lang="en-US" dirty="0"/>
                  <a:t>(mask)</a:t>
                </a:r>
              </a:p>
              <a:p>
                <a:r>
                  <a:rPr lang="en-US" dirty="0"/>
                  <a:t>% Loop and add 1 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each pair of pixels.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PL(R) </a:t>
                </a:r>
                <a:r>
                  <a:rPr lang="en-US" b="0" dirty="0"/>
                  <a:t>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6+3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A939AB55-ABC3-B54E-9188-F606336166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0"/>
              </p:nvPr>
            </p:nvSpPr>
            <p:spPr>
              <a:xfrm>
                <a:off x="5753636" y="903369"/>
                <a:ext cx="3303278" cy="3412841"/>
              </a:xfrm>
              <a:blipFill>
                <a:blip r:embed="rId3"/>
                <a:stretch>
                  <a:fillRect l="-383" r="-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35D0DFC4-C6A6-F942-8F0B-B84F3ADAA990}"/>
              </a:ext>
            </a:extLst>
          </p:cNvPr>
          <p:cNvSpPr/>
          <p:nvPr/>
        </p:nvSpPr>
        <p:spPr>
          <a:xfrm>
            <a:off x="2046382" y="3132843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D32DEC-2951-564A-AF4F-12065BBC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041" y="3636760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0C8308-D00E-864C-8DEC-86FFBFFFF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041" y="34081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4CFC5F-672D-334D-9950-7762CAD70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6441" y="36367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ACDF89C0-0453-ED4F-8F60-83DD54A6E7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3641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1E268D97-4C46-684E-B1E4-8D0F5F0A45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241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1788ABC5-D0E2-3F4A-933A-ACCDF17F3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041" y="38653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551BB7E1-549F-2F40-8FC1-3D4848DC8D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041" y="40939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A68CF4-A11E-0648-A374-CB5D82359025}"/>
              </a:ext>
            </a:extLst>
          </p:cNvPr>
          <p:cNvSpPr/>
          <p:nvPr/>
        </p:nvSpPr>
        <p:spPr>
          <a:xfrm>
            <a:off x="3835627" y="3132843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3B2182-CE14-4340-919F-D952FFA76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286" y="3636760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2A0473-DE6F-4F4F-881E-2EE3F5FBE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286" y="34081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B5E214-E12B-B64D-9EE4-A93EA6C26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5686" y="36367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E5EBEA89-9E8E-9841-B534-49DE0FF7E6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2886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9">
            <a:extLst>
              <a:ext uri="{FF2B5EF4-FFF2-40B4-BE49-F238E27FC236}">
                <a16:creationId xmlns:a16="http://schemas.microsoft.com/office/drawing/2014/main" id="{36DCE302-FF5B-BD42-AEAF-ECD1D149D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486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0">
            <a:extLst>
              <a:ext uri="{FF2B5EF4-FFF2-40B4-BE49-F238E27FC236}">
                <a16:creationId xmlns:a16="http://schemas.microsoft.com/office/drawing/2014/main" id="{ACFE6BDB-628C-644D-958D-3C42516774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4286" y="38653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id="{166C82D5-714A-2A4C-8B99-418EC42AB5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4286" y="40939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CEB6E8-B832-A241-96C2-2F0D9139DF88}"/>
              </a:ext>
            </a:extLst>
          </p:cNvPr>
          <p:cNvSpPr/>
          <p:nvPr/>
        </p:nvSpPr>
        <p:spPr>
          <a:xfrm>
            <a:off x="4377541" y="3647861"/>
            <a:ext cx="190490" cy="2044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5C05B07-7BA5-6A45-A737-AB6FA689D3CA}"/>
              </a:ext>
            </a:extLst>
          </p:cNvPr>
          <p:cNvSpPr/>
          <p:nvPr/>
        </p:nvSpPr>
        <p:spPr>
          <a:xfrm>
            <a:off x="4605111" y="3889502"/>
            <a:ext cx="190490" cy="2044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F5CD6B-6B0C-444E-8554-F80AA8F26C3F}"/>
              </a:ext>
            </a:extLst>
          </p:cNvPr>
          <p:cNvSpPr txBox="1"/>
          <p:nvPr/>
        </p:nvSpPr>
        <p:spPr>
          <a:xfrm>
            <a:off x="2600265" y="2786870"/>
            <a:ext cx="644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8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56A2AD-7A24-6845-BD51-2C329D9C5750}"/>
              </a:ext>
            </a:extLst>
          </p:cNvPr>
          <p:cNvSpPr/>
          <p:nvPr/>
        </p:nvSpPr>
        <p:spPr>
          <a:xfrm>
            <a:off x="7199311" y="1172482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is a set of pixels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3579" y="904974"/>
                <a:ext cx="5239440" cy="3751868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>
                  <a:buSzPts val="1100"/>
                </a:pPr>
                <a:r>
                  <a:rPr lang="en-US" sz="1600" dirty="0"/>
                  <a:t>Perimeter (assuming no holes) is the set of interior border pixels:</a:t>
                </a:r>
              </a:p>
              <a:p>
                <a:pPr marL="0" lvl="0" indent="0">
                  <a:buSzPts val="1100"/>
                </a:pPr>
                <a:r>
                  <a:rPr lang="en-US" sz="1600" dirty="0"/>
                  <a:t>If we are asked for the "8-connected </a:t>
                </a:r>
                <a:br>
                  <a:rPr lang="en-US" sz="1600" dirty="0"/>
                </a:br>
                <a:r>
                  <a:rPr lang="en-US" sz="1600" dirty="0"/>
                  <a:t>perimeter", we expect the perimeter pixels </a:t>
                </a:r>
                <a:br>
                  <a:rPr lang="en-US" sz="1600" dirty="0"/>
                </a:br>
                <a:r>
                  <a:rPr lang="en-US" sz="1600" dirty="0"/>
                  <a:t>to contain diagonals.</a:t>
                </a:r>
              </a:p>
              <a:p>
                <a:pPr marL="0" lvl="0" indent="0">
                  <a:buSzPts val="1100"/>
                </a:pPr>
                <a:r>
                  <a:rPr lang="en-US" sz="1600" dirty="0"/>
                  <a:t>Definition:</a:t>
                </a:r>
              </a:p>
              <a:p>
                <a:pPr marL="0" lv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)∈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≠∅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  <a:p>
                <a:pPr marL="0" lvl="0" indent="0">
                  <a:buSzPts val="1100"/>
                </a:pPr>
                <a:r>
                  <a:rPr lang="en-US" sz="1600" dirty="0"/>
                  <a:t>Words: In P</a:t>
                </a:r>
                <a:r>
                  <a:rPr lang="en-US" sz="1600" baseline="-25000" dirty="0"/>
                  <a:t>8</a:t>
                </a:r>
                <a:r>
                  <a:rPr lang="en-US" sz="1600" dirty="0"/>
                  <a:t>(region), the border pixels are connected with the background using a 4-neighborhood.</a:t>
                </a:r>
              </a:p>
              <a:p>
                <a:pPr marL="0" lvl="0" indent="0">
                  <a:buSzPts val="1100"/>
                </a:pPr>
                <a:r>
                  <a:rPr lang="en-US" sz="1600" dirty="0"/>
                  <a:t>To get P</a:t>
                </a:r>
                <a:r>
                  <a:rPr lang="en-US" sz="1600" baseline="-25000" dirty="0"/>
                  <a:t>8</a:t>
                </a:r>
                <a:r>
                  <a:rPr lang="en-US" sz="1600" dirty="0"/>
                  <a:t> in MATLAB, use </a:t>
                </a:r>
                <a:r>
                  <a:rPr lang="en-US" sz="1600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bwperim</a:t>
                </a:r>
                <a:r>
                  <a:rPr lang="en-US" sz="16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(region, </a:t>
                </a:r>
                <a:r>
                  <a:rPr lang="en-US" sz="1600" b="1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4</a:t>
                </a:r>
                <a:r>
                  <a:rPr lang="en-US" sz="16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);</a:t>
                </a:r>
                <a:endParaRPr lang="en-US" sz="1600" dirty="0"/>
              </a:p>
              <a:p>
                <a:pPr marL="0" lvl="0" indent="0">
                  <a:buSzPts val="1100"/>
                </a:pPr>
                <a:r>
                  <a:rPr lang="en-US" sz="1600" dirty="0"/>
                  <a:t>The definition for P</a:t>
                </a:r>
                <a:r>
                  <a:rPr lang="en-US" sz="1600" baseline="-25000" dirty="0"/>
                  <a:t>4</a:t>
                </a:r>
                <a:r>
                  <a:rPr lang="en-US" sz="1600" dirty="0"/>
                  <a:t> is dual to P</a:t>
                </a:r>
                <a:r>
                  <a:rPr lang="en-US" sz="1600" baseline="-25000" dirty="0"/>
                  <a:t>8</a:t>
                </a:r>
                <a:r>
                  <a:rPr lang="en-US" sz="1600" dirty="0"/>
                  <a:t> .</a:t>
                </a:r>
              </a:p>
              <a:p>
                <a:pPr marL="0" lvl="0" indent="0">
                  <a:buSzPts val="1100"/>
                </a:pPr>
                <a:r>
                  <a:rPr lang="en-US" sz="1600" i="1" dirty="0"/>
                  <a:t>The weird, "pass in 4 to get P</a:t>
                </a:r>
                <a:r>
                  <a:rPr lang="en-US" sz="1600" i="1" baseline="-25000" dirty="0"/>
                  <a:t>8</a:t>
                </a:r>
                <a:r>
                  <a:rPr lang="en-US" sz="1600" i="1" dirty="0"/>
                  <a:t>" and vice-versa is only for the </a:t>
                </a:r>
                <a:r>
                  <a:rPr lang="en-US" sz="1600" i="1" dirty="0" err="1"/>
                  <a:t>bwperim</a:t>
                </a:r>
                <a:r>
                  <a:rPr lang="en-US" sz="1600" i="1" dirty="0"/>
                  <a:t> function</a:t>
                </a:r>
                <a:r>
                  <a:rPr lang="en-US" i="1" dirty="0"/>
                  <a:t>.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3579" y="904974"/>
                <a:ext cx="5239440" cy="3751868"/>
              </a:xfrm>
              <a:prstGeom prst="rect">
                <a:avLst/>
              </a:prstGeom>
              <a:blipFill>
                <a:blip r:embed="rId3"/>
                <a:stretch>
                  <a:fillRect l="-483" b="-5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5">
            <a:extLst>
              <a:ext uri="{FF2B5EF4-FFF2-40B4-BE49-F238E27FC236}">
                <a16:creationId xmlns:a16="http://schemas.microsoft.com/office/drawing/2014/main" id="{6E023288-DBF4-FB4E-A713-C97AA9CD2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676399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2435F8-04A5-2142-85B0-AF5AB6B2C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4477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7CAC872-55C9-8145-A18E-F329FB967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370" y="16763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297CC636-5073-7C4E-8963-71D1F5E06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65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F84875B9-928F-664B-A73B-1FA0922F7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1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799FFD19-FAEE-CF4C-BBB6-885C0ECDA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19049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C3F5431D-285A-F04C-8387-27FB19782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21335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20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389EFEB-8CD5-C648-87B4-6BB0DA11CA4C}"/>
              </a:ext>
            </a:extLst>
          </p:cNvPr>
          <p:cNvSpPr/>
          <p:nvPr/>
        </p:nvSpPr>
        <p:spPr>
          <a:xfrm>
            <a:off x="7199311" y="1172482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length is a number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3579" y="904974"/>
                <a:ext cx="4940992" cy="3751868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r>
                  <a:rPr lang="en-US" dirty="0"/>
                  <a:t>[</a:t>
                </a:r>
                <a:r>
                  <a:rPr lang="en-US" dirty="0" err="1"/>
                  <a:t>r,c</a:t>
                </a:r>
                <a:r>
                  <a:rPr lang="en-US" dirty="0"/>
                  <a:t>]=</a:t>
                </a:r>
                <a:r>
                  <a:rPr lang="en-US" dirty="0" err="1"/>
                  <a:t>bwtraceboundary</a:t>
                </a:r>
                <a:r>
                  <a:rPr lang="en-US" dirty="0"/>
                  <a:t>(cc==5, </a:t>
                </a:r>
                <a:r>
                  <a:rPr lang="en-US" sz="1400" i="1" dirty="0"/>
                  <a:t>&amp; other params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% Gives a list of rows and columns of the boundary: </a:t>
                </a:r>
              </a:p>
              <a:p>
                <a:r>
                  <a:rPr lang="en-US" sz="14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   r=[3,4,5,5,5,4,3,3,2,3]</a:t>
                </a:r>
              </a:p>
              <a:p>
                <a:r>
                  <a:rPr lang="en-US" sz="14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   c=[2,3,3,4,5,5,5,6,3,2]</a:t>
                </a:r>
                <a:endParaRPr lang="en-US" dirty="0"/>
              </a:p>
              <a:p>
                <a:r>
                  <a:rPr lang="en-US" dirty="0"/>
                  <a:t>Then loop. Add 1 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each pair of pixels: 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dirty="0"/>
                  <a:t>    if (r(</a:t>
                </a:r>
                <a:r>
                  <a:rPr lang="en-US" dirty="0" err="1"/>
                  <a:t>i</a:t>
                </a:r>
                <a:r>
                  <a:rPr lang="en-US" dirty="0"/>
                  <a:t>), c(</a:t>
                </a:r>
                <a:r>
                  <a:rPr lang="en-US" dirty="0" err="1"/>
                  <a:t>i</a:t>
                </a:r>
                <a:r>
                  <a:rPr lang="en-US" dirty="0"/>
                  <a:t>)) and (r(i+1), c(i+1)) are 4 neighbors, add 1</a:t>
                </a:r>
              </a:p>
              <a:p>
                <a:pPr marL="0" lvl="0" indent="0">
                  <a:buSzPts val="1100"/>
                </a:pPr>
                <a:r>
                  <a:rPr lang="en-US" dirty="0"/>
                  <a:t>    else add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/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3579" y="904974"/>
                <a:ext cx="4940992" cy="3751868"/>
              </a:xfrm>
              <a:prstGeom prst="rect">
                <a:avLst/>
              </a:prstGeom>
              <a:blipFill>
                <a:blip r:embed="rId3"/>
                <a:stretch>
                  <a:fillRect l="-1026" r="-1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5">
            <a:extLst>
              <a:ext uri="{FF2B5EF4-FFF2-40B4-BE49-F238E27FC236}">
                <a16:creationId xmlns:a16="http://schemas.microsoft.com/office/drawing/2014/main" id="{FC453CF7-ADB9-6E44-A35E-16665A1B0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676399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AE78C881-CDBA-A94A-9C2C-DF46670DA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4477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2F68EB7C-3549-2841-95A6-958093DE2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370" y="16763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2B493279-81FF-994A-8B6F-61F344F45BB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65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0B73BF30-71F1-3745-8F1F-5CDE86648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1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CA69035B-40B7-874E-B831-1513A0233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19049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1">
            <a:extLst>
              <a:ext uri="{FF2B5EF4-FFF2-40B4-BE49-F238E27FC236}">
                <a16:creationId xmlns:a16="http://schemas.microsoft.com/office/drawing/2014/main" id="{8899C4BF-6DEF-C842-B8E6-01D3A9C2B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21335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27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32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Circularity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7899" y="874927"/>
                <a:ext cx="3224893" cy="37707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" dirty="0"/>
                  <a:t>A circle has maximal area for a given perimeter. So take P/A. Actually </a:t>
                </a:r>
                <a:br>
                  <a:rPr lang="en-US" sz="24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indent="0">
                  <a:buSzPts val="1100"/>
                </a:pPr>
                <a:r>
                  <a:rPr lang="en-US" dirty="0"/>
                  <a:t>For a circle,</a:t>
                </a:r>
              </a:p>
              <a:p>
                <a:pPr marL="0" indent="0">
                  <a:buSzPts val="1100"/>
                </a:pPr>
                <a:r>
                  <a:rPr lang="en-US" dirty="0"/>
                  <a:t>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dirty="0"/>
                  <a:t>Roundoff is a problem on small shapes, like 3x3 square  </a:t>
                </a:r>
                <a:endParaRPr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7899" y="874927"/>
                <a:ext cx="3224893" cy="3770700"/>
              </a:xfrm>
              <a:prstGeom prst="rect">
                <a:avLst/>
              </a:prstGeom>
              <a:blipFill>
                <a:blip r:embed="rId3"/>
                <a:stretch>
                  <a:fillRect l="-1961" r="-3137" b="-1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Google Shape;514;p54">
                <a:extLst>
                  <a:ext uri="{FF2B5EF4-FFF2-40B4-BE49-F238E27FC236}">
                    <a16:creationId xmlns:a16="http://schemas.microsoft.com/office/drawing/2014/main" id="{6DA98DFD-CEC9-0A4E-AE65-E3343D02B5E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72792" y="874927"/>
                <a:ext cx="3421657" cy="377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:r>
                  <a:rPr lang="en-US" dirty="0"/>
                  <a:t>For 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square, 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r>
                  <a:rPr lang="en-US" dirty="0"/>
                  <a:t>For a 10x1 rectangle, 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r>
                  <a:rPr lang="en-US" dirty="0"/>
                  <a:t>For a C-shape, 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ar-AE" dirty="0"/>
              </a:p>
            </p:txBody>
          </p:sp>
        </mc:Choice>
        <mc:Fallback xmlns="">
          <p:sp>
            <p:nvSpPr>
              <p:cNvPr id="4" name="Google Shape;514;p54">
                <a:extLst>
                  <a:ext uri="{FF2B5EF4-FFF2-40B4-BE49-F238E27FC236}">
                    <a16:creationId xmlns:a16="http://schemas.microsoft.com/office/drawing/2014/main" id="{6DA98DFD-CEC9-0A4E-AE65-E3343D02B5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792" y="874927"/>
                <a:ext cx="3421657" cy="3770700"/>
              </a:xfrm>
              <a:prstGeom prst="rect">
                <a:avLst/>
              </a:prstGeom>
              <a:blipFill>
                <a:blip r:embed="rId4"/>
                <a:stretch>
                  <a:fillRect l="-18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295595-1612-E640-8F70-DEB3EDE093BF}"/>
              </a:ext>
            </a:extLst>
          </p:cNvPr>
          <p:cNvCxnSpPr/>
          <p:nvPr/>
        </p:nvCxnSpPr>
        <p:spPr>
          <a:xfrm>
            <a:off x="5463993" y="1001486"/>
            <a:ext cx="8799" cy="3145971"/>
          </a:xfrm>
          <a:prstGeom prst="line">
            <a:avLst/>
          </a:prstGeom>
          <a:ln>
            <a:solidFill>
              <a:srgbClr val="7F1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640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shape properties?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3662951" cy="3751868"/>
          </a:xfrm>
        </p:spPr>
        <p:txBody>
          <a:bodyPr/>
          <a:lstStyle/>
          <a:p>
            <a:r>
              <a:rPr lang="en-US" dirty="0"/>
              <a:t>Take a mask of a detected object</a:t>
            </a:r>
          </a:p>
          <a:p>
            <a:r>
              <a:rPr lang="en-US" dirty="0"/>
              <a:t>Consider properties like circularity, elongation, holes, perimeter, and centroid.</a:t>
            </a:r>
          </a:p>
          <a:p>
            <a:endParaRPr lang="en-US" dirty="0"/>
          </a:p>
          <a:p>
            <a:r>
              <a:rPr lang="en-US" dirty="0"/>
              <a:t>Many properties are useful…</a:t>
            </a:r>
          </a:p>
          <a:p>
            <a:r>
              <a:rPr lang="en-US" dirty="0"/>
              <a:t>…to describe shapes </a:t>
            </a:r>
            <a:br>
              <a:rPr lang="en-US" dirty="0"/>
            </a:br>
            <a:r>
              <a:rPr lang="en-US" dirty="0"/>
              <a:t>(objects detected)</a:t>
            </a:r>
          </a:p>
          <a:p>
            <a:r>
              <a:rPr lang="en-US" dirty="0"/>
              <a:t>…to distinguish shapes from each other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5AEDFC-A112-4B43-B3AE-151C51813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734" y="904974"/>
            <a:ext cx="2759094" cy="35105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1129AA0-9325-3D4C-B7B5-569747F2BD93}"/>
              </a:ext>
            </a:extLst>
          </p:cNvPr>
          <p:cNvSpPr/>
          <p:nvPr/>
        </p:nvSpPr>
        <p:spPr>
          <a:xfrm>
            <a:off x="6895068" y="1795849"/>
            <a:ext cx="1994760" cy="189470"/>
          </a:xfrm>
          <a:prstGeom prst="rect">
            <a:avLst/>
          </a:prstGeom>
          <a:noFill/>
          <a:ln>
            <a:solidFill>
              <a:srgbClr val="7F1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A7DC2C-91CB-5B4B-9607-0786CAB8E45B}"/>
              </a:ext>
            </a:extLst>
          </p:cNvPr>
          <p:cNvSpPr/>
          <p:nvPr/>
        </p:nvSpPr>
        <p:spPr>
          <a:xfrm>
            <a:off x="6895068" y="2577849"/>
            <a:ext cx="1879428" cy="189470"/>
          </a:xfrm>
          <a:prstGeom prst="rect">
            <a:avLst/>
          </a:prstGeom>
          <a:noFill/>
          <a:ln>
            <a:solidFill>
              <a:srgbClr val="7F1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D2C7E2-B0C0-DE48-858E-03F75636E786}"/>
              </a:ext>
            </a:extLst>
          </p:cNvPr>
          <p:cNvSpPr/>
          <p:nvPr/>
        </p:nvSpPr>
        <p:spPr>
          <a:xfrm>
            <a:off x="6895068" y="3101546"/>
            <a:ext cx="1879428" cy="189470"/>
          </a:xfrm>
          <a:prstGeom prst="rect">
            <a:avLst/>
          </a:prstGeom>
          <a:noFill/>
          <a:ln>
            <a:solidFill>
              <a:srgbClr val="7F1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49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Axes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232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Principal axes give the angle and elongation of a region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798129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Principal components analysis is a</a:t>
            </a:r>
            <a:b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well-known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 technique.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1, elongation: 3.91, angle = -0.0 deg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2, elongation: 3.80, angle = -34.0 deg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3, elongation: 3.80, angle = 54.0 deg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4, elongation: 3.91, angle = -90.0 deg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5, elongation: 3.79, angle = -45.0 deg</a:t>
            </a:r>
          </a:p>
          <a:p>
            <a:pPr mar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elongation = stats(2).</a:t>
            </a:r>
            <a:r>
              <a:rPr lang="en-US" sz="1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MajorAxisLength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stats.MinorAxisLength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   3.8016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orientation = stats(2).Orientation: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 -33.9944</a:t>
            </a:r>
            <a:endParaRPr lang="en-US" sz="1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64177-299E-4A48-8A2B-E53C9DFC8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917" y="896699"/>
            <a:ext cx="2503732" cy="184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048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Intuition of PCA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4131852" cy="41107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Shift and rotate the axes so that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one (the principal axis) captures the most variability.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How? The axes are the </a:t>
            </a:r>
            <a:r>
              <a:rPr lang="en-US" b="1" dirty="0"/>
              <a:t>eigenvectors </a:t>
            </a:r>
            <a:r>
              <a:rPr lang="en-US" dirty="0"/>
              <a:t>of the covariance matrix, sorted by size of eigenvalues, largest first!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Simple for shapes, since only 2D. </a:t>
            </a:r>
            <a:br>
              <a:rPr lang="en-US" dirty="0"/>
            </a:br>
            <a:r>
              <a:rPr lang="en-US" dirty="0"/>
              <a:t>It works in high dimensions too.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64177-299E-4A48-8A2B-E53C9DFC8F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069" r="56203"/>
          <a:stretch/>
        </p:blipFill>
        <p:spPr>
          <a:xfrm>
            <a:off x="6700510" y="959837"/>
            <a:ext cx="2185140" cy="180044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DD5EBE1-BCC0-6045-80AC-CF4928918186}"/>
              </a:ext>
            </a:extLst>
          </p:cNvPr>
          <p:cNvCxnSpPr>
            <a:cxnSpLocks/>
          </p:cNvCxnSpPr>
          <p:nvPr/>
        </p:nvCxnSpPr>
        <p:spPr>
          <a:xfrm>
            <a:off x="6540131" y="874927"/>
            <a:ext cx="2505898" cy="1696823"/>
          </a:xfrm>
          <a:prstGeom prst="straightConnector1">
            <a:avLst/>
          </a:prstGeom>
          <a:ln w="444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3ECE65-B3DF-3541-BED8-DC5C5BADFFE9}"/>
              </a:ext>
            </a:extLst>
          </p:cNvPr>
          <p:cNvCxnSpPr>
            <a:cxnSpLocks/>
          </p:cNvCxnSpPr>
          <p:nvPr/>
        </p:nvCxnSpPr>
        <p:spPr>
          <a:xfrm flipV="1">
            <a:off x="7434945" y="1175657"/>
            <a:ext cx="891176" cy="1306286"/>
          </a:xfrm>
          <a:prstGeom prst="straightConnector1">
            <a:avLst/>
          </a:prstGeom>
          <a:ln w="444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68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size vs weight for a population of mammals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2498272" cy="41107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The new axes are more intuitive:</a:t>
            </a:r>
          </a:p>
          <a:p>
            <a:pPr marL="0" lvl="0" indent="0">
              <a:buSzPts val="1100"/>
            </a:pPr>
            <a:r>
              <a:rPr lang="en-US" dirty="0"/>
              <a:t>The </a:t>
            </a:r>
            <a:r>
              <a:rPr lang="en-US" b="1" dirty="0"/>
              <a:t>size </a:t>
            </a:r>
            <a:r>
              <a:rPr lang="en-US" dirty="0"/>
              <a:t>axis is the principal component: the direction giving greatest variability.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The </a:t>
            </a:r>
            <a:r>
              <a:rPr lang="en-US" b="1" dirty="0"/>
              <a:t>girth </a:t>
            </a:r>
            <a:r>
              <a:rPr lang="en-US" dirty="0"/>
              <a:t>axis is perpendicular to the size axis. It is uncorrelated and gives the direction of least variability. 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5FA9D706-7A0F-4B42-B2BF-8CBEFFCBE4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0572" y="12192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12D78B2A-486E-3542-B45D-3A22EA2AF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0572" y="37338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8D46C3F-188A-AB4C-A9A6-64AD41FBA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897" y="369411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height</a:t>
            </a: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A9EBCC18-7EC3-794A-956A-3B2CC4E54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497" y="1484313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weight</a:t>
            </a:r>
          </a:p>
        </p:txBody>
      </p:sp>
      <p:sp>
        <p:nvSpPr>
          <p:cNvPr id="12" name="Oval 8">
            <a:extLst>
              <a:ext uri="{FF2B5EF4-FFF2-40B4-BE49-F238E27FC236}">
                <a16:creationId xmlns:a16="http://schemas.microsoft.com/office/drawing/2014/main" id="{0D0E2009-4C22-AE4C-B017-4F0EB379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972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" name="Oval 9">
            <a:extLst>
              <a:ext uri="{FF2B5EF4-FFF2-40B4-BE49-F238E27FC236}">
                <a16:creationId xmlns:a16="http://schemas.microsoft.com/office/drawing/2014/main" id="{F7DAC290-EF5E-A54A-B028-AC8F017B0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572" y="2971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A7F8BB06-0F21-054D-805F-23FC05C4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3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9ACA114E-2B51-9342-8809-0CC63D32C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972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2">
            <a:extLst>
              <a:ext uri="{FF2B5EF4-FFF2-40B4-BE49-F238E27FC236}">
                <a16:creationId xmlns:a16="http://schemas.microsoft.com/office/drawing/2014/main" id="{62EF4FAC-713E-4140-9C0C-1C43B6EBD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3200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3">
            <a:extLst>
              <a:ext uri="{FF2B5EF4-FFF2-40B4-BE49-F238E27FC236}">
                <a16:creationId xmlns:a16="http://schemas.microsoft.com/office/drawing/2014/main" id="{C469CE4D-2991-C349-9B1C-1E8186C63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2209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4">
            <a:extLst>
              <a:ext uri="{FF2B5EF4-FFF2-40B4-BE49-F238E27FC236}">
                <a16:creationId xmlns:a16="http://schemas.microsoft.com/office/drawing/2014/main" id="{7DD9F418-5081-884B-9558-2F1CA063F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2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5">
            <a:extLst>
              <a:ext uri="{FF2B5EF4-FFF2-40B4-BE49-F238E27FC236}">
                <a16:creationId xmlns:a16="http://schemas.microsoft.com/office/drawing/2014/main" id="{68D147B8-C3C6-BB46-88F7-0424565EE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6">
            <a:extLst>
              <a:ext uri="{FF2B5EF4-FFF2-40B4-BE49-F238E27FC236}">
                <a16:creationId xmlns:a16="http://schemas.microsoft.com/office/drawing/2014/main" id="{B6585801-63C9-C54F-915F-8D4B2015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4572" y="205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17">
            <a:extLst>
              <a:ext uri="{FF2B5EF4-FFF2-40B4-BE49-F238E27FC236}">
                <a16:creationId xmlns:a16="http://schemas.microsoft.com/office/drawing/2014/main" id="{A94EA35B-B8B6-D64A-8D37-BFA005DC4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5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18">
            <a:extLst>
              <a:ext uri="{FF2B5EF4-FFF2-40B4-BE49-F238E27FC236}">
                <a16:creationId xmlns:a16="http://schemas.microsoft.com/office/drawing/2014/main" id="{0CC64A0B-EC83-FE4B-947D-FC2659F3F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19">
            <a:extLst>
              <a:ext uri="{FF2B5EF4-FFF2-40B4-BE49-F238E27FC236}">
                <a16:creationId xmlns:a16="http://schemas.microsoft.com/office/drawing/2014/main" id="{649C8C32-B1AA-C24B-9B5C-D139E1483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572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" name="Oval 20">
            <a:extLst>
              <a:ext uri="{FF2B5EF4-FFF2-40B4-BE49-F238E27FC236}">
                <a16:creationId xmlns:a16="http://schemas.microsoft.com/office/drawing/2014/main" id="{54E8A697-300B-4B40-B8C6-0702E4997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372" y="2743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5" name="Oval 21">
            <a:extLst>
              <a:ext uri="{FF2B5EF4-FFF2-40B4-BE49-F238E27FC236}">
                <a16:creationId xmlns:a16="http://schemas.microsoft.com/office/drawing/2014/main" id="{EE0CA2F6-081A-3F4E-90F5-911050612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7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pSp>
        <p:nvGrpSpPr>
          <p:cNvPr id="26" name="Group 22">
            <a:extLst>
              <a:ext uri="{FF2B5EF4-FFF2-40B4-BE49-F238E27FC236}">
                <a16:creationId xmlns:a16="http://schemas.microsoft.com/office/drawing/2014/main" id="{D830A3BC-D12A-B844-A48F-3E3D0980B8A5}"/>
              </a:ext>
            </a:extLst>
          </p:cNvPr>
          <p:cNvGrpSpPr>
            <a:grpSpLocks/>
          </p:cNvGrpSpPr>
          <p:nvPr/>
        </p:nvGrpSpPr>
        <p:grpSpPr bwMode="auto">
          <a:xfrm>
            <a:off x="6041572" y="1103313"/>
            <a:ext cx="2708275" cy="2478087"/>
            <a:chOff x="864" y="1463"/>
            <a:chExt cx="1706" cy="1561"/>
          </a:xfrm>
        </p:grpSpPr>
        <p:sp>
          <p:nvSpPr>
            <p:cNvPr id="27" name="Line 23">
              <a:extLst>
                <a:ext uri="{FF2B5EF4-FFF2-40B4-BE49-F238E27FC236}">
                  <a16:creationId xmlns:a16="http://schemas.microsoft.com/office/drawing/2014/main" id="{4D0CBABB-9508-1D4B-9AC1-DDED6ACC0E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1488"/>
              <a:ext cx="1344" cy="15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4">
              <a:extLst>
                <a:ext uri="{FF2B5EF4-FFF2-40B4-BE49-F238E27FC236}">
                  <a16:creationId xmlns:a16="http://schemas.microsoft.com/office/drawing/2014/main" id="{1506D802-52A9-EC4B-8FEC-6335A83FA4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72" y="1956"/>
              <a:ext cx="672" cy="624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25">
              <a:extLst>
                <a:ext uri="{FF2B5EF4-FFF2-40B4-BE49-F238E27FC236}">
                  <a16:creationId xmlns:a16="http://schemas.microsoft.com/office/drawing/2014/main" id="{8F954DC8-C46A-4841-BF25-18BBF20313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463"/>
              <a:ext cx="3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folHlink"/>
                  </a:solidFill>
                </a:rPr>
                <a:t>size</a:t>
              </a:r>
            </a:p>
          </p:txBody>
        </p:sp>
        <p:sp>
          <p:nvSpPr>
            <p:cNvPr id="30" name="Text Box 26">
              <a:extLst>
                <a:ext uri="{FF2B5EF4-FFF2-40B4-BE49-F238E27FC236}">
                  <a16:creationId xmlns:a16="http://schemas.microsoft.com/office/drawing/2014/main" id="{961F340D-56BE-1949-9B47-19386E968F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8" y="1716"/>
              <a:ext cx="3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chemeClr val="folHlink"/>
                  </a:solidFill>
                </a:rPr>
                <a:t>girth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670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Covariance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97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need to find the covariance matrix, C:</a:t>
            </a:r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B3BE83A1-D25D-064B-A8FA-7469E322F5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0572" y="12192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86CC1B3C-4374-494E-AE02-1F418E863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0572" y="37338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C2C733CB-855F-F048-9D5D-A4A38A36D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897" y="3694113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x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3B7D0E76-6470-5D45-8187-C1258A2CB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573" y="2025134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y</a:t>
            </a:r>
          </a:p>
        </p:txBody>
      </p:sp>
      <p:sp>
        <p:nvSpPr>
          <p:cNvPr id="10" name="Oval 8">
            <a:extLst>
              <a:ext uri="{FF2B5EF4-FFF2-40B4-BE49-F238E27FC236}">
                <a16:creationId xmlns:a16="http://schemas.microsoft.com/office/drawing/2014/main" id="{AFE297FA-0B9C-4340-A82F-7304B44E7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972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E26954A8-A731-EC4A-AB2C-96AC0D299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572" y="2971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D990367F-2E36-084D-B188-4A75CC583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3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" name="Oval 11">
            <a:extLst>
              <a:ext uri="{FF2B5EF4-FFF2-40B4-BE49-F238E27FC236}">
                <a16:creationId xmlns:a16="http://schemas.microsoft.com/office/drawing/2014/main" id="{937D1A16-85B5-E24D-B365-168CCC4A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972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Oval 12">
            <a:extLst>
              <a:ext uri="{FF2B5EF4-FFF2-40B4-BE49-F238E27FC236}">
                <a16:creationId xmlns:a16="http://schemas.microsoft.com/office/drawing/2014/main" id="{688FCAA8-5BA7-3141-8E38-508196A72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3200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66626E9F-CDF5-6E4E-8339-7BF4121B0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2209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C426790E-40EE-7941-80B9-2C4E5E7B2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2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87A63760-1B13-7346-A2C5-B12964365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6">
            <a:extLst>
              <a:ext uri="{FF2B5EF4-FFF2-40B4-BE49-F238E27FC236}">
                <a16:creationId xmlns:a16="http://schemas.microsoft.com/office/drawing/2014/main" id="{4618BA08-BB9B-924A-A8F0-CA53434B9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4572" y="205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7">
            <a:extLst>
              <a:ext uri="{FF2B5EF4-FFF2-40B4-BE49-F238E27FC236}">
                <a16:creationId xmlns:a16="http://schemas.microsoft.com/office/drawing/2014/main" id="{12709448-23AF-C742-A475-B65BD7C3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5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A1E70E49-B8F1-F04B-A3B2-BF2AF1E71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3A29053D-449C-9945-A6FB-473C8D9A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572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1D1DE890-F839-B941-BE1C-8BF059C90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372" y="2743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776F2640-3B31-9342-897F-7170C6A9C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7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Placeholder 5">
                <a:extLst>
                  <a:ext uri="{FF2B5EF4-FFF2-40B4-BE49-F238E27FC236}">
                    <a16:creationId xmlns:a16="http://schemas.microsoft.com/office/drawing/2014/main" id="{0BCFB742-68E1-4322-BF17-DB60080711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07029" y="932080"/>
                <a:ext cx="3396344" cy="30126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/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4" name="Text Placeholder 5">
                <a:extLst>
                  <a:ext uri="{FF2B5EF4-FFF2-40B4-BE49-F238E27FC236}">
                    <a16:creationId xmlns:a16="http://schemas.microsoft.com/office/drawing/2014/main" id="{0BCFB742-68E1-4322-BF17-DB60080711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29" y="932080"/>
                <a:ext cx="3396344" cy="3012639"/>
              </a:xfrm>
              <a:prstGeom prst="rect">
                <a:avLst/>
              </a:prstGeom>
              <a:blipFill>
                <a:blip r:embed="rId2"/>
                <a:stretch>
                  <a:fillRect b="-174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387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need to find the covariance matrix, C: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741722" y="904974"/>
                <a:ext cx="3537850" cy="3751868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41722" y="904974"/>
                <a:ext cx="3537850" cy="375186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ine 4">
            <a:extLst>
              <a:ext uri="{FF2B5EF4-FFF2-40B4-BE49-F238E27FC236}">
                <a16:creationId xmlns:a16="http://schemas.microsoft.com/office/drawing/2014/main" id="{B3BE83A1-D25D-064B-A8FA-7469E322F5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43058" y="1179513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86CC1B3C-4374-494E-AE02-1F418E863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2972" y="2405742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7">
                <a:extLst>
                  <a:ext uri="{FF2B5EF4-FFF2-40B4-BE49-F238E27FC236}">
                    <a16:creationId xmlns:a16="http://schemas.microsoft.com/office/drawing/2014/main" id="{3B7D0E76-6470-5D45-8187-C1258A2CB2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51172" y="873098"/>
                <a:ext cx="762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altLang="en-US" sz="1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1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en-US" altLang="en-US" sz="1800" dirty="0"/>
              </a:p>
            </p:txBody>
          </p:sp>
        </mc:Choice>
        <mc:Fallback xmlns="">
          <p:sp>
            <p:nvSpPr>
              <p:cNvPr id="9" name="Text Box 7">
                <a:extLst>
                  <a:ext uri="{FF2B5EF4-FFF2-40B4-BE49-F238E27FC236}">
                    <a16:creationId xmlns:a16="http://schemas.microsoft.com/office/drawing/2014/main" id="{3B7D0E76-6470-5D45-8187-C1258A2CB2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1172" y="873098"/>
                <a:ext cx="762000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8">
            <a:extLst>
              <a:ext uri="{FF2B5EF4-FFF2-40B4-BE49-F238E27FC236}">
                <a16:creationId xmlns:a16="http://schemas.microsoft.com/office/drawing/2014/main" id="{AFE297FA-0B9C-4340-A82F-7304B44E7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972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E26954A8-A731-EC4A-AB2C-96AC0D299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572" y="2971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D990367F-2E36-084D-B188-4A75CC583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3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" name="Oval 11">
            <a:extLst>
              <a:ext uri="{FF2B5EF4-FFF2-40B4-BE49-F238E27FC236}">
                <a16:creationId xmlns:a16="http://schemas.microsoft.com/office/drawing/2014/main" id="{937D1A16-85B5-E24D-B365-168CCC4A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972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Oval 12">
            <a:extLst>
              <a:ext uri="{FF2B5EF4-FFF2-40B4-BE49-F238E27FC236}">
                <a16:creationId xmlns:a16="http://schemas.microsoft.com/office/drawing/2014/main" id="{688FCAA8-5BA7-3141-8E38-508196A72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3200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66626E9F-CDF5-6E4E-8339-7BF4121B0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2209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C426790E-40EE-7941-80B9-2C4E5E7B2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2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87A63760-1B13-7346-A2C5-B12964365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6">
            <a:extLst>
              <a:ext uri="{FF2B5EF4-FFF2-40B4-BE49-F238E27FC236}">
                <a16:creationId xmlns:a16="http://schemas.microsoft.com/office/drawing/2014/main" id="{4618BA08-BB9B-924A-A8F0-CA53434B9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4572" y="205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7">
            <a:extLst>
              <a:ext uri="{FF2B5EF4-FFF2-40B4-BE49-F238E27FC236}">
                <a16:creationId xmlns:a16="http://schemas.microsoft.com/office/drawing/2014/main" id="{12709448-23AF-C742-A475-B65BD7C3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5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A1E70E49-B8F1-F04B-A3B2-BF2AF1E71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3A29053D-449C-9945-A6FB-473C8D9A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572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1D1DE890-F839-B941-BE1C-8BF059C90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372" y="2743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776F2640-3B31-9342-897F-7170C6A9C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7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7">
                <a:extLst>
                  <a:ext uri="{FF2B5EF4-FFF2-40B4-BE49-F238E27FC236}">
                    <a16:creationId xmlns:a16="http://schemas.microsoft.com/office/drawing/2014/main" id="{69550DC8-78BC-7945-B860-804F32F3A8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28251" y="2454729"/>
                <a:ext cx="762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0" dirty="0"/>
                  <a:t>x</a:t>
                </a:r>
                <a14:m>
                  <m:oMath xmlns:m="http://schemas.openxmlformats.org/officeDocument/2006/math"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altLang="en-US" sz="1800" dirty="0"/>
              </a:p>
            </p:txBody>
          </p:sp>
        </mc:Choice>
        <mc:Fallback xmlns="">
          <p:sp>
            <p:nvSpPr>
              <p:cNvPr id="24" name="Text Box 7">
                <a:extLst>
                  <a:ext uri="{FF2B5EF4-FFF2-40B4-BE49-F238E27FC236}">
                    <a16:creationId xmlns:a16="http://schemas.microsoft.com/office/drawing/2014/main" id="{69550DC8-78BC-7945-B860-804F32F3A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28251" y="2454729"/>
                <a:ext cx="762000" cy="369332"/>
              </a:xfrm>
              <a:prstGeom prst="rect">
                <a:avLst/>
              </a:prstGeom>
              <a:blipFill>
                <a:blip r:embed="rId4"/>
                <a:stretch>
                  <a:fillRect l="-8333" t="-6667" b="-2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9134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Actual and estimated covariance matrix for various shapes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5246914" y="904974"/>
                <a:ext cx="3651988" cy="3751868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4,258,160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924,140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b="0" dirty="0"/>
              </a:p>
              <a:p>
                <a:pPr/>
                <a:r>
                  <a:rPr lang="en-US" sz="1600" dirty="0"/>
                  <a:t>Why should we expect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en-US" sz="1600" b="0" i="0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&gt;0?</m:t>
                      </m:r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15,211,000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2,098,000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2,098,000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1,392,000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376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490</m:t>
                                </m:r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284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670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7,284,670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376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490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924,140</m:t>
                                </m:r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4,258,160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246914" y="904974"/>
                <a:ext cx="3651988" cy="375186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2719E14D-8E5F-914D-8B15-B13CF1BAB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3431" y="1303025"/>
            <a:ext cx="1763483" cy="364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453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Covariance matrix using matrix calculations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82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find the covariance matrix, C, without loops?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6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𝑦𝑥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6E107E4F-50AA-49E6-A694-467BC03EAB90}"/>
                  </a:ext>
                </a:extLst>
              </p:cNvPr>
              <p:cNvSpPr>
                <a:spLocks noGrp="1"/>
              </p:cNvSpPr>
              <p:nvPr>
                <p:ph type="body" idx="10"/>
              </p:nvPr>
            </p:nvSpPr>
            <p:spPr/>
            <p:txBody>
              <a:bodyPr/>
              <a:lstStyle/>
              <a:p>
                <a:pPr/>
                <a:r>
                  <a:rPr lang="en-US" dirty="0"/>
                  <a:t>Put points in a matrix </a:t>
                </a:r>
                <a:br>
                  <a:rPr lang="en-US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Subtract off the mean: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Then C=…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6E107E4F-50AA-49E6-A694-467BC03EAB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0"/>
              </p:nvPr>
            </p:nvSpPr>
            <p:spPr>
              <a:blipFill>
                <a:blip r:embed="rId3"/>
                <a:stretch>
                  <a:fillRect l="-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18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calculate shape properties?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4338453" cy="3751868"/>
          </a:xfrm>
        </p:spPr>
        <p:txBody>
          <a:bodyPr/>
          <a:lstStyle/>
          <a:p>
            <a:r>
              <a:rPr lang="en-US" dirty="0"/>
              <a:t>Use a connected components algorithm to isolate individual regions</a:t>
            </a:r>
          </a:p>
          <a:p>
            <a:r>
              <a:rPr lang="en-US" dirty="0"/>
              <a:t>Use MATLAB’s </a:t>
            </a:r>
            <a:r>
              <a:rPr lang="en-US" dirty="0" err="1"/>
              <a:t>regionprops</a:t>
            </a:r>
            <a:endParaRPr lang="en-US" dirty="0"/>
          </a:p>
          <a:p>
            <a:r>
              <a:rPr lang="en-US" dirty="0"/>
              <a:t>We’ll roll our own in this unit to understand what MATLAB is doing</a:t>
            </a:r>
          </a:p>
        </p:txBody>
      </p:sp>
    </p:spTree>
    <p:extLst>
      <p:ext uri="{BB962C8B-B14F-4D97-AF65-F5344CB8AC3E}">
        <p14:creationId xmlns:p14="http://schemas.microsoft.com/office/powerpoint/2010/main" val="3355484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Eigenvalues and eigenvectors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55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5913" y="904974"/>
            <a:ext cx="4032989" cy="37518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eigenvectors of the covariance matrix give the directions of variation, sorted from the one corresponding to the largest eigenvalue to the one corresponding to the smallest eigenvalue.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Because the matrix is symmetric, the eigenvalues are guaranteed to be positive real numbers, and eigenvectors are orthogonal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hlinkClick r:id="rId2"/>
              </a:rPr>
              <a:t>This discussion</a:t>
            </a:r>
            <a:r>
              <a:rPr lang="en-US" dirty="0"/>
              <a:t> leads to the Rayleigh quotient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A247A2C-65D4-4C49-8194-630C65DBB1E3}"/>
                  </a:ext>
                </a:extLst>
              </p:cNvPr>
              <p:cNvSpPr/>
              <p:nvPr/>
            </p:nvSpPr>
            <p:spPr>
              <a:xfrm>
                <a:off x="2264485" y="1080599"/>
                <a:ext cx="2013603" cy="11392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𝑥𝑦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𝑦𝑥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/>
              </a:p>
              <a:p>
                <a:endParaRPr lang="en-US" sz="1800" dirty="0"/>
              </a:p>
              <a:p>
                <a:r>
                  <a:rPr lang="en-US" sz="1800" b="0" dirty="0">
                    <a:ea typeface="Cambria Math" panose="02040503050406030204" pitchFamily="18" charset="0"/>
                  </a:rPr>
                  <a:t>Solve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𝐶𝑣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A247A2C-65D4-4C49-8194-630C65DBB1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485" y="1080599"/>
                <a:ext cx="2013603" cy="1139286"/>
              </a:xfrm>
              <a:prstGeom prst="rect">
                <a:avLst/>
              </a:prstGeom>
              <a:blipFill>
                <a:blip r:embed="rId3"/>
                <a:stretch>
                  <a:fillRect l="-2417" b="-8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574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How to find principal axes and elongation?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243579" y="904974"/>
                <a:ext cx="6655324" cy="4238526"/>
              </a:xfrm>
            </p:spPr>
            <p:txBody>
              <a:bodyPr/>
              <a:lstStyle/>
              <a:p>
                <a:r>
                  <a:rPr lang="en-US" dirty="0"/>
                  <a:t>1. Calculate spatial covariance matrix,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𝑐𝑐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𝑐𝑟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𝑟𝑐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𝑟𝑟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(use rows and columns instead of x and y).</a:t>
                </a:r>
              </a:p>
              <a:p>
                <a:r>
                  <a:rPr lang="en-US" dirty="0"/>
                  <a:t>2. Find eigenvalues,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and eigenvectors,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3. The </a:t>
                </a:r>
                <a:r>
                  <a:rPr lang="en-US" b="1" dirty="0"/>
                  <a:t>principal axis</a:t>
                </a:r>
                <a:r>
                  <a:rPr lang="en-US" dirty="0"/>
                  <a:t> is the eigenvector corresponding to largest eigenvalue,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dirty="0"/>
                  <a:t>. Direction is the vector, angle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𝑡𝑎𝑛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if requested.</a:t>
                </a:r>
              </a:p>
              <a:p>
                <a:r>
                  <a:rPr lang="en-US" dirty="0"/>
                  <a:t>4. And </a:t>
                </a:r>
                <a:r>
                  <a:rPr lang="en-US" b="1" dirty="0"/>
                  <a:t>elongation</a:t>
                </a:r>
                <a:r>
                  <a:rPr lang="en-US" dirty="0"/>
                  <a:t>, the aspect ratio of the shape's length and width along the axes, is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𝑚𝑎𝑥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𝑚𝑖𝑛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for eigenvalues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3579" y="904974"/>
                <a:ext cx="6655324" cy="4238526"/>
              </a:xfrm>
              <a:blipFill>
                <a:blip r:embed="rId2"/>
                <a:stretch>
                  <a:fillRect l="-190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6563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564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Could you use the region properties we’ve studied to distinguish different shapes (squares, rectangles, circles, ellipses, triangles, …)?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A57573-DA77-481E-9151-A57A847E4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9436" y="1935760"/>
            <a:ext cx="2611418" cy="195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8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Regionprops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3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</a:t>
            </a: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rops will return stats on each region. 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637749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imread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('rectangles5.png');</a:t>
            </a:r>
          </a:p>
          <a:p>
            <a:pPr marL="0" lvl="0" indent="0">
              <a:buSzPts val="1100"/>
            </a:pP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(find(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&gt; 0)) = 255; % to BW</a:t>
            </a:r>
          </a:p>
          <a:p>
            <a:pPr marL="0" lvl="0" indent="0">
              <a:buSzPts val="1100"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cc,n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bwlabel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(rect,8);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% Returns an array of stat structs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% 'All' or just those needed</a:t>
            </a:r>
          </a:p>
          <a:p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allStats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regionprops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(cc, 'all'); 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% returns stats on region 5 only</a:t>
            </a:r>
          </a:p>
          <a:p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stats =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regionprops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(cc==5, 'all'); 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stats.Area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 12432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stats.PixelList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12432x2 double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stats.PixelIdxList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12432 x 1 double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52FF77-3631-4147-9F12-380FA435CC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917" y="874927"/>
            <a:ext cx="2503732" cy="184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90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part 1: Area and Centroid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637749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stats.Area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12432 %  num pixels </a:t>
            </a:r>
          </a:p>
          <a:p>
            <a:pPr marL="0" lvl="0" indent="0">
              <a:buSzPts val="1100"/>
            </a:pP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stats.Centroid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756.5123  276.5123</a:t>
            </a:r>
          </a:p>
          <a:p>
            <a:pPr marL="0" lvl="0" indent="0">
              <a:buSzPts val="1100"/>
            </a:pPr>
            <a:r>
              <a:rPr lang="en-US" dirty="0"/>
              <a:t>Same as: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mean(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stats.PixelList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>
              <a:buSzPts val="1100"/>
            </a:pPr>
            <a:r>
              <a:rPr lang="en-US" dirty="0"/>
              <a:t>Or: 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r,c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]=find(cc==5);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mean(r), mean(c)</a:t>
            </a:r>
          </a:p>
          <a:p>
            <a:pPr marL="0" lvl="0" indent="0">
              <a:buSzPts val="1100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38A3AC-17B3-9F43-B554-D6227635C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6400" y="912029"/>
            <a:ext cx="2509249" cy="185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958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BoundingBox</a:t>
            </a:r>
            <a:r>
              <a:rPr lang="en-US" dirty="0"/>
              <a:t> and Extent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1B032D-595B-8C41-AC90-A3AB4B77D1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3059" y="1382943"/>
            <a:ext cx="2917542" cy="1400420"/>
          </a:xfrm>
          <a:prstGeom prst="rect">
            <a:avLst/>
          </a:prstGeom>
        </p:spPr>
      </p:pic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 err="1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BoundingBox</a:t>
            </a: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the smallest axis-aligned rectangle that encloses the region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7900" y="874927"/>
                <a:ext cx="3929876" cy="37707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It always touches a pixel on each side of the region.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dirty="0"/>
                  <a:t>Described by [</a:t>
                </a:r>
                <a:r>
                  <a:rPr lang="en-US" dirty="0" err="1"/>
                  <a:t>x,y,width,height</a:t>
                </a:r>
                <a:r>
                  <a:rPr lang="en-US" dirty="0"/>
                  <a:t>]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dirty="0">
                  <a:sym typeface="Wingdings" pitchFamily="2" charset="2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Useful to focus processing on the region.</a:t>
                </a:r>
                <a:endParaRPr lang="en-US" dirty="0">
                  <a:sym typeface="Wingdings" pitchFamily="2" charset="2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Related idea: </a:t>
                </a:r>
                <a:r>
                  <a:rPr lang="en-US" sz="1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Extent </a:t>
                </a: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is the fraction of the bounding box that the region takes up: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itchFamily="2" charset="2"/>
                        </a:rPr>
                        <m:t>𝑒𝑥𝑡𝑒𝑛𝑡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itchFamily="2" charset="2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  <a:sym typeface="Wingdings" pitchFamily="2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𝑎𝑟𝑒𝑎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𝑟𝑒𝑔𝑖𝑜𝑛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𝑎𝑟𝑒𝑎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𝑏𝑏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7900" y="874927"/>
                <a:ext cx="3929876" cy="3770700"/>
              </a:xfrm>
              <a:prstGeom prst="rect">
                <a:avLst/>
              </a:prstGeom>
              <a:blipFill>
                <a:blip r:embed="rId4"/>
                <a:stretch>
                  <a:fillRect l="-1613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E3247771-3100-B046-A24E-98D9300DF98A}"/>
              </a:ext>
            </a:extLst>
          </p:cNvPr>
          <p:cNvSpPr/>
          <p:nvPr/>
        </p:nvSpPr>
        <p:spPr>
          <a:xfrm>
            <a:off x="6230763" y="1895707"/>
            <a:ext cx="1029205" cy="2787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0000"/>
                </a:solidFill>
              </a:ln>
              <a:noFill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439985-C385-264C-B23A-93EB9FC95475}"/>
              </a:ext>
            </a:extLst>
          </p:cNvPr>
          <p:cNvSpPr/>
          <p:nvPr/>
        </p:nvSpPr>
        <p:spPr>
          <a:xfrm flipV="1">
            <a:off x="7548403" y="1572436"/>
            <a:ext cx="888025" cy="9993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0000"/>
                </a:solidFill>
              </a:ln>
              <a:noFill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C1D6D3-B81A-9A44-9372-F4D3E09F1912}"/>
              </a:ext>
            </a:extLst>
          </p:cNvPr>
          <p:cNvSpPr txBox="1"/>
          <p:nvPr/>
        </p:nvSpPr>
        <p:spPr>
          <a:xfrm>
            <a:off x="7088234" y="1429434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x,y</a:t>
            </a:r>
            <a:r>
              <a:rPr lang="en-US" dirty="0">
                <a:solidFill>
                  <a:srgbClr val="FF0000"/>
                </a:solidFill>
              </a:rPr>
              <a:t>)_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25ED53-BC60-714E-B300-167DAE46ED00}"/>
              </a:ext>
            </a:extLst>
          </p:cNvPr>
          <p:cNvSpPr txBox="1"/>
          <p:nvPr/>
        </p:nvSpPr>
        <p:spPr>
          <a:xfrm>
            <a:off x="7646693" y="2525303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width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E8CF20-3BBF-C44A-8D53-898F3F4899CC}"/>
              </a:ext>
            </a:extLst>
          </p:cNvPr>
          <p:cNvSpPr txBox="1"/>
          <p:nvPr/>
        </p:nvSpPr>
        <p:spPr>
          <a:xfrm rot="16200000">
            <a:off x="7113559" y="1918203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height</a:t>
            </a:r>
          </a:p>
        </p:txBody>
      </p:sp>
    </p:spTree>
    <p:extLst>
      <p:ext uri="{BB962C8B-B14F-4D97-AF65-F5344CB8AC3E}">
        <p14:creationId xmlns:p14="http://schemas.microsoft.com/office/powerpoint/2010/main" val="289839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part 2: </a:t>
            </a:r>
            <a:r>
              <a:rPr lang="en" dirty="0" err="1"/>
              <a:t>FilledImage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384810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/>
              <a:t>If holes are too big to fill with dilation:</a:t>
            </a:r>
          </a:p>
          <a:p>
            <a:pPr marL="0" lvl="0" indent="0">
              <a:buSzPts val="1100"/>
            </a:pP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stats.FilledImage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>
              <a:buSzPts val="1100"/>
            </a:pPr>
            <a:r>
              <a:rPr lang="en-US" dirty="0"/>
              <a:t>fills the holes and returns the bounding box with the filled region.</a:t>
            </a:r>
          </a:p>
          <a:p>
            <a:pPr marL="0" lvl="0" indent="0">
              <a:buSzPts val="1100"/>
            </a:pPr>
            <a:r>
              <a:rPr lang="en-US" dirty="0"/>
              <a:t>You then need to replace the original bounding box with the filled region. How?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240413-4622-2942-978B-D46CB380E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594" y="874927"/>
            <a:ext cx="2073969" cy="15295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D00FCF-0221-144C-8860-A13837007B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2226" y="2034656"/>
            <a:ext cx="478064" cy="369823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CC7D3A-9A0D-2C4C-B6B8-24B23966B07C}"/>
              </a:ext>
            </a:extLst>
          </p:cNvPr>
          <p:cNvSpPr/>
          <p:nvPr/>
        </p:nvSpPr>
        <p:spPr>
          <a:xfrm>
            <a:off x="7076623" y="1807029"/>
            <a:ext cx="478064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1246CD-5038-414A-8150-BD7EAEC973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8708" y="2505952"/>
            <a:ext cx="2073969" cy="154891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D538E95-744A-F947-8D1F-34BE90911289}"/>
              </a:ext>
            </a:extLst>
          </p:cNvPr>
          <p:cNvSpPr/>
          <p:nvPr/>
        </p:nvSpPr>
        <p:spPr>
          <a:xfrm>
            <a:off x="7065737" y="3461658"/>
            <a:ext cx="478064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29D2A4-FA66-BC44-AA85-B1177F78018F}"/>
              </a:ext>
            </a:extLst>
          </p:cNvPr>
          <p:cNvCxnSpPr>
            <a:cxnSpLocks/>
            <a:stCxn id="6" idx="1"/>
            <a:endCxn id="4" idx="3"/>
          </p:cNvCxnSpPr>
          <p:nvPr/>
        </p:nvCxnSpPr>
        <p:spPr>
          <a:xfrm flipH="1">
            <a:off x="6580290" y="1997529"/>
            <a:ext cx="496333" cy="22203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413F7B5-A392-4548-86B6-D632F0C84344}"/>
              </a:ext>
            </a:extLst>
          </p:cNvPr>
          <p:cNvCxnSpPr>
            <a:cxnSpLocks/>
          </p:cNvCxnSpPr>
          <p:nvPr/>
        </p:nvCxnSpPr>
        <p:spPr>
          <a:xfrm>
            <a:off x="6341258" y="2415365"/>
            <a:ext cx="724479" cy="124767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A3F1609-5D23-40AC-98B3-23724520A963}"/>
                  </a:ext>
                </a:extLst>
              </p14:cNvPr>
              <p14:cNvContentPartPr/>
              <p14:nvPr/>
            </p14:nvContentPartPr>
            <p14:xfrm>
              <a:off x="2532600" y="700560"/>
              <a:ext cx="6136560" cy="3944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A3F1609-5D23-40AC-98B3-23724520A96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523240" y="691200"/>
                <a:ext cx="6155280" cy="396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710068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</TotalTime>
  <Words>1454</Words>
  <Application>Microsoft Macintosh PowerPoint</Application>
  <PresentationFormat>On-screen Show (16:9)</PresentationFormat>
  <Paragraphs>228</Paragraphs>
  <Slides>34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Cambria Math</vt:lpstr>
      <vt:lpstr>Consolas</vt:lpstr>
      <vt:lpstr>Tahoma</vt:lpstr>
      <vt:lpstr>Simple Light</vt:lpstr>
      <vt:lpstr>Shapes and shape properties</vt:lpstr>
      <vt:lpstr>Why study shape properties?</vt:lpstr>
      <vt:lpstr>How to calculate shape properties?</vt:lpstr>
      <vt:lpstr>Regionprops</vt:lpstr>
      <vt:lpstr>Regionprops will return stats on each region. </vt:lpstr>
      <vt:lpstr>Some immediately useful properties, part 1: Area and Centroid</vt:lpstr>
      <vt:lpstr>BoundingBox and Extent</vt:lpstr>
      <vt:lpstr>BoundingBox is the smallest axis-aligned rectangle that encloses the region</vt:lpstr>
      <vt:lpstr>Some immediately useful properties, part 2: FilledImage</vt:lpstr>
      <vt:lpstr>Some immediately useful properties, tangent: imfill</vt:lpstr>
      <vt:lpstr>Some immediately useful properties, part 3: remove small regions</vt:lpstr>
      <vt:lpstr>Euler number</vt:lpstr>
      <vt:lpstr>Euler number is  the number of regions minus the number of holes</vt:lpstr>
      <vt:lpstr>Perimeter and length</vt:lpstr>
      <vt:lpstr>Perimeter and perimeter length aren't the same</vt:lpstr>
      <vt:lpstr>Perimeter is a set of pixels</vt:lpstr>
      <vt:lpstr>Perimeter length is a number</vt:lpstr>
      <vt:lpstr>Circularity</vt:lpstr>
      <vt:lpstr>Circularity</vt:lpstr>
      <vt:lpstr>Principal Axes</vt:lpstr>
      <vt:lpstr>Principal axes give the angle and elongation of a region</vt:lpstr>
      <vt:lpstr>Intuition of PCA</vt:lpstr>
      <vt:lpstr>Example: size vs weight for a population of mammals</vt:lpstr>
      <vt:lpstr>Covariance matrix</vt:lpstr>
      <vt:lpstr>We need to find the covariance matrix, C:</vt:lpstr>
      <vt:lpstr>We need to find the covariance matrix, C:</vt:lpstr>
      <vt:lpstr>Actual and estimated covariance matrix for various shapes</vt:lpstr>
      <vt:lpstr>Covariance matrix using matrix calculations</vt:lpstr>
      <vt:lpstr>Can we find the covariance matrix, C, without loops?</vt:lpstr>
      <vt:lpstr>Eigenvalues and eigenvectors</vt:lpstr>
      <vt:lpstr>Theorem </vt:lpstr>
      <vt:lpstr>Recap: How to find principal axes and elongation?</vt:lpstr>
      <vt:lpstr>Lab</vt:lpstr>
      <vt:lpstr>Lab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88</cp:revision>
  <dcterms:modified xsi:type="dcterms:W3CDTF">2020-12-21T21:53:51Z</dcterms:modified>
</cp:coreProperties>
</file>