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ink/ink1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3.xml" ContentType="application/inkml+xml"/>
  <Override PartName="/ppt/notesSlides/notesSlide5.xml" ContentType="application/vnd.openxmlformats-officedocument.presentationml.notesSlide+xml"/>
  <Override PartName="/ppt/ink/ink14.xml" ContentType="application/inkml+xml"/>
  <Override PartName="/ppt/notesSlides/notesSlide6.xml" ContentType="application/vnd.openxmlformats-officedocument.presentationml.notesSlide+xml"/>
  <Override PartName="/ppt/ink/ink15.xml" ContentType="application/inkml+xml"/>
  <Override PartName="/ppt/notesSlides/notesSlide7.xml" ContentType="application/vnd.openxmlformats-officedocument.presentationml.notesSlide+xml"/>
  <Override PartName="/ppt/ink/ink16.xml" ContentType="application/inkml+xml"/>
  <Override PartName="/ppt/notesSlides/notesSlide8.xml" ContentType="application/vnd.openxmlformats-officedocument.presentationml.notesSlide+xml"/>
  <Override PartName="/ppt/ink/ink17.xml" ContentType="application/inkml+xml"/>
  <Override PartName="/ppt/notesSlides/notesSlide9.xml" ContentType="application/vnd.openxmlformats-officedocument.presentationml.notesSlide+xml"/>
  <Override PartName="/ppt/ink/ink18.xml" ContentType="application/inkml+xml"/>
  <Override PartName="/ppt/notesSlides/notesSlide10.xml" ContentType="application/vnd.openxmlformats-officedocument.presentationml.notesSlide+xml"/>
  <Override PartName="/ppt/ink/ink19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0.xml" ContentType="application/inkml+xml"/>
  <Override PartName="/ppt/notesSlides/notesSlide13.xml" ContentType="application/vnd.openxmlformats-officedocument.presentationml.notesSlide+xml"/>
  <Override PartName="/ppt/ink/ink21.xml" ContentType="application/inkml+xml"/>
  <Override PartName="/ppt/notesSlides/notesSlide14.xml" ContentType="application/vnd.openxmlformats-officedocument.presentationml.notesSlide+xml"/>
  <Override PartName="/ppt/ink/ink22.xml" ContentType="application/inkml+xml"/>
  <Override PartName="/ppt/notesSlides/notesSlide15.xml" ContentType="application/vnd.openxmlformats-officedocument.presentationml.notesSlide+xml"/>
  <Override PartName="/ppt/ink/ink23.xml" ContentType="application/inkml+xml"/>
  <Override PartName="/ppt/notesSlides/notesSlide16.xml" ContentType="application/vnd.openxmlformats-officedocument.presentationml.notesSlide+xml"/>
  <Override PartName="/ppt/ink/ink24.xml" ContentType="application/inkml+xml"/>
  <Override PartName="/ppt/notesSlides/notesSlide17.xml" ContentType="application/vnd.openxmlformats-officedocument.presentationml.notesSlide+xml"/>
  <Override PartName="/ppt/ink/ink25.xml" ContentType="application/inkml+xml"/>
  <Override PartName="/ppt/notesSlides/notesSlide18.xml" ContentType="application/vnd.openxmlformats-officedocument.presentationml.notesSlide+xml"/>
  <Override PartName="/ppt/ink/ink26.xml" ContentType="application/inkml+xml"/>
  <Override PartName="/ppt/notesSlides/notesSlide19.xml" ContentType="application/vnd.openxmlformats-officedocument.presentationml.notesSlide+xml"/>
  <Override PartName="/ppt/ink/ink27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28.xml" ContentType="application/inkml+xml"/>
  <Override PartName="/ppt/notesSlides/notesSlide22.xml" ContentType="application/vnd.openxmlformats-officedocument.presentationml.notesSlide+xml"/>
  <Override PartName="/ppt/ink/ink29.xml" ContentType="application/inkml+xml"/>
  <Override PartName="/ppt/notesSlides/notesSlide23.xml" ContentType="application/vnd.openxmlformats-officedocument.presentationml.notesSlide+xml"/>
  <Override PartName="/ppt/ink/ink30.xml" ContentType="application/inkml+xml"/>
  <Override PartName="/ppt/notesSlides/notesSlide24.xml" ContentType="application/vnd.openxmlformats-officedocument.presentationml.notesSlide+xml"/>
  <Override PartName="/ppt/ink/ink31.xml" ContentType="application/inkml+xml"/>
  <Override PartName="/ppt/notesSlides/notesSlide25.xml" ContentType="application/vnd.openxmlformats-officedocument.presentationml.notesSlide+xml"/>
  <Override PartName="/ppt/ink/ink32.xml" ContentType="application/inkml+xml"/>
  <Override PartName="/ppt/notesSlides/notesSlide26.xml" ContentType="application/vnd.openxmlformats-officedocument.presentationml.notesSlide+xml"/>
  <Override PartName="/ppt/ink/ink33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48"/>
  </p:notesMasterIdLst>
  <p:sldIdLst>
    <p:sldId id="256" r:id="rId2"/>
    <p:sldId id="349" r:id="rId3"/>
    <p:sldId id="350" r:id="rId4"/>
    <p:sldId id="352" r:id="rId5"/>
    <p:sldId id="355" r:id="rId6"/>
    <p:sldId id="356" r:id="rId7"/>
    <p:sldId id="357" r:id="rId8"/>
    <p:sldId id="353" r:id="rId9"/>
    <p:sldId id="358" r:id="rId10"/>
    <p:sldId id="360" r:id="rId11"/>
    <p:sldId id="361" r:id="rId12"/>
    <p:sldId id="354" r:id="rId13"/>
    <p:sldId id="351" r:id="rId14"/>
    <p:sldId id="359" r:id="rId15"/>
    <p:sldId id="362" r:id="rId16"/>
    <p:sldId id="363" r:id="rId17"/>
    <p:sldId id="364" r:id="rId18"/>
    <p:sldId id="345" r:id="rId19"/>
    <p:sldId id="317" r:id="rId20"/>
    <p:sldId id="308" r:id="rId21"/>
    <p:sldId id="339" r:id="rId22"/>
    <p:sldId id="366" r:id="rId23"/>
    <p:sldId id="340" r:id="rId24"/>
    <p:sldId id="341" r:id="rId25"/>
    <p:sldId id="365" r:id="rId26"/>
    <p:sldId id="368" r:id="rId27"/>
    <p:sldId id="367" r:id="rId28"/>
    <p:sldId id="369" r:id="rId29"/>
    <p:sldId id="375" r:id="rId30"/>
    <p:sldId id="370" r:id="rId31"/>
    <p:sldId id="371" r:id="rId32"/>
    <p:sldId id="377" r:id="rId33"/>
    <p:sldId id="376" r:id="rId34"/>
    <p:sldId id="378" r:id="rId35"/>
    <p:sldId id="372" r:id="rId36"/>
    <p:sldId id="373" r:id="rId37"/>
    <p:sldId id="379" r:id="rId38"/>
    <p:sldId id="374" r:id="rId39"/>
    <p:sldId id="380" r:id="rId40"/>
    <p:sldId id="388" r:id="rId41"/>
    <p:sldId id="381" r:id="rId42"/>
    <p:sldId id="382" r:id="rId43"/>
    <p:sldId id="383" r:id="rId44"/>
    <p:sldId id="389" r:id="rId45"/>
    <p:sldId id="384" r:id="rId46"/>
    <p:sldId id="347" r:id="rId4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  <p:embeddedFont>
      <p:font typeface="Consolas" panose="020B0609020204030204" pitchFamily="49" charset="0"/>
      <p:regular r:id="rId54"/>
      <p:bold r:id="rId55"/>
      <p:italic r:id="rId56"/>
      <p:boldItalic r:id="rId57"/>
    </p:embeddedFont>
    <p:embeddedFont>
      <p:font typeface="Tahoma" panose="020B0604030504040204" pitchFamily="34" charset="0"/>
      <p:regular r:id="rId58"/>
      <p:bold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  <a:srgbClr val="666666"/>
    <a:srgbClr val="FFFF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/>
    <p:restoredTop sz="94663"/>
  </p:normalViewPr>
  <p:slideViewPr>
    <p:cSldViewPr snapToGrid="0" snapToObjects="1">
      <p:cViewPr varScale="1">
        <p:scale>
          <a:sx n="156" d="100"/>
          <a:sy n="156" d="100"/>
        </p:scale>
        <p:origin x="40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7:47:45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8025 2769 244 0,'-19'-17'93'0,"6"6"-72"0,-3-3 7 0,11 7 0 16,-3-5-15-16,-3-2-4 15,1-5-13-15,-6 5-5 16,0 4 5-16,-2-6-8 0,-6 2-1 16,-3 4 0-16,-7-1 0 15,-8 6 10-15,-6 3 4 16,-2-3 15-16,-6 5 9 16,-2 5 1-16,-11-3 2 15,-8 3-7-15,1-5-1 16,-4 4-5-16,-7-1-1 15,-6 4-6-15,-2-7-3 16,-3 7-2-16,-2 5-3 16,-9-10-2-16,1 7 1 0,-6-6 1 15,-8 4 0-15,-2-3-3 16,2 3 2-16,-13-4 1 16,0 4 2-16,-13-2-1 15,-3-3 2-15,8-2 4 16,-15 0 6-16,7-2-5 15,3-3-2-15,-6 5-1 16,9 0-1-16,-3-3-2 16,5-1 1-16,10 4-2 15,4 0 2-15,7 0-29 0,14 7-9 16,-9 5-122 0</inkml:trace>
  <inkml:trace contextRef="#ctx0" brushRef="#br0" timeOffset="10178.86">16396 3743 160 0,'0'-7'60'0,"0"2"-47"0,0-2 10 16,0 7 1-16,0 0-8 16,0-5 1-16,-2 5-10 15,-1-2-2-15,0-3-3 16,-2 5-2-16,-3 0 1 0,0 0-1 15,-2 0 0-15,-6 0-3 0,-3 5 0 16,-2-3 2 0,-5-2 0-16,-9 5 5 0,1-3 2 15,-3 8 2-15,2-8 0 16,1 5-2-16,0 0 1 16,-4 0-2-16,-1 0 2 15,2 3-4-15,-6-1-2 16,1-2 2-16,0 0 2 15,-1-2-2-15,1 2-2 16,2-7 2-16,-2-7 2 16,0 2 2-16,-6-4 1 15,-5-3 0-15,3 5 2 16,2 0-1-16,9 7 0 16,4 7-1-16,3 7 0 0,11 5 0 15,5 2 0-15,3 12-13 16,5 0-6-16,0 2-44 15,0-9-16-15</inkml:trace>
  <inkml:trace contextRef="#ctx0" brushRef="#br0" timeOffset="11680.85">20492 3785 176 0,'0'-14'68'0,"-3"7"-52"0,-2 7 1 0,2 0 0 15,-2-5-9-15,0 10 0 16,-6-5-6-16,-2 7-2 16,-3 5 0-16,-2-5 0 0,-6 2 0 15,-5-4 0-15,-3 2 0 16,-5-5 0-16,0-2 2 16,2 0-1-16,4-2-1 15,2-5 1-15,5 2 1 16,3 3-12-16,5-3-3 0</inkml:trace>
  <inkml:trace contextRef="#ctx0" brushRef="#br0" timeOffset="11936.17">20622 4079 252 0,'-27'-7'96'0,"6"0"-75"0,-11-5-3 16,16 5-8-16,-5-2-2 16,-5-3 3-16,-6 7-6 0,-2 3-3 15,-3 4-1-15,-6 5-1 0,1 10 0 16,2 4-42-16,1 14-19 15,7-2-44 1</inkml:trace>
  <inkml:trace contextRef="#ctx0" brushRef="#br0" timeOffset="14310.96">21241 3839 244 0,'2'-7'90'0,"1"14"-70"0,0-7 6 0,2 0-3 16,0 0-13-16,3 0-1 15,3 0-5-15,2 0-3 16,3 0 0-16,8 0-1 0,2 0 0 16,3 0-11-16,0 0-3 15,-2-7-9-15,-3 7 0 16,-3 0-26-16,-3 7-8 15,-4-7-27 1</inkml:trace>
  <inkml:trace contextRef="#ctx0" brushRef="#br0" timeOffset="14505.43">21275 4065 300 0,'11'-7'112'0,"-6"7"-87"0,3-5-4 16,0 5-10-16,2-2-23 15,9 2-6-15,7 0-31 16,6 2-13-16,3-2-45 16,-1 7-18-16</inkml:trace>
  <inkml:trace contextRef="#ctx0" brushRef="#br0" timeOffset="15361.14">21860 3926 192 0,'3'0'71'0,"-1"0"-55"0,6 0 0 16,-3 5-2-16,1-3-8 16,2-2-1-16,0 5 2 15,2-5 0-15,3 0-3 16,1 0 4-16,1-5 4 0,1 5-4 16,0-2-2-16,3-3-1 15,2 5 1-15,0 0-3 16,0 5-2-16,3-3-3 15,0-2-1-15,0 5-12 16,-3-3-5-16,-3 3-11 0,-4 2-6 16,-4 0-40-1,-5 5-26 1,-10-5 45-16</inkml:trace>
  <inkml:trace contextRef="#ctx0" brushRef="#br0" timeOffset="15585.55">21960 4206 260 0,'6'-5'96'0,"-1"3"-75"0,6 2 8 0,-3 0-3 16,2 0-12-16,6 0-3 0,3 0-2 15,4 0-1 1,4 0-4-16,5 2-5 0,-1-2 0 0,1 0-12 15,0 0-7-15,-3 5-18 16,-5-5-8-16,-6 7-64 16</inkml:trace>
  <inkml:trace contextRef="#ctx0" brushRef="#br0" timeOffset="18030.73">22519 4013 196 0,'-3'0'74'0,"6"0"-58"0,-3 0 3 15,0 0-4 1,2 0-13-16,4 0 0 0,2 0-2 16,5 0 0-16,5-7 0 15,6 7 8-15,3-2 7 0,2-3 4 16,5 5 3-16,3 0-14 15,3 0-5-15,2 7 7 16,6 0 2-16,5 0-8 16,2 5-1-16,1 2-3 15,2 0 0-15,-5-2 4 16,-3 0 5-16,-2-3-1 0,-1-2 3 16,-2 0-6-16,-5-2-1 15,-5-5-18-15,-6 2-7 16</inkml:trace>
  <inkml:trace contextRef="#ctx0" brushRef="#br0" timeOffset="24443.29">13899 5793 184 0,'0'-25'71'0,"0"3"-55"0,2-18 17 15,1 19 5-15,0-5-16 16,-1-14-4-16,1-2-5 16,2-17 1-16,3-2-7 15,5-5 0-15,0-2 0 0,3-5-1 0,6-7 1 16,9 0-4-16,9 7 0 15,8 10 1-15,2 4 0 16,3 14-2-16,0 15-2 16,10 11-6-16,6 14-4 15,0 24 3-15,-3 28 2 16,-3 26-6-16,1 35-1 16,-6 33 5-16,-2 33 3 15,-14 31 1-15,-23-29-1 16,-4-42 3-16,-25 99 2 15,-17 42-2-15,-12-42 0 0,-25-31 3 16,-7-46 1 0,-3-32 3-16,0-41 1 0,-8-32 1 15,-3-48 0 1,3-36 9-16,0-45 4 0,0-46-7 16,5-39-1-16,8-41-5 15,11-13-3-15,24-16 2 16,20 10 2-16,25 11-22 15,16 24-8-15,12 14-118 16</inkml:trace>
  <inkml:trace contextRef="#ctx0" brushRef="#br0" timeOffset="31377.02">14769 9728 160 0,'3'-12'63'0,"-3"5"-49"0,2-14 5 0,-2 19-2 15,3-10-4-15,0 0 2 16,2 3 1-16,3-3 2 16,2-2-10-16,4 2 11 0,7 5 4 0,8 0-3 15,5 0 1-15,3 7-8 16,3 0-3-16,2 0-1 16,3 0-1-16,3-2 0 15,13 2 0-15,2 0-2 16,1 0 1-16,2 0-4 15,0 2 0-15,8 5 1 16,6 0 0-16,-4 5-2 16,-4 2 1-16,-3 0-13 15,-1 0-6-15,4 3-20 16,-6-3-7-16,0 0-40 16</inkml:trace>
  <inkml:trace contextRef="#ctx0" brushRef="#br0" timeOffset="32657.79">15012 10525 212 0,'11'-2'79'0,"0"2"-61"0,-1 2-7 16,-2-2-7-16,0 0-6 16,3 0-2-16,2 0-4 15,0 0 0-15,-2 0 4 16,-1 0 2-16,6-7 2 0,11 5 11 16,2-5 7-16,10-3 6 15,6 3 5-15,3 0-6 16,5 7-2-16,0 0-10 0,5 0-2 15,11 7-7 1,2-2-2-16,-2 7 0 16,-3-5 2-16,-2 0-6 15,-1-5 1-15,1 5-10 0,-1-7-2 16,-2 0-10 0,-5 0-2-16,-9 0-40 15,-4 5-56-15,-4-5 27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8:16:28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4122 2698 228 0,'32'-23'85'0,"-19"20"-66"0,3-15 12 0,-8 11 1 15,0-5-8-15,0 5-2 16,0-7-4-16,-3 0-1 16,0 7-9-16,-10-5-5 0,-5 5 0 15,-12 0-4-15,-12 7-2 16,-22 4 2-16,-15-1 0 0,-16-3 7 16,-24 4 4-16,-14-4 6 15,-28-7 4-15,-6 0 3 16,-8 0 1-16,43-5 0 15,-67 1 2-15,12-3-5 16,7 2-1-16,10-2-11 16,9 7-3-16,10-3-4 15,8 6 1-15,8 1-15 16,18 6-7-16,11 1-19 16,16 3-6-16,11 3-41 15,18 4-18-15,24-5-31 16</inkml:trace>
  <inkml:trace contextRef="#ctx0" brushRef="#br0" timeOffset="2625.43">11168 11650 168 0,'0'-3'63'0,"3"3"-49"0,-1-5 16 16,4 5 3-16,-1 0-3 15,0 0 0-15,3 0-6 16,0 0-3-16,0 0-11 16,3 0 7-16,2 5 3 0,0-2-4 0,3-3 1 15,2 4-1 1,4-1 2-16,-1-3 1 0,3 0 3 16,2 0-6-16,6 0 1 15,2 0-6-15,6-3 1 16,15-1-5-16,6 4 1 15,3 0-5-15,-1 0-2 16,1 4 2 0,10-4 2-16,3 0 2 0,-1-4 1 15,-2 1 2-15,1-2 1 16,4-2-1-16,3 5-1 16,0-3-3-16,0 5 1 15,3-4-2-15,5 4 0 0,-3 4 1 16,-2-4 1-16,-3 7-6 15,-3-2-2-15,3-3 0 16,-3 3 2-16,-2-2 0 16,-5-3-1-16,-6 0 1 15,-3 0 1-15,3 0-3 16,-2 0 0-16,-6 0-10 16,-5 0-5-16,-3 0-32 15,-5 14-11-15,-2 9-124 16</inkml:trace>
  <inkml:trace contextRef="#ctx0" brushRef="#br0" timeOffset="11399.19">16050 12764 208 0,'10'7'79'0,"-4"0"-61"0,4-4 8 16,-5-3-1-16,3 4-9 16,3-1-1-16,2-3-7 15,3 0-3-15,3 0-2 16,2 0 0-16,0 0 0 0,0 0 3 16,0-7 1-16,3 0-1 15,-3 0 1-15,0-7-2 16,1 2 0-16,-1-5 1 0,0-6 3 15,0 2 0-15,3-5 0 16,-3-10-3-16,3-4-1 16,2-7-3-16,1 3-2 15,-3-3 3-15,-1 4 2 16,-1-1-4-16,-4-3-1 16,1 0 2-16,-1 0 3 15,1-3-2-15,-4-2 0 16,1 1-1-16,0 1-2 15,3-1-2-15,-1-3 1 16,-2-1 3-16,0 4 1 16,3 8-1-16,-1-1 1 15,1 8 2-15,-1 3 2 16,1 8-1-16,-1 1 1 16,3 1-2-16,0 8 0 0,-2-3-3 15,0 8 1-15,-1-2-7 16,-2 5-1-16,0 5 2 15,-3-3 1-15,0 5-1 16,0 5 2-16,1-3 1 16,-1 5 0-16,-2 5-3 15,-1-2 2-15,1 6 1 16,-1-2 0-16,-2 3 0 16,0 6 2-16,0-2-1 15,0 8 2-15,0-4-4 16,0 1-2-16,0 3 2 0,0 1 2 15,0-2 0 1,2 8-1-16,1-3 1 16,-1-1 1-16,1 8-1 0,5-4 2 15,0 4 0 1,0-3 1-16,5-1 0 0,3-3 2 16,-1-1-3-16,1-3 0 15,0-3 1-15,0-1 0 16,5 1 0-16,-5-5 2 15,2 1-3-15,1-4-2 16,-1 4 2-16,3-4 2 16,0-3 0-16,3 6 0 0,3-7-3 15,-1 5 1-15,0-1-2 16,1-8 2-16,-6 2-4 16,0 2 0-16,-3-7-4 15,-2 0-1-15,-3-2-24 16,3 2-8-16</inkml:trace>
  <inkml:trace contextRef="#ctx0" brushRef="#br0" timeOffset="37741.8">8890 3926 212 0,'-16'-7'82'0,"6"7"-64"0,-9 0 2 0,8 0-4 16,-2 0-9-16,-5 0 1 16,-3 0-7-16,-6 7-1 15,-5 0 0-15,-7 0-3 0,-14 5 2 16,-8-5 7-16,-3 5 4 15,-10-5 3-15,-13-5 3 16,-14 3 2-16,1-10 3 16,-9 3 0-16,-4-5-1 15,4-5-4-15,6 5-2 16,2 0-4-16,6 0 1 16,13 7-6-16,13 0-1 15,14 12-40-15,12 4-15 16</inkml:trace>
  <inkml:trace contextRef="#ctx0" brushRef="#br0" timeOffset="39498.16">11906 2633 192 0,'-13'-5'71'0,"5"10"-55"0,-24 6 2 15,14-8-1-15,-19 4-5 16,-11 4 3-16,-7-4-4 16,-14 3-1-16,-16 2-6 15,-7-12 8-15,-9 0 7 16,-15-7 1-16,-9-12 3 0,1-9-2 15,-14-12-1-15,9-7 3 16,4-5 0-16,1-2-6 16,2-7-2-16,16-5-5 15,14-10-1-15,12 4-1 16,14-1 0-16,13 0-2 16,16-3 1-16,16-3 2 15,16 6 2-15,15 0-5 0,14 4-4 16,19-3-1-16,12-1 1 15,11-3-3-15,8 15 0 16,19-5-1-16,10 5 0 16,14 7 2-16,18-5 0 15,7 12-3-15,20 0 2 16,4 14-1-16,17 8 0 16,-3 10 0-16,8 6 0 15,-6 11 2-15,6 12 0 16,-8 5 0-16,-3 14 0 15,6-5-7-15,-14 12 0 16,1 12 3-16,-12 5 2 16,-15 8-1-16,-5 4 2 0,-16-4-1 15,-17 8 0-15,-17 12 0 16,-14-3-2-16,-13 1-2 16,-14 8-1-16,-15 11-1 15,-19-15 0-15,-18 7 0 16,-22-7 2-16,-25 0 4 15,-20 0 1-15,-36-7 1 16,-19-7 2-16,-35-5-3 16,-15-2 0-16,-19-5 1 15,-5-7 0-15,-8 2-3 16,3-9 2-16,-1-4-8 16,4-10-2-16,-4-5-27 15,4-14-13-15,4-5-79 16</inkml:trace>
  <inkml:trace contextRef="#ctx0" brushRef="#br0" timeOffset="41602.34">21701 9166 340 0,'21'-14'129'0,"-13"7"-100"0,0-5-9 0,-5 12-10 16,-1-2-68-16,-4-3-25 16,-3 10-46-16,10-5-18 0</inkml:trace>
  <inkml:trace contextRef="#ctx0" brushRef="#br0" timeOffset="49601.95">10364 3931 172 0,'0'-5'66'0,"0"5"-52"0,0 0 10 15,2 0 2-15,1 0-9 16,0-7 1-16,2 7-7 16,0-2-1-16,3-3-6 15,3 5 2-15,7 0 0 0,9 0 0 16,2 0-1-16,5 5-3 15,1-3 1-15,-1-2-2 16,3 7 2-16,-3-7-2 0,1 0 2 16,-1 0-2-16,3-7-1 15,3 7-4-15,0-2-2 16,-1-3-30-16,1 5-12 16,0 5-48-1</inkml:trace>
  <inkml:trace contextRef="#ctx0" brushRef="#br0" timeOffset="50173.44">12279 3912 208 0,'6'-7'77'0,"-1"7"-60"0,5-5 10 0,-2 5 1 15,6 0-12-15,4 0-4 0,6 5-7 16,13-5-4-16,8 5 0 16,3-3-1-16,5 5 0 0,-3 0-5 15,3-7 1-15,2 7 0 16,4-7 2-16,-4 0-6 15,-2 0 1-15,-3-2-19 16,-2-3-8-16,-6 5-57 16</inkml:trace>
  <inkml:trace contextRef="#ctx0" brushRef="#br0" timeOffset="53627.5">15314 3912 168 0,'3'-7'66'0,"-1"7"-52"15,9 0 6-15,-6 0-3 0,1-5-6 16,1 3 1-16,4 2-3 15,0 0 0-15,2 0-5 16,3-5-3-16,0 3 2 0,5 2 0 16,0-5 1-16,3 5-2 15,2-2-2-15,1 2 1 16,4-5 1-16,6 5 1 16,6 0 1-16,2-2 2 15,2-3 1-15,1 5-3 16,0 0-3-16,-1 0 0 15,4 0 1-15,4 5-1 16,6-5-1-16,-3 0 1 16,0 0-1-16,-2 0-3 15,0 2 2-15,-1-2 1 0,6 0 0 16,2 0 0-16,-2 0 2 16,0 0-1-16,-3 0-1 15,1 0 3-15,7 0 0 16,0 0-1-16,0-2 1 15,-2-3 2-15,-4 5 2 16,1-2-1-16,5-3-1 16,3 5-8-16,0-2 0 15,-3-3 1-15,0 5 1 16,3 0 3-16,5 0 3 0,0 0-7 16,-2 0 0-1,-4 0 9-15,-1 0 4 16,1 0 2-16,6 0 2 0,1-7-4 15,-1 2-1-15,-3-2-4 16,0 0 1-16,-18 0-6 16,37-5-1-16,-2 3-2 15,15-3 0-15,3 12-11 16,0 0-7-16,-6 7-9 16,-13 5-5-16,-10 2-3 15,-8 0-3-15,0 5-54 16</inkml:trace>
  <inkml:trace contextRef="#ctx0" brushRef="#br0" timeOffset="59859.61">8615 5351 184 0,'2'5'68'16,"1"-3"-52"-16,0-2 8 0,-1 0 2 0,4 0-11 15,-1 0-1-15,0 0-4 16,3 0 1-16,0-2-6 16,0-3 6-16,0 5 2 0,0-7-2 15,3 5 1-15,-1-3-5 16,1 0-2-16,-1 3 2 16,4 2 0-16,1-5 3 15,4 5 1-15,2 0 1 16,3 0 0-16,2 0-4 15,1 0 0-15,-1 0-3 16,-5 5 0-16,-5-5-3 16,8 7-2-16,8-2-4 15,0 2 0-15,-1 2-7 16,-9-2-3-16,-4-2-14 0,9 2-8 16,-6-2-88-1</inkml:trace>
  <inkml:trace contextRef="#ctx0" brushRef="#br0" timeOffset="112207.3">12592 4994 80 0,'2'2'33'0,"1"-2"-26"0,2 0-37 16,-2 0-17-16</inkml:trace>
  <inkml:trace contextRef="#ctx0" brushRef="#br0" timeOffset="114880.94">21857 3133 296 0,'6'10'112'0,"-9"2"-87"0,-5 13-2 0,3-8-9 16,-1 23-8-16,1 7-1 0,5 16 5 16,5 6 6-16,9 18-8 15,1 0 2-15,7-5 1 0,-1-2-4 16,-3 0-2-16,-2-7-2 16,-3-5 0-16,-2-9-20 15,-3-12-8-15</inkml:trace>
  <inkml:trace contextRef="#ctx0" brushRef="#br0" timeOffset="122942.02">21061 4768 204 0,'8'-7'77'0,"-3"2"-60"0,0 3 4 0,1 2-3 16,-1 0-11-16,0 0-2 16,1 2-3-16,-1 3-2 15,0 9 1-15,0 12-1 0,-2 9 2 16,-3 12-1-16,-3 17-1 0,-2 6-2 16,-3 22 1-16,-2 7 1 15,-1-5 2-15,3 0-1 16,3-5 2-16,2-2-2 15,3-14-1 1,3-12 3-16,2-9 2 16,3-10-9-16,3-16-2 0,2-12-94 15</inkml:trace>
  <inkml:trace contextRef="#ctx0" brushRef="#br0" timeOffset="123348.52">21582 4728 216 0,'11'19'82'0,"-6"-10"-64"0,-2 10 2 0,-1-7-4 16,1 4-11-16,-3 8-3 16,0 4-1-16,-3 7-1 0,-2 5 0 15,0 7 0-15,-1 0 0 0,1 10 0 16,2 11 0-16,1 0-3 15,2 0 0-15,0 5-3 16,2 0-1-16,1-5 4 16,0 3 1-16,2-15-1 15,-2-11 0-15,-1-5-20 16,1-12-10-16,0-9-52 16</inkml:trace>
  <inkml:trace contextRef="#ctx0" brushRef="#br0" timeOffset="123693.59">21979 4747 240 0,'5'2'90'0,"-5"-2"-70"0,0 7 2 0,0 0-6 16,-2 5-9-16,-4 2-2 15,1 5-2-15,0 9-3 16,-1 12 1-16,1 0 1 0,2 14 1 16,3 5 1-16,0 9 0 15,3 5-5-15,2 0 1 0,1-5-2 16,-1-2 0-1,0-5 2-15,-2-2 0 16,0-5-14-16,-1-12-3 0,-2-4-48 16,3-10-67-1,2-21 28-15</inkml:trace>
  <inkml:trace contextRef="#ctx0" brushRef="#br0" timeOffset="124054.62">22283 4695 264 0,'16'7'99'0,"-11"7"-77"0,6 5-4 0,-6-5-6 15,-2 12-11-15,0 14-3 16,-6 14 5-16,0 12 3 16,3 14-3-16,0 7-6 0,3 2-1 15,2-4 2-15,3-5 3 16,0-5-2-16,-3-9-2 0,1 2-5 15,-1-14-2 1,0-9-26-16,1-10-9 0,-1-14-54 16</inkml:trace>
  <inkml:trace contextRef="#ctx0" brushRef="#br0" timeOffset="124744.77">22394 5438 208 0,'11'7'79'0,"-6"0"-61"0,6 5 6 0,-6 0-2 16,3 2-12-16,0 2-3 0,0 10-4 15,0 12 0-15,-3 4-2 16,0 5-3-16,1 5 1 0,-1-3-1 16,0 8 0-16,-2-8 2 15,2 5 0-15,-2 5 0 16,2-7 0-16,0-5 0 15,1-5 2-15,-4-6-1 16,1 1-1-16,-3-9-2 16,0-2 1-16,-5-5 1 15,-3-2 2-15,-5 0-1 16,-6-2-1-16,-10-6 1 16,-11 3-1-16,-15 5 0 15,-6-5 0-15,-3-2 0 0,-4-2 0 16,-14-3 0-16,-3-3 0 15,0-4-3-15,1-4 2 16,-6-6 5-16,-3-9 2 16,6 1 2-16,7-4 0 15,6 1-7-15,0 2-2 16,0 5-11-16,8 3-5 16,8 3-53-1,7 13-59-15,9-2 34 0</inkml:trace>
  <inkml:trace contextRef="#ctx0" brushRef="#br0" timeOffset="125058.02">21077 5631 176 0,'-8'59'66'0,"-3"-10"-52"0,1 12 1 0,7-28-1 15,-2 7-10-15,2 7-2 16,3 12 1-1,3-5 0-15,2 0-1 0,3-7-2 0,0-7 1 16,2-9-19-16,4-15-8 16,2-9-50-1</inkml:trace>
  <inkml:trace contextRef="#ctx0" brushRef="#br0" timeOffset="125329.29">21598 5699 216 0,'3'26'82'0,"-3"2"-64"0,-3 12-2 15,0-14-5-15,1 7-8 16,-1 19 0-16,0 9-6 15,3 0 0-15,3-2 1 16,2-5-1-16,3-4 1 0,5-11-5 16,1-6 0-16,2-11-74 15,2-11-42 1,6-11 54-16</inkml:trace>
  <inkml:trace contextRef="#ctx0" brushRef="#br0" timeOffset="125538.73">22027 5558 248 0,'2'7'93'0,"-2"7"-72"0,-2 19-2 0,2-14-3 16,0 21-17-16,-3 7-1 15,0 21-10-15,3 12-5 16,0 12 9-16,3-5-7 0,2-7 0 15,1-5-12-15,-1-14-5 16,3-6-49-16</inkml:trace>
  <inkml:trace contextRef="#ctx0" brushRef="#br0" timeOffset="125886.8">22381 4740 260 0,'16'-12'96'0,"-11"7"-75"0,1 3 6 0,-6 2-2 16,0 0-18-16,-3 7-6 15,-10 0-6-15,-16 7-2 16,-24-2 4-16,-13 9-1 0,-22-2 2 16,-26 2 2-16,-10 0 2 15,-16 5-3-15,8-7 0 16,5-5-6-16,8-2 0 16,7-3-8-16,20-2-3 15,12 0-12-15,17-2-6 16,13-10-56-1</inkml:trace>
  <inkml:trace contextRef="#ctx0" brushRef="#br0" timeOffset="126244.98">22418 5337 276 0,'5'-5'104'0,"-7"10"-81"0,-14 0-10 0,5-3-10 15,-15 5-3 1,-19 7 2-16,-16-2-3 15,-10 2 1-15,-22 5 0 0,-8-5 2 0,-2 0 1 16,-16 0-1 0,3-9 1-16,2-10-2 0,3-4-1 15,0-10 1-15,10-7 1 16,17 0 1-16,9 5 1 16,17 0-49-16,16 9-19 15,15 5-45 1</inkml:trace>
  <inkml:trace contextRef="#ctx0" brushRef="#br0" timeOffset="126577.09">22556 5892 280 0,'10'-5'104'0,"-7"3"-81"0,-8-3-8 15,-1 5-11-15,-7 0-8 16,-13 0 0-16,-14 0-2 16,-26 7 1-16,-16 1 3 15,-19 3 3-15,-20 1 2 0,-1-5-6 16,-13-5 0-16,0-2 5 0,5-7 4 15,11 0-3-15,3-7-2 16,10 2 2-16,16-4 2 16,13-8-44-16,14 1-18 15,18-15-49 1</inkml:trace>
  <inkml:trace contextRef="#ctx0" brushRef="#br0" timeOffset="127520.56">21511 5499 124 0,'0'-2'49'0,"0"2"-38"0,0-5 4 0,0 5-2 16,0 0 3-16,2-2 2 15,1-3 2-15,2 3 0 16,1-3-11-16,-1-2 6 0,3 5 2 16,0-3-5-16,0-2-2 15,2 2-3-15,3-2 0 0,1 0 0 16,2 0 1-16,5 0 0 16,0 2 0-1,3 3-2-15,7-5 1 0,1 2-2 16,0 3 0-1,0-3 1-15,-1 3 1 0,-1-3 1 16,-4 5 0-16,-2 0-2 16,-3 0-1-16,-3 5-6 15,-2-3 1-15,0 3-2 16,-3 2-2-16,-2 0 3 16,0 0 0-16,-3 5-2 15,-3-3 2-15,0 5 1 16,0 5 0-16,1 0 0 0,-1 0 0 15,0 2 0-15,1 5 2 16,-1-5-3-16,-2 5 0 16,-1-5 1-16,1 0 2 15,-1-7-1-15,-2 10 2 16,0-1-2-16,-2 3-1 16,-1-7-2-16,-2 2-1 15,-3 0 2 1,0-2 2-16,-3 2-2 0,-4-2 0 15,-7 0 1-15,-1-5 0 16,-9 5 0-16,-5-3 0 16,0 1-3-16,0-1 2 15,0-9 3-15,5 0 1 16,0-7-1-16,3-7-2 0,0-2 3 16,3-14 2-1,2 1-2-15,3 1 0 0,5-5-21 16,8 0-10-16,5 5-94 15</inkml:trace>
  <inkml:trace contextRef="#ctx0" brushRef="#br0" timeOffset="128121.95">21730 5603 184 0,'3'-5'68'0,"-3"10"-52"0,0-5 1 0,0 0 0 16,0 0-11-16,3 2-3 16,-1 5 0-16,-2 0 0 15,0 0-1-15,0 5-4 0,0 2 1 0,-2 5 1 16,2 0 0 0,-3-3 6-16,3-4 4 15,-3 2 1-15,3 0 3 0,0-7-3 16,0 0 1-16,0-2-7 15,0-5-1-15,0 0-2 16,0-7 1-16,0 2-7 16,0-9 1-16,3 0-4 15,-3 2 2-15,3-2 3 16,-3 0 3-16,0 0-2 16,0 0 0-16,-3 0 3 15,0 2 3-15,3 0 0 16,0 5 2-16,0 5-4 15,-2 2 0-15,2 2-1 16,0 5-2-16,0 5 1 0,0 2 1 16,0 5-3-1,0-5 0-15,0 5 3 0,0-3 1 16,0 1-10-16,0-3-5 16,0-5-30-16,0 3-10 15,5-5-41 1</inkml:trace>
  <inkml:trace contextRef="#ctx0" brushRef="#br0" timeOffset="129411.76">21894 4808 192 0,'-5'-5'74'0,"5"5"-58"0,0 0 3 16,0 0-4-16,0 0-6 0,0 0 0 16,0 0-5-1,3 5-1-15,-1-5-1 0,4 2 3 0,-1 3 1 16,3-5 9-16,0 0 2 16,2 0-2-16,1 0-1 15,2 0-2-15,0-5 2 16,3 3-3-16,0-3 1 15,3-2-7-15,2 0-3 16,3 0-1-16,5-2-1 16,5-3 2-16,1 0 3 15,-1-2-2-15,0 2 0 16,-2 5 1-16,-3 5 2 16,0-3-3-16,-5 5 0 0,-3 5-1 15,-2 2-2-15,-3 5-2 16,-3 2-1-16,-3 2-1 15,-2 8 0-15,-2-1 0 16,-4 10 3-16,-2 5-5 16,0-3 2-16,0 5 2 15,0 7 1-15,0-2 1 16,0 2 2-16,0 2-1 16,0-2-1-16,0-2 1 15,0-5 1-15,0-5 1 16,-2-4 3-16,-4-3-5 15,1-7-3-15,0 0 1 16,-3-4 0-16,-3-3 1 16,1-5 2-16,-4 3-1 15,1 2-1-15,-3-7-4 16,0 5 0-16,-2-5 2 0,-8 5 1 16,2-3-2-1,-5 3 0-15,-1-5 2 0,1 0 0 16,-2 0 1-16,-1-7 2 15,3 0-1-15,2 0-1 16,4-2 5-16,4-3 4 16,6-7-1-16,0-2 1 15,2-7-3-15,3-12-1 16,0-7-6-16,0-7 1 16,0-7 0-16,3 2 2 0,-3 3-1 15,3 2-1 1,-1 2-2-16,1 10 1 15,2 4-19-15,3 15-9 0,3 9-106 16</inkml:trace>
  <inkml:trace contextRef="#ctx0" brushRef="#br0" timeOffset="129854.11">22069 5036 236 0,'5'0'88'0,"-2"0"-69"0,-1 0 6 0,-2 0 0 0,0 0-12 15,0 5-2-15,0-3-6 16,-2 3-4-16,-1-3 0 16,1 5-4-16,-1-2 2 0,0-3 3 15,1 3 1-15,-1-3-19 16,3 3-9-16,0-5-86 16</inkml:trace>
  <inkml:trace contextRef="#ctx0" brushRef="#br0" timeOffset="132886.48">21706 5704 80 0,'-2'-5'33'0,"2"5"-26"0,0 0 0 16,0 0-1-16,0 0-4 16,0 0 1-16,2 5-4 15,1-3-2-15,0-2 4 16,-1 7 3-16,1-2 16 15,2-5 7-15,-5 0-5 16,6 0 0-16,-6 0-9 16,2 2-3-16,-2-2-5 15,3 5-2-15,-3-5 3 0,0 0-3 16,0 0 0-16,0 0-3 16,0 0-1-16,0 0 1 15,0 0 2-15,0 0 3 0,0 0 2 16,3 0-1-16,-1 0-1 15,1-5-1-15,-3 3 2 16,2-3-1-16,-2 3 2 16,3-3-6-16,0 3-1 15,-1-3 4-15,1 5 2 16,2 0 0-16,-5 0-1 16,6-2-1-16,-4 2 0 15,4 0 4-15,-1 0 3 16,3 0-2-16,0 0 2 15,0 0-6-15,2 0-1 16,1-5 2-16,-1 5 3 16,4 0-2-16,-4-2-2 15,1-3-2-15,-1 5 0 16,1 0-2-16,0 0-1 0,-1 0 1 16,1-4-1-16,-1 1 0 15,1 3 2-15,-1 0-1 16,1 0-1-16,-3 0 3 15,0-5 0-15,0 3-1 16,0 2 1-16,0 0-2 16,0 0 2-16,0 0-2 15,-3 0 2-15,0 0-4 16,1 0 0-16,-1 0 1 16,0 0 0-16,0-5 2 15,1 5 1-15,-1-2 1 0,0-3 2 16,3 5-1-1,3 0-3 1,-3 0-1-16,0 0 0 16,0 0-1-16,0 0 0 15,-1 0 0-15,1 0 0 16,0 0 0-16,-2 0 0 0,-1 0 0 16,0 5 0-16,1-3 0 15,-1 3-3-15,-5-5 2 16,5 0 1-16,-5 0 0 15,0 0 0-15,3 0 0 16,2 2 0-16,0 3 0 16,3-5 0-16,-2 3 0 15,-1 1 0-15,0-4 0 0,0 0 0 16,-2 0 2 0,-3 0-6-16,0 0-1 0,3 5-45 15,-1 2-18-15,14-5-46 16</inkml:trace>
  <inkml:trace contextRef="#ctx0" brushRef="#br0" timeOffset="133886.35">22222 5725 164 0,'3'0'63'0,"-3"-7"-49"0,5 2 3 16,-2 3-1-16,-3-3-10 15,0 3-1-15,0-3-3 16,3-2-2-16,-3 5 1 16,0-3-1-16,2-2 2 0,1 2-1 15,-3 3-1-15,0-3 1 0,0-2 1 16,0 5 1-16,0-3 3 16,0-2 1-16,-3 5 1 15,1-3-2-15,-1-2-1 16,0 2-3-16,1 3 1 15,-1-3 0-15,0-2 3 16,1 5-1-16,-1-3 0 16,0-2-3-16,1 0-2 15,-4 0 1-15,1-5 1 0,3 5-1 16,-1-2-1-16,0-3 3 16,1 0 2-16,-1-2 2 15,3 2 1-15,0 3-2 16,-3-5-1-16,1 0-3 15,-1-3-2-15,0 3 1 16,1-7 1 0,-4 2-1-16,1-2-1 0,0 2 3 15,0-2 2-15,2 2 0 16,-2 3 2-16,2-3 0 16,0 0 3-16,1 5-1 15,2 2 0-15,0-2-3 16,0 7 1-16,0-2-4 15,0-3 0-15,2 7-1 16,-2-2-2-16,0-2 1 0,-2-3-1 16,2 5 0-16,-3-5 2 15,0 5-3-15,1-2 0 16,-1 4 1-16,0-2 0 16,3 7 0-16,0 0 2 15,0 7-61-15,3 7-24 16,24-7-32-1</inkml:trace>
  <inkml:trace contextRef="#ctx0" brushRef="#br0" timeOffset="168866.08">21616 5753 176 0,'3'5'68'0,"-3"-5"-52"0,0 0 14 16,0 0 4-16,3 0-13 15,-1 0-2-15,1-5-5 16,2-2 1-16,1-7-8 15,-1 0 2-15,3-5 2 0,2-2-6 16,1 2-3-16,5-7 3 16,2 3 1-16,9-8-2 15,5-9-1-15,5-2 1 16,0-3 0-16,0-4 2 16,0-3 3-16,-3-2-4 15,1 7-1-15,-4 5-2 16,1-3 1-16,-3 5 0 15,0 5 1-15,0-3-2 16,1 10 1-16,-4 9-2 0,0-2-1 16,-4 14-2-16,-7 2 1 15,-1 5-4-15,-9 12 1 16,-5 2 2-16,-8 7 1 16,-10 5-2-16,-6 7 2 15,-5-5 1-15,-3 5 0 16,-3 0-3-16,-2 0 2 15,-5 2 1-15,-6-2 0 16,-2 5 0-16,3-5 0 0,2-5 0 16,5 5 0-16,6-5 0 15,4 0 0-15,4 5 2 16,2-7 1-16,3 2-4 16,5-2 1-1,3 0 0-15,2-7 2 16,3-3-1-16,3 1-1 0,2-8 3 15,1 3 2-15,2-5-4 16,2-4-1-16,4-3 0 16,-1-3 2-16,0-4-1 15,3 2 2-15,3-9-2 16,-1 0 2-16,4-5 0 16,1-7 1-16,7-2-2 15,4-5 1-15,6-7-2 0,2-7-1 16,1-2-2-1,-1-3 1-15,0 5 1 0,1 0 2 16,-3 5-3-16,-3 2 0 16,-3 0 1-16,-2 7 2 15,-6 2-3-15,-2 8 0 16,-2-1-1-16,-4 10-2 16,-2 0 0-16,-3 7 3 15,-5 7-5-15,-2 7 2 16,-4 5 2-16,-4 4 1 15,-3 8-2-15,-3 6 2 16,-3 8 1-16,-5 9 0 16,-2 5 0-16,-3-3 0 0,0-2 0 15,-3 0 2-15,0-7-3 16,3 0 0-16,8-14 1 16,-3 7 2-16,3-5-1 15,3-2-1-15,2-5 3 16,2-2 0-16,4-5-4 15,-1 0 1-15,3-7 2 16,0 5 1-16,3-5-4 16,0-2 1-16,2-3 2 15,0 5 1-15,1-2-1 16,2-3-2-16,0 3-2 16,-3-3 1-16,1-2 1 15,-1 5 0-15,0-5-3 16,1 0 2-16,-1 0 1 15,0 0 0-15,3 0 2 16,0 0 3-16,0 0 0 0,0 0 2 16,0 0-2-16,0 0 0 15,0 0-3-15,0 0-2 16,0 0-2-16,0 0 1 16,0 0 3-16,0 0 1 15,0 0-4-15,0 0 1 16,3 0 0-16,-3 0 2 15,0 0-3-15,0 0 0 16,0-5 1-16,0 5 0 16,0 0 0-16,0 0 0 0,0 0 0 15,0 0 2-15,0-2-3 16,0 2-2 0,0 0 2-16,0 0 2 0,0 0 0 15,0 0-1 1,0 0 1-16,0 0 1 0,0 0-3 15,0 0 0-15,0 0 1 16,0 0 0-16,0-5 0 16,0 5 0-16,0 0 0 15,0 0 2-15,0 0-3 16,0 0 0-16,0 0 1 16,0 0 0-16,0 0 0 15,-3 5 0-15,1-5 0 16,2 0 0-16,-3 0 0 15,0 0 0-15,1 0 0 0,2 0 0 16,0-5 0-16,0 5 0 16,0 0 0-16,0 0 0 15,0 0 0-15,-3 0 2 16,3 0-1-16,-3 0-1 16,1 0-2-16,-1 0-1 15,1 0 4-15,2 0 1 16,-3-2-3-16,3 2 1 15,-3 0 0-15,1-5 0 16,2 5 0-16,-3 0 0 16,3 0 0-16,0 0 0 0,0 0 0 15,-3 0 0 1,3 0-9-16,0 0-2 0,0 0-34 16,0 0-15-16,3 0-66 15</inkml:trace>
  <inkml:trace contextRef="#ctx0" brushRef="#br0" timeOffset="170264.85">21489 5605 212 0,'3'-2'79'0,"-8"2"-61"0,5 0 1 15,0 0-1-15,0 0-10 16,0 0 0-16,0 0-2 16,2 2-1-16,4-2-3 15,-1 5-2-15,3-3 3 0,0 3 2 16,3-3 2-16,-1-2 1 16,1 5 0-16,2-5 2 15,0 0 1-15,3-5 1 16,3 5 0-16,2-7-4 15,3 5 0-15,5-3-5 16,5-2 0-16,6 2 1 16,2 3 0-16,0-5-5 15,-2 2 1-15,-3 3 0 0,-3-3 2 16,-2 5-1 0,-3-2-1-16,-2-3-2 0,-3 5 1 15,-3 0 1-15,-3 5 0 16,1-3-3-16,-3 3 2 15,0-3 1-15,-3 5 0 16,3 0 0-16,-3 3 0 16,-3-3 0-16,-2 0 0 15,0-5 0-15,-2 5 0 16,-1-7 0-16,-5 0 0 16,0 0-3-16,-3 0 2 15,1 0 1-15,-4-2 2 16,4-3-1-16,-6-2 2 15,5 0-4-15,-2-5 0 16,0 3 1-16,-1-10 2 0,1 0-1 16,0-2 2-16,-1-7 0 15,4-5 1-15,-1 0 0 16,3-7 2-16,0 5-3 16,0-3 0-16,0 3-1 15,3 7-2-15,-3-3 1 16,0 5-1-16,-3 5-3 15,0 7 2-15,1 0 1 16,-1 2 0-16,1 5 0 16,-4 0 0-16,1 5-3 0,2-3 2 15,1 5 1 1,-1-5 2-16,-2 5-3 16,2 0 0-16,0 0-12 0,1 0-7 15,-1 5-60-15,-2-5-27 16,2 5 2-1</inkml:trace>
  <inkml:trace contextRef="#ctx0" brushRef="#br0" timeOffset="170431.4">21765 5238 132 0,'8'-28'52'0,"0"14"-41"0,10-7-22 16,-5 14-14-16,0-5-27 16,6 0-7-16</inkml:trace>
  <inkml:trace contextRef="#ctx0" brushRef="#br0" timeOffset="171497.65">22027 5022 200 0,'13'-5'74'0,"-5"3"-58"0,0-3 3 16,-3 5-2-16,0 0-5 15,1 0 1-15,-1 0-5 16,0 0 0-16,0 0-5 16,1 0 0-16,-6 0 3 0,2 0-1 15,-2 0 2-15,3 5-4 16,0-3 0-16,-3 3-1 0,-3 2 1 16,-2 0-4-16,-3 7-2 15,-3 5 2-15,-5 9 2 16,-5 5 0-16,-8 14 2 15,-3 5-4-15,-7-3-2 16,2 3 2-16,0-5 0 16,2-7 7-16,3 0 6 15,3-5 0-15,3-4 3 16,2-3-4-16,3-2-1 16,0-5-4-16,2 0 1 15,3-2-6-15,3 2-1 16,2-7 0-16,4 3 2 15,1-8 3-15,4 3 2 16,2-10 1-16,2 3 2 0,4-5-1 16,4-7 2-16,1-5-2 15,2-9 0-15,3 0-5 16,5-10-3-16,8-2 0 16,8-2-1-16,3 0 0 15,2-5 2-15,0-5-3 16,-2 5 0-16,0-2 1 15,-6 2 0-15,-2 0-3 16,-6 2 0-16,-4 3 2 16,-4 7 2-16,-2 2-5 15,-5 0 1-15,-3 7 1 16,-6 5 3-16,1 5-5 0,-6 4 1 16,-2 12-1-1,-3 0 2-15,-5 12-1 16,-3 9-1-16,-5 5-2 15,-3 7 1-15,-5 0 1 0,-6 0 2 16,-4-5 1-16,-4 5 3 16,4-7-3-16,-1-2 0 15,3-8 1-15,3 3 2 16,4-7-1-16,4 0-1 16,2-5 1-16,6-5 1 15,2 8-1-15,0-8-1 0,5-2 1 16,3 0 1-16,0 0-3 15,3-2 0-15,2 2 3 16,1-2 1-16,2-5-1 16,0 0 1-16,0 0-4 15,0 0 0-15,2-5 3 16,1 5 3-16,0 0-2 16,-1 0-2-1,1 0 2-15,-3 0 0 0,0 0-4 16,0 0-1-16,0 0-2 15,0 5 3-15,-3-3 2 16,3-2 2-16,-2 5-4 16,-1-3 1-16,3-2-2 15,-3 5 0-15,3-5 0 16,0 2 0-16,0-2 4 0,0 5 1 16,0-3-1-16,3 3 1 15,0-5-4-15,-1 7-2 16,1-2 4-16,0-3 3 15,-3-2-1-15,2 5-2 16,-2-5 0-16,3 2-1 16,-3-2-3-16,3 7 0 15,-3-7 4-15,0 0 1 16,0 0-14-16,0 0-4 16,0 0-47-16,2-16-101 31</inkml:trace>
  <inkml:trace contextRef="#ctx0" brushRef="#br0" timeOffset="176812.85">23744 2748 208 0,'2'12'77'0,"-2"-3"-60"0,3 3 2 0,0 2-2 16,-1-2-11-16,1 6-3 15,2 6-2-15,1 2 1 16,1 4-1-16,4-1-1 15,0-4 1-15,2-3-1 0,0-4 2 16,0-3-19-16,-2-6-6 16,-1-2-70-1</inkml:trace>
  <inkml:trace contextRef="#ctx0" brushRef="#br0" timeOffset="177050.09">24127 3216 196 0,'-21'7'74'0,"5"-7"-58"0,-13 7 9 16,16-7 0-16,-8 0-15 15,-8 7-6-15,-8-2-2 16,-3 6 0-16,0-4-1 15,3 3-9-15,3 4-5 0,-1-2-40 16,4 2-59 0,2 0 17-16</inkml:trace>
  <inkml:trace contextRef="#ctx0" brushRef="#br0" timeOffset="177603.16">23752 3672 148 0,'2'0'55'0,"4"5"-43"0,-1-3 10 0,0 3 1 15,0-5-9-15,3 7-3 16,0-2 5-16,0-3 1 0,3 5-8 16,2-2-1-16,3-3-1 0,2-2-1 15,4 5-1-15,-1-3-1 16,0-4 2-16,0-3-5 16,0-2-1-16,-2 0 2 15,-3-7 1-15,-3 2-1 16,-2-4-2-16,-6-3 1 15,-3 5 1-15,-2-5 1 16,-2 5 1-16,-3 2-5 16,-3 5-1-16,-6 0-2 15,-2 7 0-15,-2 7 3 16,-3 0 0-16,2 7 1 0,1 5 2 16,2 0 3-1,3 0 4-15,5 2 5 16,5 0 1-16,6 0-2 15,5-2 0-15,2 2-3 16,6-9 1-16,3 2-4 0,4 0-2 16,4-2 0-16,5-3-1 15,-1 3-2-15,9 2 1 16,8-7-29-16,-1 0-11 16,1 10-90-1</inkml:trace>
  <inkml:trace contextRef="#ctx0" brushRef="#br0" timeOffset="185446.16">23056 5062 280 0,'24'-12'107'0,"-14"12"-83"0,3 0 2 0,-7 0-6 15,4 12-13-15,1 7-4 0,-1 11-7 16,1 34-2-16,2 16 3 16,1 23-8-16,-1 22 0 0,0 9 4 15,0 2 1-15,0-11 6 16,1-10 2-16,-4-16-3 15,1-17 1-15,-1-13-9 16,-2-18-4-16,-2-18-31 16,-1-26-11-16,-2-21-43 15</inkml:trace>
  <inkml:trace contextRef="#ctx0" brushRef="#br0" timeOffset="185920.07">23027 4949 232 0,'0'-66'88'0,"8"43"-69"0,13-15 22 0,-5 24 6 16,7-5-16-16,9 3-3 15,11-1-10-15,20 1-1 16,19-1-10-16,8 10-2 0,13 0-1 16,14 7 0-16,-1 5 0 15,6-3-5-15,-1 5 1 16,-9 5 0-16,-12 2 0 15,-7-2 0-15,-1 7 0 16,-4 2 0-16,-14 7 0 16,-11 10-3-16,-10 4 0 0,-8 17-5 15,-10 7 0-15,-9 11-3 16,-5 10 0-16,-5 5 6 16,-3 9 2-16,1 5 0 15,-1 2 0-15,0 0 2 16,0 3 0-16,3-8 1 15,-3-4 2 1,1-12 1-16,-4-11 1 0,-5-11 0 16,-5-11 2-16,-8-7-3 15,-10-7-2-15,-16-7-3 16,-27 0 1-16,-16 0 1 16,-18-5 0-16,-24-2-7 15,-11-7 0-15,-16-9-13 16,9-13-4-16,7-18-5 0,6-17-2 15,5-11-21-15,16-14-6 16,21-17-34 0</inkml:trace>
  <inkml:trace contextRef="#ctx0" brushRef="#br0" timeOffset="186205.83">23675 4674 340 0,'26'42'126'0,"-18"-2"-98"0,6 66-10 0,-9-52-10 0,0 33-8 15,0 31 2-15,3 23-1 16,0 14-1-16,6 7 1 15,4-2 1-15,3-12 1 0,0-9-4 16,1-19 1-16,-1-19-13 16,3-21-5-16,-1-14-36 15,4-26-16-15,-3-38-51 16</inkml:trace>
  <inkml:trace contextRef="#ctx0" brushRef="#br0" timeOffset="186432.23">24127 4996 272 0,'3'-33'101'0,"2"33"-78"0,6 14 9 0,-3-2 0 16,5 14-22-16,6 23-5 16,4 43-4-16,1 23-1 15,0 26 0-15,0 19 0 0,-3-2 0 16,-2-15 0-16,-1-9 2 15,1-16-14-15,-1-15-7 16,1-18-21-16,4-17-10 16,1-28-61-1</inkml:trace>
  <inkml:trace contextRef="#ctx0" brushRef="#br0" timeOffset="186686.55">24961 5516 260 0,'0'-12'96'0,"-5"5"-75"0,-17 2-5 15,9 10-9-15,-13-3-5 16,-25 10 1-16,-20 7-1 16,-16 2-2-16,-27 5 1 15,-8-5-6-15,-13 0 1 0,-8-2 2 16,8-5 3-16,0 0 6 15,6-2 4-15,15-5-4 0,21 0-2 16,14-7-24-16,16 0-13 16,12-7-80-1</inkml:trace>
  <inkml:trace contextRef="#ctx0" brushRef="#br0" timeOffset="187001.22">24924 5979 268 0,'8'3'101'0,"-14"1"-78"0,-12 3-11 16,5-2-11-16,-19 2-2 15,-29 2 2-15,-10 3 1 16,-17 9-2-16,-23-2 1 16,-3 2-4-16,-10 1 0 0,-8-4 2 15,10-11 0-15,11-7 7 16,2-2 6-16,6-10-22 16,13-2-7-16,19-12-89 15,15 0-46 1,22 3 73-16</inkml:trace>
  <inkml:trace contextRef="#ctx0" brushRef="#br0" timeOffset="187246.56">23971 5699 312 0,'13'14'118'0,"-10"5"-92"0,0 2-7 0,-1-1227-8 16,1 2445-23-16,0-1213-7 16,2 14-41-16,0 0-18 0,1 3-31 15,-1 8-9-15</inkml:trace>
  <inkml:trace contextRef="#ctx0" brushRef="#br0" timeOffset="188517.68">24117 5873 152 0,'2'-2'57'0,"1"2"-44"0,0-5 7 15,-3 5 1-15,2 0-7 16,1 0 0-16,-3 0-4 16,3 0-1-16,-1-2-5 15,-2-3-3-15,0-2 0 0,0 2-1 0,-2 3 0 16,-1-3 0 0,0-2 0-16,1 7-3 0,-1 5 2 15,3 2-1-15,0 0-2 16,0 7 3-16,0 5 0 15,0 0-2-15,0 2 2 16,3-2 3-16,-3 2 3 16,0-7 0-16,0 0 2 15,0-2-2-15,0-5 2 16,0-5 5-16,0-4 2 16,0-5-3-16,0-5-1 15,0-2-6-15,0-5-1 0,-3-2-1 16,3 2 1-16,0-2-2 15,0 7-1-15,0 0 1 16,0 2-1-16,0 5-3 16,0 2 2-16,-3 3-1 15,1 4 0 1,-4 10 2-16,1 2 2 0,0 5-8 16,0 2-1-16,-3 5-7 15,2 0-2-15,1-9-33 16,2-1-13-16</inkml:trace>
  <inkml:trace contextRef="#ctx0" brushRef="#br0" timeOffset="189299.1">24360 4942 160 0,'3'-7'60'0,"-1"14"-47"0,1-12 8 0,0 5 2 0,-3 0-14 15,0 0-5-15,2 5 0 16,1 2-1-16,0 5-1 16,-1-3-2-16,1 3 1 0,-3 2-1 15,3 7 0-15,-1-2 0 16,4 2 0-16,-1-2-5 15,0 2-1-15,3-2-19 16,-3 2-7-16,1-7-40 16</inkml:trace>
  <inkml:trace contextRef="#ctx0" brushRef="#br0" timeOffset="190128.09">24588 5137 132 0,'5'-7'52'0,"-2"5"-41"0,-1-3 2 16,-2 5-3-16,0 0 0 15,0 0 4-15,0 0-6 16,0 0-2-16,0 0-3 15,-2 5-3-15,-4 4 1 0,-2 3-1 16,-2 7 0-16,-3 9 0 16,-6 7 2-16,1 10-1 15,-1-3 2-15,1 3-4 16,2-10 0-16,-3 3 1 16,3-10 0-16,0-7 2 15,-2-2 1-15,7 0-76 16</inkml:trace>
  <inkml:trace contextRef="#ctx0" brushRef="#br0" timeOffset="193261.02">24559 5264 88 0,'0'-2'33'0,"2"-3"-26"0,-2 10 0 0,0-5-1 16,0 0-4-16,3 2-2 15,0 5 1-15,-1-2 1 16,-2-3 8-16,3 3 3 15,-3-3 5-15,0 3 1 16,0 2-4-16,0-2-1 16,0 2 0-16,-3-5 2 15,1 10-9-15,-1-3-2 0,0 3 1 16,1 2-3-16,-1-2 0 16,0 2-3-16,1 0-1 0,2 0 1 15,0 3 0-15,2-1 2 16,1-2 1-16,0 3-1 15,2-3-2-15,0-5 1 16,1 3-1 0,1 0 2-16,4-3 1 0,2-2 1 15,3-2 0-15,0 2 2 16,3-7 1-16,-4-5-3 16,1-2-1-16,-2 5-3 15,-1-3-1-15,-3-2-1 16,-2 0 0-16,-2 0 0 15,-4 0 0-15,-4 0 2 16,-4 0 0-16,-4-5-3 0,-4 5 2 16,-4-5 1-16,-1 5 0 15,1-2 0-15,-1 4 2 16,3 3-3-16,3 4-2 16,3 10-5-16,-1 2 0 15,3 7-58 1,3 5-43-16,0-5 38 15</inkml:trace>
  <inkml:trace contextRef="#ctx0" brushRef="#br0" timeOffset="204793.33">12552 4855 156 0,'10'0'57'0,"-7"0"-44"0,0 0-4 0,-1 0-2 15,-2 0-28-15,6 0-11 16,-1 0-27-16,0-5-13 16</inkml:trace>
  <inkml:trace contextRef="#ctx0" brushRef="#br0" timeOffset="-210352.43">23000 4916 104 0,'-13'-19'41'0,"8"12"-32"0,-6-2 6 15,8 4 3-15,1-2-1 16,-3-2 1-16,-1-3-3 15,4 5-1-15,-1-5 0 16,3 5 4-16,0 0-10 16,5 0 2-16,1 0 1 0,4 0-4 15,3 0 1-15,3 0-5 16,5 0-2-16,1-3 0 16,-1 8-1-16,3-3 0 15,-1-2 0-15,1 5 0 16,0-3 0-16,0-2 0 0,2 5 2 15,1-8 1-15,2 8 1 16,3-3-2-16,7 5-2 16,1-2 5-16,2-3 1 15,1 5-2-15,-4 0-3 16,1 7 2-16,-3-2 0 16,0 2-4-16,3 0 1 15,5 0 0-15,2 5 0 16,-4-5-3-16,-4 5 2 0,1-5 1 15,-6 0 0 1,-2 0 0-16,0-5 2 0,-3 5-1 16,0-7 2-16,0 5 0 15,3-5 3 1,2 0-3-16,3 0 0 0,3 0-1 16,0-5-2-16,-3 5 1 15,0-7-1-15,-5 5 0 16,-1-3 0-16,-1-2 0 15,-4 5 0-15,-2-3 0 16,0-2 0-16,-3 2 0 16,0 3 0-16,3 2-3 15,2 2 2-15,1 3 1 16,-1 2 2-16,-2 0-3 16,-3 7-2-16,-2-2-1 0,-3 9 3 15,-1 0-2 1,-4 10 1-16,0-3 2 0,-4 5 0 15,4 0 0-15,-3 2 2 16,3 5-3-16,-1 7 0 16,1 5 1-16,-1 2 0 15,1 5 0-15,2 2 2 16,0 5-8-16,-2 2-1 16,2 5-5-16,0 2 0 15,1-2 4-15,-4-5 4 16,1 5 3-16,2-5 1 15,0 5 0-15,1-7 0 16,-1-5-3-16,0-7 2 16,-2-2 1-16,-1-5 0 0,-5-7 0 15,-2-4 0-15,-6-6 0 16,-2 3 0-16,-5-9 0 16,-4 1 2-16,-2-3-3 15,-2-4-2-15,-6 4-1 16,-2-4 3-16,-9 1 0 15,-4-5 3-15,-9 0-1 16,-5 1-1-16,3-8-2 16,-1-3-1-16,1-4 2 15,-5-4 0-15,-11-3 1 16,-9-3 2-16,7-6 1 16,-1-1 3-16,3-6-3 15,-6 1-2-15,-10 1 0 0,6 3 1 16,4 3-1-1,6 1-1-15,0 7 1 0,-8-5-1 16,0 5 2-16,7 5 1 16,9-3-4-16,3 5 1 15,4 0 0-15,4 0 2 16,2-2 1-16,0-3 1 16,5 1 0-16,3 1 0 15,0-4 2-15,5-5 3 16,6-2 0-16,5-4 2 15,0-6 0-15,7-9 1 16,4-12-4-16,4-9-3 0,1-12-2 16,2-6-3-16,3-18 1 15,0-4 1 1,0-5-3-16,-2-2 0 16,-3-5 1-16,-1 12 0 15,-2 7-3-15,0 7 2 0,-2 7-10 16,5 12-5-16,-1 0-96 15</inkml:trace>
  <inkml:trace contextRef="#ctx0" brushRef="#br0" timeOffset="-209237.41">24027 5895 148 0,'0'0'57'0,"2"0"-44"0,-2 4-1 0,0-4-5 15,0 0-5-15,0 0-2 0,0 0 1 16,3 0 1-16,-3 0-1 16,0 0-5-16,0 0-2 0,0 0-57 15,3 0-27 1,-1-7 43-16</inkml:trace>
  <inkml:trace contextRef="#ctx0" brushRef="#br0" timeOffset="-203401.66">16790 6393 184 0,'3'0'68'0,"0"0"-52"0,-1 2 10 0,-2-2 1 0,0 0-2 16,0 0 2-16,0 0-11 16,0 0-4-16,0 0-7 15,0 0-4-15,-2 0 2 0,-6 5-4 16,-3-5 0-16,-5 0-1 15,-5-5 0-15,-13 5 2 16,-9-7 0-16,-2 5-3 16,-2-3 2-16,-3-2 12 15,-1 3 7-15,-4 1-9 16,-9 3-2-16,-2 0-5 16,3 0 1-16,-1 3-4 15,-5-3 0-15,-7 0 1 16,-6 0 2-16,2-3-1 0,1-1 2 15,-1-4-4-15,-7 1 0 16,2 0 5-16,3 0 2 16,6 3 2-16,-4 1 0 15,1 3 0-15,0 0 0 16,5 3-4-16,2 1-3 16,1 3 0-1,-3-2-1-15,-8-3 0 0,2 3 0 16,-2-3 0-16,3-2 2 15,-3 0 3-15,-6-2 2 16,6-3-1-16,3 5 1 16,0-2 0-16,-6-3 3 15,-5 3-5-15,5-3-3 0,6 5-1 16,-19 0 1-16,0 0-1 16,3 7 2-16,5 0-4 15,5 0-2-15,-5 5 2 16,-5-5 2-16,3 5 0 15,2-10-1-15,0 5 1 16,-3-7-1-16,3 0 2 16,8 0 3-16,8 0-4 15,10-2-3-15,12-3-6 16,7 5-2-16</inkml:trace>
  <inkml:trace contextRef="#ctx0" brushRef="#br0" timeOffset="-199333.97">18846 5457 148 0,'-5'-5'55'0,"5"3"-43"0,-5-3 16 0,5 3 5 0,0-3-14 16,-3 3-5 0,0-5-7-16,1-3 0 0,-1 3-4 15,0-2 3-15,-2-3 3 0,5 3 1 16,0-3 4-16,0 7-1 15,5-2 0-15,-2 0-5 16,2 0 0-16,1 0-1 16,2 0 3-16,2 2 1 15,3 3 1-15,6-3-2 16,7-2-1-16,6 7-1 16,5-2 2-16,6 2-3 15,2 0-2-15,0 2-2 0,7 5 0 16,9 0 0-16,3-2 1 15,-1 2 0-15,1 0 0 16,-3 0-2-16,2-2 1 16,3-3-2-16,0-2 2 15,-2-2 0-15,-3-3 1 16,-6 3-2 0,-2-3-2-16,0 5 1 0,0 0 1 15,0 7-3-15,-5 0 0 16,-6 5-1-16,-5 0 0 15,-5-3-18-15,-11 5-7 0,-5-2-39 16,-11 0-17-16</inkml:trace>
  <inkml:trace contextRef="#ctx0" brushRef="#br0" timeOffset="-198325.1">18841 5365 192 0,'0'-2'74'0,"0"2"-58"0,0-5 3 16,0 5-2-16,0 0-13 15,0 0-2-15,0 7-4 16,-3-2 0-16,1 9 2 16,-1 0-3-16,0 5 2 0,1 2 1 15,2 5 2-15,0 2-3 16,0 5 0-16,2 0 3 16,4-5 1-16,-1 5 1 15,0-2 0-15,3-3-2 16,0-2 1-16,0-5-2 0,-3 0-1 15,1-2-21 1,-4-5-9-16,1 0-56 16</inkml:trace>
  <inkml:trace contextRef="#ctx0" brushRef="#br0" timeOffset="-197890.21">18764 5591 132 0,'-5'-7'49'0,"2"7"-38"0,-5-7 1 0,6 2 1 0,-1 5-9 15,-2-7-2-15,0 5-1 16,-1-3-1-16,1 3 0 16,2-3 0-16,1 5 0 0,-1-5 8 15,3 5 7-15,0 0-1 16,3-2 0-16,-1-3-2 15,1 5 2-15,0-7-1 16,-1 5 2-16,1-3 1 16,0-2-1-16,2-5-1 15,0 3-1-15,0-3-3 16,3-2 1-16,0 0-6 16,0 2-1-16,-3-2 0 15,1 2 2-15,-1 3-3 0,0-3-2 16,1 5 0-16,-1 7 1 15,0 0-3-15,1 5-2 16,1 2 4-16,-1 2 1 16,2 3-3-16,0 2 1 15,2 0-18 1,3 3-5-16,6-1-29 0,5-2-11 16,10 3-29-1</inkml:trace>
  <inkml:trace contextRef="#ctx0" brushRef="#br0" timeOffset="-184692.25">11893 5102 168 0,'0'-5'63'0,"3"5"-49"0,-3-7 11 15,0 7 2-15,0-2-9 16,0-3-3-16,-3-2-4 15,0 0-2-15,-2-5-5 16,0-2-3-16,0-7 0 0,-3 0-4 16,0-5 2-16,-3-7 1 15,-2 0 0-15,-3-2 0 16,0-3 2-16,0-2-3 16,3 0-2-16,0-2 8 15,2-3 4-15,3-2 2 16,3 7 1-16,5-2-6 0,3 2-4 15,5 0 7-15,2 5 6 16,1-3-5-16,2 5-1 16,3 5-1-16,0-5 0 15,2 0 0-15,1 5 2 16,2-3-3-16,3 3 1 16,2 2-3-16,6 5 2 15,10 0 0-15,6 2 1 16,2 5-4-16,0 0-1 15,1 0-1-15,2-3-2 16,5 3 1-16,5-2-1 16,1-3 0-16,-3-2 0 15,2 2 0-15,-2 0 2 0,8-2 1 16,5 2 3-16,3 5-3 16,-3 0 0-16,0 2-1 15,10-2-2-15,1 0 1 16,2 7 1-16,-7-7-3 15,-1 2-2-15,8 0 2 16,1 5 0-16,-6 0 1 16,-3-7 2-16,-2 2-1 15,8 5-1-15,2 0-2 16,-8 0 1-16,-5 0 1 16,-2 5 0-16,2-3 0 15,3 5 2-15,-6 0-1 16,-5 7-1-16,-5-2-2 15,-5 4 1-15,-1-2 1 16,-2 12 0-16,3-5-3 16,-1 5 0-16,-5 2 2 0,-2 0 0 15,-3 5-2-15,-3 0 2 16,-2 0-1-16,-3 9 0 16,-2 3 2-16,2 4 2 15,-3 5-3-15,3 5 0 16,0-5 1-16,-3 7 0 15,1 0 0-15,-6 0 0 16,-3 7-3-16,-4-2 2 16,-7 0 1-16,-1-5 2 15,-6 0-3-15,-3 0-2 16,-5-2 4-16,-3 16 1 0,-5-7-3 16,3-23 1-1,0-10-2-15,-8 12 0 0,-19 21 2 16,-3-2 0-1,1-12-3-15,-3 7 2 0,3-7 1 16,-4 0 0-16,-4 0 0 16,-5-2 0-16,-12-3-3 15,-2-2 0-15,1-2 2 16,-1-3 0-16,-5 0 1 16,-11 3 0-16,-5-3 0 15,-3-2 2-15,3 0-3 16,-5-5 0-16,-11-2 1 15,3-5 0-15,-1-2 0 0,-4 0 0 16,-11-10 0-16,5-4 0 16,0-5 0-16,-10 0 0 15,-1-5 0-15,4-4 2 16,-9 2-1-16,-5-9 2 16,13 6-2-16,0-2-1 15,-5-2 1-15,8 7 1 16,11 0-1-16,-4 2-1 15,-1 3 1-15,7-3-1 16,8-2 0-16,5 0 2 16,6 0-3-16,-1-5 0 15,1-2 3-15,13 0 1 16,10 0-1-16,6-5 1 0,5-7 0 16,5-2 3-16,3-5-1 15,3-9 0-15,2-12-3 16,8-5-2-16,6-2-10 15,7-3-4-15,11 3-24 16,11-2-8-16,7-3-86 16</inkml:trace>
  <inkml:trace contextRef="#ctx0" brushRef="#br0" timeOffset="-182519.5">14010 5123 192 0,'0'0'74'0,"0"0"-58"0,-3 0 12 16,3 0-1-16,0 0-11 16,0 0-2-16,0 0-6 15,0 0 0-15,0 5-5 16,0-3-2-16,3 10 2 0,2-3-2 0,0 3-1 16,1 0 1-16,2 2-1 15,-1 0-3-15,1 7 2 16,0 5 3-16,0 2 3 15,0-2 4-15,0 0 5 16,0 2-8-16,0-2-1 16,0-5-3-16,0 5 1 15,0-5-4-15,0-4-2 16,0-3-27-16,0-5-10 16</inkml:trace>
  <inkml:trace contextRef="#ctx0" brushRef="#br0" timeOffset="-182068.71">13880 5311 108 0,'-16'-7'44'16,"14"7"-35"-16,-4-2 7 0,6 2 2 0,0 0 3 15,0-5 4-15,0 5 0 16,0-7 2-16,0 2-15 16,0 3-5-16,0-5-2 0,3 0 1 15,0 0 1-15,-1-5 3 16,1 5 1-16,-1-5 1 16,1-2 2-16,2 5-3 0,1-3 1 15,2-2-5-15,0 0 1 16,0-3-3-16,-1 3 2 15,1 0-4-15,3 0-2 16,-3 2 4-16,-3 5 1 16,0 5 4-16,1-3 1 15,2 3-5-15,2 2-2 16,1 2 0-16,-1 5 0 16,4 0-5-16,2 5 1 15,5 2-2-15,3 7 0 16,2-7 2-16,-2 5 0 15,0-5-3-15,-3-2 0 16,0-5-38-16,-3 0-17 16,-2-9-59-1</inkml:trace>
  <inkml:trace contextRef="#ctx0" brushRef="#br0" timeOffset="-174606.35">14044 5151 136 0,'-5'5'52'0,"2"-3"-41"0,-2 3 11 0,2-5 3 15,3 0-1-15,-2-5 3 16,-1 3-2-16,0-3 0 16,3 3-14-16,0-3-4 0,0 3-1 15,0-3-1-15,3 5 2 16,-3-7-6-16,0 7-1 15,0 0-2-15,-3 0-2 16,1 0 3-16,-1 7 0 16,0-7 1-16,1 0 0 15,-1 0 8-15,0 0 7 16,1 0 2-16,-1 0-1 0,0 0-2 16,3 0 1-16,0 0-8 15,0 0-2-15,-2 0-3 16,2 0 1-16,-3 5-2 15,1-5-1-15,-1 0-2 16,0 0 1-16,-2 0 1 16,0 0 2-16,-1-5-1 15,4 5-1-15,-1 0-2 16,0 0 1-16,1 0 1 16,2 0 2-16,0 0-25 15,0-7-10-15,0 7-45 0,0-2-17 16,0-3 0-1</inkml:trace>
  <inkml:trace contextRef="#ctx0" brushRef="#br0" timeOffset="-170896.25">13462 4622 96 0,'-5'7'38'0,"2"-2"-29"0,0-5 28 0,3-5 10 15,0 5-2-15,0-7 0 16,0 0-5-16,0-7-1 16,3-5-21-16,2 3 3 0,3-3 2 15,3 0-6-15,2 3-2 16,6-1-8-16,2 3-3 0,3 0-4 15,2 7-1-15,3 0-1 16,3 2 0-16,2-2-3 16,-5 7 1-16,-2 0-14 15,-3 0-5-15,-3 5-30 16,-3-3-11-16,-2 3-44 16</inkml:trace>
  <inkml:trace contextRef="#ctx0" brushRef="#br0" timeOffset="-170417.02">14671 4702 232 0,'-2'-2'88'0,"4"-3"-69"0,1 5 6 0,-1 0 0 0,4 0-14 16,-1-2-1-16,3-3-2 15,0 5 2-15,2-2-5 16,4-3 4-16,2-2 3 0,2 0-6 15,3-5-1-15,6 3-10 16,7-3-2-16,3 0-14 16,3 3-4-16,0 2-25 15,-3 2-10-15,-3 12-37 16</inkml:trace>
  <inkml:trace contextRef="#ctx0" brushRef="#br0" timeOffset="-165478.72">13713 4328 192 0,'0'-2'74'0,"-2"-3"-58"0,2 5-4 16,2 0-4-16,4 0-9 16,2 5-2-16,2-5-12 15,1 2-2-15,5 3-23 16,2-5-7-16,3 0-15 15,3 0-4-15</inkml:trace>
  <inkml:trace contextRef="#ctx0" brushRef="#br0" timeOffset="-165343.08">14510 4373 156 0,'8'-5'57'0,"-6"5"-44"0,-2-2 7 0,0 2 3 16</inkml:trace>
  <inkml:trace contextRef="#ctx0" brushRef="#br0" timeOffset="-165266.29">14518 4366 240 0,'-6'2'-45'16,"-2"3"-21"-16,-2 2-7 16</inkml:trace>
  <inkml:trace contextRef="#ctx0" brushRef="#br0" timeOffset="-165142.62">13520 4373 128 0,'-39'-21'49'0,"23"16"-38"0,-6-2 15 15,17 7 5-15</inkml:trace>
  <inkml:trace contextRef="#ctx0" brushRef="#br0" timeOffset="-165083.78">13441 4333 252 0,'8'0'-13'0,"8"0"-57"16,5 5-23-16</inkml:trace>
  <inkml:trace contextRef="#ctx0" brushRef="#br0" timeOffset="-164908.25">14666 4441 192 0,'13'-7'71'0,"-10"0"-55"0,-3 5-33 0,0-3-17 16,-3 5-39-16,-5 0-14 16</inkml:trace>
  <inkml:trace contextRef="#ctx0" brushRef="#br0" timeOffset="-161110.02">13436 4500 80 0,'13'7'33'0,"-13"-7"-26"0,13 12-37 0,-5-10-17 15</inkml:trace>
  <inkml:trace contextRef="#ctx0" brushRef="#br0" timeOffset="-160690.14">13621 4328 132 0,'0'0'49'0,"0"0"-38"0,0 0 21 15,0 0 7-15,0 0-10 16,0-2-2-16,0 2-12 16,2-5-2-16,1 5-7 15,0-7-2-15,-1 7 2 0,1-2-5 16,0-3-1-16,-1 5 0 0,1-2 0 16,-3-3-3-16,0 5 2 15,0 0-1-15,0 0 0 16,0 0-5-16,0 0-3 15,0 7-8-15,0-2-3 16,3-3-16-16,-3-2-4 16,5 7-31-1</inkml:trace>
  <inkml:trace contextRef="#ctx0" brushRef="#br0" timeOffset="-160493.67">15100 4432 4 0,'-16'2'0'0</inkml:trace>
  <inkml:trace contextRef="#ctx0" brushRef="#br0" timeOffset="-148513.86">9252 7270 104 0,'6'-7'41'0,"2"3"-32"0,-3-3-18 0,-2 7-8 16,2 0-11 0,3-8-2-16,0 4 2 15,0 1 5-15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8:21:40.9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15415 3592 148 0,'-3'5'55'0,"0"-5"-43"0,-2 7 1 16,0-2-3-16,-3-3-4 16,-5 5-1-16,-6-7-3 15,-2 0-2-15,-6 0 1 16,1-7 5-16,-6 0 6 0,-2-5-8 16,-6 5-2-16,-5 0-4 0,-5-7 0 15,-3 7 2-15,3 2 2 16,-1 5-3-16,1 5 0 15,-5 2 3-15,-6 7 1 16,-8-7 1 0,-2 0 0-16,2 2-5 0,0-1 1 15,-2-6 0-15,-9-2 0 16,6-2 6-16,3-3 6 16,4 2-2-16,1-1 0 15,-2-3 2-15,-7 0 3 16,7-5-6-16,4 2-1 15,6-6 0-15,5 2 0 0,8-3 7 16,3-6 2 0,7 6 0-16,6-6 0 0,8-5-3 15,5-5-1-15,6 0-3 16,4-2 1-16,9-5-6 16,5 0-1-16,8-5-2 15,5 3 1-15,13-17-9 16,6 5-1-16,13 4-1 15,2 1 0-15,4 2 5 16,2 12 1-16,2 2-1 16,16 12 0-16,6-5 2 15,2 7 0-15,1 5 1 16,10 7 0-16,2-3-3 16,-7 1 0-16,-3 7 2 0,10 2 2 15,-2-12-2-15,-3 12 0 16,-5-7 1-16,3 7 0 15,8-3 0-15,-1-1 2 16,-2 8-3-16,-3-1-2 16,11 4 2-16,-5 5 0 15,-6-1-8-15,-3 3-2 16,9 1 4-16,-3-1 3 16,-13 0 1-16,-6 0 1 15,-5 2 2-15,5-6 0 16,-5 9 0-16,-2-1 2 15,-11 6-1-15,-3 2-1 16,-8 7-2-16,-2 0-1 16,-8 2 2-16,-6 5 0 15,-5-7-2-15,-8 7 0 0,-8 0 2 16,-7-5 0-16,-12 3-2 16,-7-3 2-16,-8 5 5 15,-11-14 2-15,-13 2-2 16,-21-2-1-16,-8-7-1 15,-5-1-2-15,-17-1 1 16,-17-3-1-16,2 5 0 16,-9 2 2-16,-14 3-3 15,7-3 0-15,-3-2-1 16,-5 2-2-16,8-10 3 16,0-1 2-16,-11-3 0 15,14 0-1-15,2-7 1 0,-5 7-1 16,8-2-7-1,11-5-3-15,10 0-21 16,11 0-10-16,10 0-60 16</inkml:trace>
  <inkml:trace contextRef="#ctx0" brushRef="#br0" timeOffset="2233.02">17280 3670 148 0,'5'7'55'0,"-5"-7"-43"0,0 0-3 15,0 0-5-15,-2-7 0 16,-4-5 2-16,-2-2 2 15,0-7 0-15,0-5-4 16,-2-10 2-16,2-8 0 0,5-10 6 0,3-5 3 16,3-2-2-16,2 9 0 15,1 14-3-15,12-32 1 16,19-24 3-16,5 14 1 16,3 7 3-1,3 5 1-15,0 9-6 0,2 10 0 16,13 4-6-16,4 5-2 15,1 16-7-15,-1 8-3 16,-1 14-3-16,10 9 0 16,4 7 2-16,-3 12 4 15,-1 16-4-15,-7 21 0 16,-5 8 0-16,-9 9 2 16,-10 14-1-16,-13 12 4 0,-16 2-2 15,-14 17 1-15,-12 2 0 16,-9 2 0-16,-13-2-7 15,-12-2-4-15,-15-17 2 16,1-9 2-16,3-17 5 16,-1-14 4-16,-8-16-1 15,-2-5-2-15,-2-19 4 16,4-16 3-16,1-19 8 16,-6-26 4-16,-8-28-2 15,-13-31 2-15,5-23-11 16,3-12-3-16,14-12-37 15,12 5-17-15,19 21-48 16</inkml:trace>
  <inkml:trace contextRef="#ctx0" brushRef="#br0" timeOffset="2957.59">16701 4427 188 0,'0'-26'71'0,"7"17"-55"0,4-10 11 16,0 14 0-16,2-2-4 15,5 0-2-15,9-2-7 16,13-3-1-16,12 0-8 16,9-2-5-16,5 0-1 0,11 0 1 0,16-5 0 15,5 5-7-15,2 7 0 16,22 7-2-16,0 7 3 16,-1 19-1-1,14 14 0-15,-10 14-1 0,-9 12 0 16,-2 2 5-16,-14 0 3 15,-12 5-1-15,-20 7 0 16,-15 7-4-16,-18-7 1 16,-22 2 0-16,-26 3 2 15,-19 4 1-15,-18-9 3 16,-30 0-3-16,-18-12-2 16,-23-9 2-16,-25-12 0 0,-13-21 1 15,-15-14 0 1,-19-17 0-16,-6-14 2 0,-10-9 5 15,8-19 4-15,-13-12-4 16,21-4 1-16,8-8 1 16,10-4 2-16,24-5-1 15,24 12-1-15,21 2-3 16,22 7 1-16,17 10-15 16,25 4-5-16,26-2-37 15,24-2-18-15,37-1-24 16</inkml:trace>
  <inkml:trace contextRef="#ctx0" brushRef="#br0" timeOffset="3827.78">13637 5203 220 0,'-22'-19'85'0,"12"10"-66"0,-1-17 5 0,6 7 1 16,0-2-16-16,-1-19-5 15,1-7-2-15,2-19 0 16,3-7-1-16,3-23-1 16,5-15 1-16,3-4-6 0,5-14 1 15,5-5-9-15,10-5-2 16,4 5 8-16,5 7 6 16,2 19 1-16,3 9 0 15,5 12 5-15,19 19 4 16,8 9-3-16,7 24-1 0,14 16-5 15,16 19 0 1,0 14-5-16,7 14 1 0,9 17-5 16,-11 23 1-16,-8 12 2 15,-5 14 3-15,-8 33 2 16,-16 12 1-16,-18 16 0 16,-25 5 0-16,-20 2 2 15,-27-9 1-15,-16-12 3 16,-13-14 1-16,-21-14-3 15,-27-12-1-15,-8-23-1 16,-20-22-2-16,-14-18 1 16,-8-24-1-16,-16-26 2 15,8-21 1-15,0-16 1 0,3-17 2 16,-11-28-1-16,32 2 0 16,24 12-19-16,23-2-5 15,27-17-84 1</inkml:trace>
  <inkml:trace contextRef="#ctx0" brushRef="#br0" timeOffset="5564.64">16237 4354 200 0,'-7'-7'77'0,"-9"7"-60"0,-11 0-5 16,9 0-4-16,-6 0-9 15,-5 7-2-15,-6 0 4 16,-7 0 1-16,-14-2 0 16,-10 2-2-16,-2-7 3 0,-1 0-7 15,3-12 1-15,-3-4 3 0,-3-10 2 16,6-19 0-16,8-2 1 15,8 0 4-15,10-14 6 16,8 0-1-16,9 0 1 16,12-5-5-16,14 0-3 15,20 5 2-15,17 2 0 16,8 5 1-16,10 12 0 16,21 2-2-16,14 14-1 15,5 7-10-15,26 26-2 16,3 7-9-16,5 26-3 15,6 12 3-15,-11 16 5 16,-13-2 6-16,-14 7 3 16,-12 7-1-16,-14-12 0 15,-27 0-3-15,-25-4 1 16,-25-3 1-16,-21 0 2 0,-39 14-1 16,-27-4-1-16,-22-3-81 15</inkml:trace>
  <inkml:trace contextRef="#ctx0" brushRef="#br0" timeOffset="8101.61">19606 3630 304 0,'8'14'115'0,"-8"-7"-89"0,2 7 5 0,1-2-3 16,0-12-12-16,2 7 1 0,0 0-6 15,3 0-1-15,3-7-6 16,-1-2 2-16,3-10 3 0,1-7-5 15,2-9-2-15,2-5-1 16,3-19 1-16,3-9 1 16,0-3 1-16,-3-6 0 15,0 9 0-15,0-5-2 16,-2 12-2-16,-3 7 3 16,0 7 0-16,-3 7 1 15,-3 16 0-15,1 8-5 16,-6 14-1-16,-2 16-2 15,-6 12 0-15,-2 21 0 16,-3 12 0-16,0 2 3 16,3 10 0-16,2 1 1 15,6 11 2-15,5-3-3 16,5 5 0-16,0-3 1 0,3-2 0 16,3-2 0-16,-1-12 2 15,-2-10-23-15,0-4-11 16,-6-12-78-16,-4-12-36 15,-4-11 27 1</inkml:trace>
  <inkml:trace contextRef="#ctx0" brushRef="#br0" timeOffset="8361.91">19468 4387 384 0,'11'5'145'0,"-3"-3"-112"0,7-2 16 0,-1 0 0 0,9 0-25 16,7 0-6-16,12 0-13 15,19 0-4-15,13 0-1 16,5 0-7-16,16-2 0 0,6-3-13 16,-3-7-4-16,-5 3 2 15,-1-5 0-15,-10-5-5 16,-10 0 0-16,-14 3-24 15,-13-1-9-15,-16-4-76 16</inkml:trace>
  <inkml:trace contextRef="#ctx0" brushRef="#br0" timeOffset="8852.6">18992 3637 404 0,'-35'-68'151'0,"27"37"-118"0,1-49 7 0,12 38-7 16,8-10-17-16,11-5-4 16,8-8-7-16,10-11-2 0,8-4-1 15,14 0-10-15,12 3-3 0,6 4 1 16,6 12 4-16,10 11 3 15,10 13 2-15,-31 11-2 16,42 35 2-16,5 20-4 16,-2 32 1-16,-3 26-7 15,8 37-1-15,-13 27 0 16,-16 23 2-16,-19 31 4 16,-21 11 3-16,-23 17 0 15,-30-10-1-15,-39-2-6 16,-22-23-4-16,-18-36 3 15,-32-30 2-15,-5-38 5 16,-27-38 4-16,-4-42 5 16,-12-37 4-16,-13-55 11 15,1-37 7-15,-6-33-10 16,26-19-2-16,27-5-5 0,29-9-1 16,27 7-5-16,28 0-1 15,30 12-12-15,37 9-4 16,29 12-43-16,26 14-17 15,32 28-87 1</inkml:trace>
  <inkml:trace contextRef="#ctx0" brushRef="#br0" timeOffset="11376.91">9184 4086 136 0,'-3'-2'52'0,"3"4"-41"0,0-4 4 0,0 2-1 16,0 0-1-16,0 0 3 0,0-5-3 16,0 0 0-1,0 3-7-15,0-5-6 0,-3 2-3 16,3 5 2-16,0-2 0 0,0-3-2 16,0 5 2-16,0-2 1 15,0 2 0-15,3 0-5 16,0 0-1-16,-1 0-4 15,4 0 1-15,-1-5-11 16,3 5-2-16,5 0-41 16</inkml:trace>
  <inkml:trace contextRef="#ctx0" brushRef="#br0" timeOffset="11735.95">10157 4234 132 0,'3'0'52'0,"-3"0"-41"0,-3 0 2 0,3 0-3 16,0 0-6-16,0 0-3 0,0 0 0 16,-2 0-1-16,-1 0 0 15,3 0 0-15,-3 0 0 0,1 0 0 16,-1 0 0-16,0 0-9 16,1 0-2-16,-1 5 1 15,1-5 4-15,-1 2-4 16,0 3 2-16,1-5-12 15,-1 0-32 1,3 0-2-16</inkml:trace>
  <inkml:trace contextRef="#ctx0" brushRef="#br0" timeOffset="18731.15">9906 7002 520 0,'5'-12'0'0,"6"-6"4"0,-6 15 5 15,3-4-5-15,3-4-2 0,2 3-4 16,3 1 1 0,8 3 1-16,5 1 0 0,2 3 0 0,4-4 4 15,2 8 2-15,5-1 9 16,6 8 2-16,13-3-4 15,10 3 0-15,6-1-4 16,10 1 2-16,11 4-4 16,3-1 1-16,-3 0-5 15,2 2-2-15,6-6 4 16,-3 1 1-16,-5-4-2 16,-5 5-1-16,-1-5-3 15,-2-4-3-15,-8 1-18 16,-10-1-9-16,-9-3-57 15,-5 4-24-15,-10-4-30 16</inkml:trace>
  <inkml:trace contextRef="#ctx0" brushRef="#br0" timeOffset="21898.86">21709 4916 332 0,'16'-14'126'0,"-11"9"-98"0,1 3-8 16,-1 2-8-16,-3-5-13 15,1 5 0-15,-3-2 1 16,-3-3 0-16,1 5 0 16,-3-2-5-16,-3-3 1 0,-3 5-3 15,0-2 0-15,-2 2 1 16,3 0 4-16,-1 2 3 15,0-2 2-15,1 7-1 16,2 0-2-16,3 5 1 16,-1-5-1-16,1 5-3 15,0 2 0-15,-1 0 4 16,-1-2-3-16,1-3 1 16,1 3 1-1,-3 2 0-15,0-7 0 0,0 5 2 16,-2-5-3-16,-1 5 0 15,-2-3 3-15,0-2 1 16,-3 0-4-16,-3-2 1 16,-2-3 0-16,-3 5 2 15,0-2-3-15,-2 2 0 16,-1-2 1-16,1-3 2 16,-1 5-1-16,-2 0-1 15,-5-2-2-15,-6 2-1 0,-10 5 2 16,-3-3 2-16,0 5-2 15,-2-2-2-15,-4 7-1 16,-7-3 3 0,-5 8-2-16,-1-3 1 0,1 7 2 15,0-2 0-15,-6 2-3 16,-11-2 2-16,4-5 1 16,-1 3 0-16,-7-8 0 15,-12 3 0-15,1-5-3 16,-3-2 2-16,-10 0 5 15,0-5 2-15,2 0-2 16,-5 0-1-16,0 0 1 16,2 0 0-16,3 0 0 15,-7-2 2-15,-1-3-5 0,3 5-1 16,-11-7 0 0,1 5 2-16,-1-5-1 0,-10 2-1 15,0-2 1 1,2 0-1-16,-5 0 0 0,-24 0 2 15,11 7-1-15,3 0-1 16,10 5 3-16,5 0 0 16,-7 2-1-16,7 0-2 15,1 0-2-15,-9 7 1 16,9 3 1-16,-4-3 2 16,-7 7-1-16,11-2-1 15,-9 2 1-15,3-2-1 16,6 0 0-16,-9 0 0 15,9-5 0-15,4 7 2 0,1-2-3 16,2 5-2-16,6-1 2 16,8 10 2-16,-6 0 0 15,5 7 2-15,9 1-2 16,-3 3-1-16,-11 1 1 16,8 4-1-16,3 3-3 15,-5 7 2-15,2-5 3 16,11-2 3-16,2-3-4 15,-2 6-1-15,5 3 0 16,11 4 0-16,5-6 0 16,2-2 0-16,4 0 0 15,-9 1 2-15,6 3-1 16,-1 4-1-16,4-3-2 16,-4-8 1-16,-4-4 1 15,4 1 2-15,6-1 1 0,5-3 1 16,6-1-2-1,7 1-2-15,9-3 1 0,4-8-1 16,12-5-25-16,7-2-8 16,11-7-43-16,7-5-18 15,6-9-15 1</inkml:trace>
  <inkml:trace contextRef="#ctx0" brushRef="#br0" timeOffset="22262.29">11864 7324 340 0,'5'15'126'0,"-5"6"-98"0,-2 2-5 16,-1-9-9-16,0 8-13 15,-2 10-1-15,-6 11 2 16,-2 4 1-16,-5 12-1 16,2-8-8-16,0-4-4 0,3-7 6 15,-1-4 1-15,7-8 7 16,4-2 2-16,8-7 22 0,6 2 11 16,10-7-7-16,8-2-1 15,11-1-16 1,7-4-4-16,14-4-16 0,3 1-4 15,-1-4-29-15,-2-4-11 16,-3 4-71 0,0-7-32-16,3 0 26 15</inkml:trace>
  <inkml:trace contextRef="#ctx0" brushRef="#br0" timeOffset="23314.01">10401 5269 268 0,'2'-12'101'0,"4"10"-78"0,7-10 9 15,0 12-3-15,8-5-15 16,8 5-5-16,11 0-6 15,8-2 0-15,13 2-2 16,15 0 6-16,9 2 3 0,5-2-3 16,11 5 1-16,2-3-5 15,0 3-2-15,0-5-14 16,8 0-4-16,-2 0-29 16,-3 0-12-16,10-7-63 15</inkml:trace>
  <inkml:trace contextRef="#ctx0" brushRef="#br0" timeOffset="23685.53">14497 5436 336 0,'2'-24'126'0,"1"10"-98"0,2-7 17 0,3 9 1 0,8-4-21 16,8-3-6-16,10-2-16 15,16-3-7-15,24 8 2 16,24 2-2-16,16 4 0 0,29 8-2 16,5 9 1-16,22 0-2 15,-12 0 0-15,4 7-14 16,-9 5-4-16,-13 0-20 16,1 2-7-16,-6 5-84 15</inkml:trace>
  <inkml:trace contextRef="#ctx0" brushRef="#br0" timeOffset="24725.78">6906 7593 324 0,'18'-7'123'0,"-10"7"-95"0,5 0-8 0,-7 2-9 16,4 3-12-16,3 6 0 16,6 3-6-16,5 5-3 15,5 9 6-15,8 1-3 0,11 4 0 0,2 0-1 16,0 2 2-16,-2-5-1 16,-17-8 2-16,-4-8-10 15,-1 0-3-15,-4-2-40 16,-4-10-14-16,-5-9-25 15</inkml:trace>
  <inkml:trace contextRef="#ctx0" brushRef="#br0" timeOffset="24932.22">7340 7586 332 0,'34'18'123'0,"-10"-1"-95"0,8 16 7 16,-17-14-1-16,9 6-18 15,5 4-3-15,3-1-11 0,-3 2-3 16,-8-1 0-16,-10-3-20 0,-14-8-6 16,1-1 7-16,-33 6 4 15,-39 8-4-15,-13 7 1 16,-6 9-30-16,1 0-10 16,7 7-54-1</inkml:trace>
  <inkml:trace contextRef="#ctx0" brushRef="#br0" timeOffset="27771.13">15425 7186 280 0,'27'-17'107'0,"-14"10"-83"0,11-5-1 0,-11 8-5 16,5-3-16-16,9 0 0 16,7 0-4-16,17-5-2 15,7 5 3-15,8 0 0 0,5 0 3 16,19 0 1-16,6 4 3 16,1-1 1-16,7 4 3 15,4 0 1-15,-5 0 1 16,-5 0 2-16,3 0 2 0,5 0-12 15,-11 4-1-15,-5-1-12 16,-8 4-2-16,0 7-32 16,0 2-14-16,0 12-72 31</inkml:trace>
  <inkml:trace contextRef="#ctx0" brushRef="#br0" timeOffset="33174.52">9218 4260 236 0,'0'-14'90'0,"3"7"-70"0,-1 2 6 16,4 3-1-16,2-3-18 15,2-2-6-15,6 7-4 16,3 0-1-16,-4 0 3 16,-1 5-7-16,4 4-2 0,-2-4 1 15,0 14 3-15,-3 2 3 16,-5 0 2-16,-5 5 1 15,-9-5 0-15,-4-2 6 16,-3-12 6-16,2 5 7 16,-13-10 5-16,-5-4-6 15,8-3-3-15,5 0-6 0,0-2-1 16,3 0-3-16,2-7 0 16,4 7-6-16,1-7-1 15,1-5 1-15,0 10 0 16,2-3-2-16,0 7 0 15,3 5 2-15,3 5 0 16,2 9-2-16,1 0 2 16,2 12-1-16,-1-12 0 15,-1 0 4-15,2 5 1 16,-3-5 3-16,0-2 3 16,-2 0 7-16,-6-12 2 15,-7-12-5-15,-4-2-3 16,-1-12-5-16,4 7-4 15,0 5 0-15,3-5 1 0,3 3-3 16,5 4 0-16,8 5-15 16,11 14-4-16,7 7-6 15,-5 5 1-15,-2-5-19 16,-1 19-7-16,-7 9-61 16</inkml:trace>
  <inkml:trace contextRef="#ctx0" brushRef="#br0" timeOffset="33596.4">9141 4648 260 0,'6'-12'96'0,"-6"12"-75"0,2 5 12 0,-2-5 2 0,3 5-23 16,2 2-6-16,1 2-7 16,1 10-3-16,1 2 3 15,3 10-9-15,0-1-1 16,-3 10-5-16,-1-2-1 0,1-5 1 16,-2-5 2-16,-1-7-5 15,0-2-1-15,1-12-42 16,1 0-54-1,9-14 27-15</inkml:trace>
  <inkml:trace contextRef="#ctx0" brushRef="#br0" timeOffset="34120">9504 4608 284 0,'-11'-14'107'0,"6"14"-83"0,-6-7-3 0,9 7-7 16,-4 0-13-16,1-5 0 15,-5 5-3-15,2 0 0 16,-8 5 2 0,-5-3 0-16,-1 10 0 0,1 0-3 0,0 2 0 15,0 0 2-15,2 0 0 16,6 0 1-16,5-2 2 15,6 2 1-15,2 0 1 16,8-2 2-16,2 0 1 0,6-3-1 16,3-2-1-16,2 0-3 15,0-2 1-15,3 2-4 16,-1 5 0-16,-1-3 1 16,-1 5 0-16,-3 5-5 15,-2 2 1-15,-3 5 2 16,-5 2 3-16,-5 3-5 15,-3-5 1-15,-5-5 1 16,-3-2 3-16,-3-10 4 16,1-2 4-16,2-2 7 15,-3-10 4-15,-2-9-1 16,5-12-2-16,5 3-9 16,6-8-3-16,5-2-3 15,2-2 1-15,4 7-4 16,2-3-2-16,-1 3-16 15,-1 2-5-15,-6 0-48 0,-8 3-20 16,-3-8-29 0</inkml:trace>
  <inkml:trace contextRef="#ctx0" brushRef="#br0" timeOffset="37977.68">13555 3075 176 0,'15'-7'68'0,"-4"2"-52"0,5-2 14 15,-8 0 6-15,5 0-14 16,8-5-4-16,8-2-11 15,3 0-3-15,5-5-2 16,3 5-4-16,2 0 1 0,3-5-1 0,11 9 0 16,13-1 0-1,-1 1-2-15,4-1 3 0,2-1 0 16,16 5 1-16,5 0 2 16,0 0-3-16,14 2 0 15,12 5 3-15,1-2 3 16,16-3 0-16,-1 5 0 15,1 0-3-15,10 0 1 16,-8 0-2-16,-7 0-1 16,7-7 3-16,-8 4 2 15,-2-4 4-15,5 0 2 16,-6 0-1-16,-4-4 1 16,7-1-6-16,0-2-1 0,-7 2-2 15,4-2 1 1,1 0 0-16,-8 4 1 0,-3-6-2 15,8-1-2-15,-8 1-2 16,-11 6-1-16,-5 3 2 16,1 3 0-16,-12 1 1 15,-12 6 0-15,4 4-3 16,-20 0 0-16,-14 12-5 16,-13 2 0-16,-10 5-3 15,-9 14 0-15,-5 18 1 16,-2 8 4-16,-1 3 1 15,1 13 0-15,2 17 4 16,3 2 2-16,3 7 0 0,5 19-1 16,5 5 1-1,2 2-1-15,1 7-3 16,-5 5 0-16,-6 4 2 0,-5-4 0 16,-6-5 5-16,-7 0 2 15,-6-9-2-15,-5-17-1 16,-5-7 3-16,-5-2 1 15,-9-12-3-15,1-16-3 16,-1-15-5-16,1-9 0 16,-6-9 6-16,-8-10 4 15,-13-9 1-15,-21-5 1 16,-8-9-4-16,-10-5-1 16,-35-9-1-16,-3-10-2 15,-31-2-2-15,-9-5-1 0,-28 0 4 16,-1-2 3-1,-20 7-3-15,-1 9-1 0,1 10-2 16,7 9 0-16,6 7 2 16,7 10 0-16,6 2 0 15,13 2 0-15,-8-2 0 16,16-5 0-16,0-2 2 16,3-12 3-16,10-7-2 15,-5-16 0-15,16-15 3 16,16-4 3-16,5-12 0 15,5-21 0-15,13-12-1 16,14-9 0-16,8-17-4 16,5-21-1-16,2-7-1 15,9-19 1-15,10-9 0 0,11-12 1 16,10 0-2-16,8 5 1 16,9 0-4-16,9 11 0 15,6 17-4-15,8 12-1 16,6 9-39-16,4 19-18 15,6 14-62 1</inkml:trace>
  <inkml:trace contextRef="#ctx0" brushRef="#br0" timeOffset="46865.86">19981 7078 328 0,'64'-12'123'0,"-24"9"-95"0,44-1 5 0,-39-3-5 15,21 7-14-15,27-3-1 16,13-1-7-16,18 4-4 16,14 0-1-16,2 0-1 15,19 0 0-15,-9 0 0 0,7-3 0 16,-1-1 0-16,-5-4 2 16,2-3-3-16,-8-3 0 15,-10-3 1-15,3-2 2 16,-6-2-12-16,-13 5-3 15,-10 2-78-15,5 7-32 16,-3-8-3 0</inkml:trace>
  <inkml:trace contextRef="#ctx0" brushRef="#br0" timeOffset="60035.13">16010 5666 208 0,'-8'7'77'0,"-3"5"-60"0,-7 0-7 16,10-3-6-16,-11 5-2 16,-12 3 1-16,-14-3-1 15,-8-7-2-15,-8 0 1 16,-5-7 5-16,-16-7 4 0,-8-12 1 15,-5-2 1-15,-14-5 2 16,-7-9 4-16,2-5-6 16,-5-5-2-16,-8-9-3 0,2-7 0 15,-4-5-4-15,-6-2-2 16,3-10 0-16,-1-4 1 16,-7-10-1-16,3 3-1 15,7-5-2-15,-2-12 1 16,10-2-1-16,16 2 0 15,11-2 0-15,10-5-2 16,8 0 5-16,14 10 3 16,10-15 10-16,16 10 3 15,16 7 0-15,13 0 2 0,13-1 1 16,14 4 2-16,10-1-10 16,10 12-2-16,17-7-8 15,13 7-4 1,10-3-6-16,3 13-2 0,13 2-4 15,6-5 1-15,2 0 0 16,6 7 3 0,36-7 4-16,-2 12 1 0,8 13 0 15,2 4 4-15,3 15-2 16,22 11 1-16,-1 6 2 16,16 12 0-16,-5 7-3 15,16 7 2-15,-11 5 1 16,11 9 0-16,-9 5 0 15,9 9 2-15,-11 5-1 16,8 7 2-16,-10 5-4 0,7-5 0 16,-15 7-1-1,2 5 0-15,-10 6 2 0,-11 6 0 16,2 2-5-16,-15 7 1 16,-3 7 2-16,-5 14 3 15,-16-2-2-15,-18 2-2 16,-14 19-1-1,-13-5 3-15,-8 10-2 0,-16 9 1 16,-13-5 2-16,-18 3 0 16,-14 2-3-16,-21-7 0 15,-13-12 2-15,-11 3 0 16,-13-3-2-16,-24-9 2 0,-23-10 1 16,-19-2 0-16,-38 5 0 15,-15-19 0-15,-37-12 4 16,-21-2 2-16,-13-17-5 15,-25 1 0-15,-15-8-1 16,5-2 0-16,-10-5-9 16,-11-2-4-16,-6 0-81 15,22-4-62 1,5-25 56-16</inkml:trace>
  <inkml:trace contextRef="#ctx0" brushRef="#br0" timeOffset="68708.89">15412 12901 340 0,'32'0'129'0,"-6"0"-100"0,9 4 7 15,-17-1-5-15,9 1-13 0,10 4-3 16,16-1-6 0,5 4-1-16,5 3-5 0,9 1 0 0,12 6 1 15,9-2 6-15,7-5 6 16,14 4 1-16,8-3 1 15,2 3-3-15,17-1 1 16,1 2-3-16,-1 2 2 16,7 2-6-16,-8-1-1 15,-2-1-2-15,-1 0 1 16,-12-2-4-16,-12-1-2 16,-2-3-18-16,-5-8-9 15,-8-5-28-15,-10-2-13 16,-4-2-119-16</inkml:trace>
  <inkml:trace contextRef="#ctx0" brushRef="#br0" timeOffset="77824.82">15031 5645 20 0,'-26'0'8'0,"-4"0"-6"0,-28 0 6 0,32 0 2 16,-11-7 3-16,-11-5 3 15,-18-4 17-15,-11-10 9 16,-7-2-7-16,-6-12-3 16,-16-12-7-16,-3-2-4 0,1-5 2 15,-11-7 0-15,2 3-12 16,4-15 4-16,1-2 5 0,-1-2-5 15,7-5 2-15,11-7 3 16,7-12 2-16,6 5 0 16,13-7 1-16,6-10-9 15,10 1-1-15,11-8-1 16,13 5 0-16,13 0 0 16,16 0 2-16,13-2-3 15,13 7 1-15,11 2-7 16,11-3-1-16,21 4-2 0,13 3 1 15,10 11-7 1,17 4-1-16,10 2-3 16,3 5 0-16,15 0-2 15,6 11 1-15,8 11 5 16,2 3 2-16,4 4-1 0,15 4 2 16,0 0-1-16,10 14 0 15,-2 7 0-15,11 11 0 16,33 4-3-16,1 15 1 15,-16 13-3-15,11 8 0 16,-16 15-3-16,13 3 1 16,-8 8 0-16,8 10 3 15,-8 12 2-15,8 10 2 16,-14 4 1-16,4 2 1 0,-19 17 0 16,5 6 2-16,-24-1-6 15,-18 16 1-15,-3 7-1 16,-16 0 2-16,-23 12-1 15,-22-3 1-15,-15 3 2 16,-17 9 0-16,-18-2 0 16,-16 2 0-16,-18 5-7 15,-19 0-3-15,-26-3-1 16,-32-4-1-16,-16-7 7 16,-27-3 2-16,-28-9 0 15,-17-14 2-15,-26-12-1 16,-31-7 0-16,-17-16 4 15,-18-15 3-15,-31-23 0 0,-17-21 2 16,-5-19-2-16,0-14 0 16,0-19 1-16,-5-7 1 15,10-7-1-15,19-12-1 16,6-9-1-16,20-5 0 16,6 0-22-16,10-7-8 15,19-21-93 1</inkml:trace>
  <inkml:trace contextRef="#ctx0" brushRef="#br0" timeOffset="94550.33">16618 5913 244 0,'-15'7'90'0,"-4"0"-70"0,-23 1-5 16,23-4-8-16,-7 3-7 15,-11-7 0-15,-14 7-3 0,-17-7 2 16,-6 0 1-16,-8-7-3 0,-14 0 0 15,-12 0-1-15,-1 0 0 16,-10-5 3-16,-10-2 0 16,2-5 1-16,-14-2 2 15,-1-7 5 1,1-5 4-16,-9-7-2 0,4-5 2 16,-2-4-2-16,-8-10 2 15,10-7-4-15,-5-9 1 16,3 0 1-16,8-10 2 15,2-2-1-15,6-7 1 16,10-7 0-16,9 2 1 16,4-9-2-16,1-5 1 0,18 5-4 15,10-7-2-15,14-3 0 16,13 3 1-16,14 2-5 16,9 0-1-16,12-2 0 15,10 9 0-15,11-2-3 16,10 0 2-16,16 2-1 15,11 7-2-15,7-4 3 16,4 4 0-16,4 2 7 16,11 6 4-16,27-15-3 15,5 5-2-15,-6 7 4 16,12 7 4-16,7 11-5 16,-3 6-2-16,6 6-3 15,16-2 0-15,-3 1-4 16,5 10 0-16,8 4-1 15,-2 8 0-15,13 3 0 0,5 3 0 16,-6 16 2-16,14-1 0 16,-7 11-5-16,15 4-1 15,-11 7-2-15,0 4 2 16,6 3 2-16,-8 8-1 16,7 10 1-16,-9-3 3 15,-7 10-2-15,7 4 1 16,-9 4 2-16,0 4 2 15,3-1-3-15,-6 11 0 16,9 2 1-16,-4 12 2 16,-7 8-3-16,11 4 0 0,-9 11 1 15,-4 13 0 1,-1-1 0-16,-13 1 0 16,-16 2-3-16,-16 9 0 15,-8-9 2-15,-12 7 0 0,-12 2 1 16,-18-7 2-16,-13 5-3 15,-16 7-2-15,-19 0 2 16,-13-5 2-16,-10-2-5 16,-11 5 1-16,-8-10-15 15,-16-7-3-15,-19 7-9 16,1 0-4-16,-3-4-91 16</inkml:trace>
  <inkml:trace contextRef="#ctx0" brushRef="#br0" timeOffset="95401.87">10922 5692 304 0,'-32'7'112'0,"-5"-14"-87"0,-18-4-4 16,26 3-10-16,-35-6-9 0,-23-7 1 16,-19-5-7-16,-26-7 1 15,-1-7 1-15,-20-16-21 0,-1-15-9 16,-4-11 5-16,-12-24 3 16,12-14 16-16,-1-7 7 15,16-16 26-15,13-10 11 16,22-9 1-16,18 2 1 15,21-12-8-15,21 5-2 16,22-2-11-16,23 2-5 16,22 12-5-16,31-3-2 15,27 10-1-15,23 14 2 16,38 7-5-16,29 14-1 16,18 16-2-16,27 13-2 15,12 23-8-15,4 14-5 0,10 21 4 16,-8 12 5-16,3 21-2 15,-11 23 2-15,9 8 4 16,-12 28 2-16,3 28 2 16,-5 19 0-16,0 35-7 15,-24 19-3-15,-10 21 3 16,-29 5 2-16,-35 7-4 16,-35-5 1-16,-39-2-3 15,-37-7 2-15,-42 25 5 16,-30-25 2-16,-42-26-1 15,-21-19 2-15,-42-21 3 16,-11-33 3-16,-26-19-2 16,-14-21 0-16,9-16-19 0,7-15-9 15,13-9-95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8:26:42.6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11787 1153 144 0,'13'0'55'0,"-5"3"-43"0,0 4 12 0,-2-3 5 15,-1 1-15-15,3-3-2 16,-3 5-4-16,0 0 2 15,-2-7-5-15,-3 0 4 0,0 5 3 16,-3-5-2-16,-2 3 0 0,-8 1-4 16,-3-4-1-16,-5 3-3 15,-8 6-2-15,-3-7 3 16,-5 5 0-16,-3 0 1 16,-2 1 0-16,-8-4 0 15,-9-1 0-15,-4 1 4 16,-3-1 3-16,0-3-4 15,-6 4 1-15,-7-4-1 16,-8 5 1-16,-1-3 0 16,-4-2 0-16,-14 5-4 15,-3-3-3-15,-2 5 0 0,-11-7-1 16,-5 0 0-16,30 0 0 16,20-7 0-1,-40 0 2-15,-25-7 3 0,9 0 4 16,6 0 2-16,16-2 1 15,16 6-2-15,13-2-1 16,10 5-5-16,12 5-1 16,7-3-10-16,10 5-3 15,9 0-50-15,5 7-21 16,16-7-42 0</inkml:trace>
  <inkml:trace contextRef="#ctx0" brushRef="#br0" timeOffset="5258.07">13383 2346 212 0,'-3'-3'79'0,"3"3"-61"0,-5-4-3 15,-1 4-4-15,-2 4-8 16,-5-1-2-16,-8 4 0 16,-8-7-1-16,-8 7 0 15,-13-3-7-15,-9 3 0 0,-15-7 1 16,-5 3 3-16,-6 2 0 0,-13-3-1 16,-5 3 5-16,0 2 1 15,-11 0 4-15,-7 0 3 16,-1 0 0-16,-8 0 0 15,-7-2-3-15,-1 6 1 16,-13-1-4-16,6 1-2 16,-6 1 2-16,-8 2 2 15,3-4 0-15,-8 4 2 16,8 2-2-16,0-6 0 16,-8 1-3-16,2-8 1 15,-4 2 4-15,4-13 4 16,4 4-6-16,-7-3-1 0,15-7 2 15,4 0 3 1,6 2 0-16,13-2 2 0,8 7 0 16,8 0 1-16,5-1-4 15,11 4 0-15,10 1-5 16,11 3-2-16,8-4-3 16,10 4 1-16,3 0 1 15,3 0 2-15,10 0-6 16,11 0-1-16,5-7-1 15,11 0 2 1,11 0 2-16,9 2 1 16,12-5 1-16,7-1 0 15,14 4 0-15,16 0 0 0,15 2 0 16,9 3-5-16,2-3 1 16,13 5 2-16,11 0 3 15,2 0 0-15,9 0 2 16,10 5-2-16,-3-3 2 15,13 3-4-15,4 2 0 16,2 0 1-16,18 0 2 16,-5 4-3-16,11-3 0 15,-1-1 1-15,4 0 2 16,7 0-1-16,-8 0-1 16,14-3 1-16,-11-4 1 0,8-4-3 15,-11-3 0 1,-5 0 1-16,3 0 0 0,-11-5-3 15,-8 5 2-15,-5-7-1 16,-13 4 0-16,-17-1 2 16,4 3 0-16,-11-3-5 15,-11-3 1-15,-10 2 0 16,-11 9-1-16,-11-1-1 16,-7 1-1-16,-9 3-7 15,-15 0-4 1,-13 3-4-16,-17 4-1 0,-15 2-3 15,-16 1-1-15,-21 4 12 16,-30-2 7-16,-12-5 9 16,-19 4 7-16,-24-1-2 15,-8-10-1-15,-24 11-5 16,0-3-2-16,-18 6-83 16</inkml:trace>
  <inkml:trace contextRef="#ctx0" brushRef="#br0" timeOffset="10555.31">12499 3651 212 0,'3'-7'82'0,"-1"2"-64"0,-4 5 7 16,2 0-3-16,-3 0-17 15,0 0-2-15,-2 0-4 16,-3 0-1-16,-3 0 2 15,-2 0 0-15,-3 5 2 0,-2-5-3 16,-3 0 0-16,-3 0 1 0,-5 0 0 16,-6 0 2-1,-4-5 3-15,-6 3 0 0,-3-3 2 16,0 3-2-16,-2-3 0 16,3 5-1-16,-4 0 2 15,-2 0-5-15,-5 7-1 16,-3-2 0-16,3-3 0 15,0 3 2-15,0 2 1 16,-1-7-4-16,-4 5-1 16,-6-5 1-16,3 0 2 15,0-5 4-15,0 3 2 16,0-8-1-16,-6 3-1 16,3 0-1-16,3 0 0 0,5 0-2 15,3 0-2-15,0 0 1 16,0 2-1-16,-3 3 0 15,0 2 2-15,3-5-3 16,0-2 0-16,-1 7 7 16,-1-7 4-16,1 0-5 15,-4 4-1-15,2-6 0 16,0 2 2-16,6 5-1 16,-1-3 0-16,3 3-3 15,3 2 1-15,-3 0-2 16,-3 2 2-16,1-2-2 15,-1 5-1-15,3-3 1 16,0-2 1-16,-2 0-1 16,-3 0 2-16,-6 0-7 15,3 0 1-15,3 0 3 16,2 0 2-16,1 0 0 0,-1 0-2 16,1 0 1-16,-6 5-1 15,5-3 0-15,3-2 0 16,1 5 0-16,12-5 0 15,8 4 0-15,-16-1 0 16,-23 4 0-16,2 0 2 16,3-7-1-16,3 5-1 15,2-3-2-15,0-2-1 16,-5 5 2-16,-19-5 2 16,8-5 0-16,9 5 2 0,4-2-2 15,3-3-1 1,3 5-2-16,-3 0 1 15,0 0 1-15,3 0 2 16,3 0 1-16,-4-7 1 16,6 7 0-16,-2-2 0 0,-3-3 0 15,-6 5 0-15,3-3 0 16,6-1 0-16,2 4-2 16,3 0 1-16,2 0 0 15,0 0 1-15,6 4-16 16,5-4-6-16</inkml:trace>
  <inkml:trace contextRef="#ctx0" brushRef="#br0" timeOffset="15463.51">13846 3778 252 0,'-3'-12'96'0,"0"10"-75"0,1 2 8 16,2 0-1-16,0 0-13 16,0 0-1-16,0-7-10 15,2 2-3-15,4 5-1 16,-1 0 0-16,3-7 0 0,0 7 0 15,2 0 2-15,4 7-1 16,-1-7 2-16,3 5 0 16,5-3 1-16,0-2 2 15,3 0 1-15,5 0 5 16,5-2 3-16,6-3-4 0,0-2 1 16,2 0-3-16,3 0 2 15,3-5-8-15,5 5-2 16,7 0-3-16,7 7 0 15,-1-2 6-15,3 2 2 16,5 2-7-16,8 5-1 16,0 0 0-16,-3-2 3 15,-2-5 0-15,5 0 2 16,2-5 2-16,-2 5 4 16,-5-7-2-16,0 0-2 0,0-2-2 15,2 1-3-15,-2-3-2 16,-6 6 1-16,-2-2-15 15,-5 0-4 1,-1 7-32-16,11 0-14 0,5 7-71 16</inkml:trace>
  <inkml:trace contextRef="#ctx0" brushRef="#br0" timeOffset="19038.75">20399 3590 152 0,'3'0'57'0,"0"0"-44"0,5 0 3 0,-3 0 0 15,0 2-6-15,3 3 0 16,3-5-2-16,-1 4 0 15,4-1-4-15,1-3-3 0,7 7 2 16,7-2-2 0,2 2 2-16,4 2-15 0,2 3-7 15,0 0-1-15,0 2 1 16,3-5 11-16,2 3 4 16,6 0 6-16,7-5 1 15,3 0 10-15,-2-5 6 16,-1 3-6-16,-2-5 0 15,3 0 2-15,10-5 2 16,0 5-7-16,0-2-1 0,-2-3-3 16,-1 5 1-16,4-2-2 15,7-3 0-15,0 5 1 16,-5-2 1-16,-1-3 1 16,-2 5 0-16,9-2 2 15,1-3 1-15,-4 5-1 16,-4-3-1-16,-1-1-3 15,1-3 1-15,4 2-4 16,-1-2 0-16,-2 0-1 16,-5 0 1-16,-4 0 0 15,-1 0 3-15,-1 7-8 16,3 0-3-16,-6 2-17 16,-2 10-9-16,-5 9-80 15,-6 12-44 1,-7 5 76-16</inkml:trace>
  <inkml:trace contextRef="#ctx0" brushRef="#br0" timeOffset="19862.55">9874 4566 200 0,'-5'-26'77'0,"0"14"-60"0,-16 5-3 15,7 5-5-15,-10-5-7 16,-21 2 1-16,-10-2-2 16,-9 0-1-16,-15-5 1 15,-16 5-1-15,-6 0 0 0,-13 0-5 16,14 2 1-16,21 3 8 0,-59-5 7 15,-31-5 6-15,10 5 4 16,3 0-7-16,42 2-3 16,24 3-9-16,-21 9-1 15,-24 7-21-15,24 7-9 16</inkml:trace>
  <inkml:trace contextRef="#ctx0" brushRef="#br0" timeOffset="26604.95">13626 4481 180 0,'-11'-2'68'0,"6"-5"-52"0,-3-3 3 16,6 8 1-16,-1-3-12 16,0 3-4-16,1-3 1 15,-1-2 1-15,3 0-2 16,3 0 6-16,2 0 3 0,3 0-2 16,2 2 1-16,4 3-7 15,4-3-1-15,9 5-2 16,2 0-2-16,3 0 3 0,5 0 2 15,2 0 0 1,6 0 2-16,6 0 0 0,12 0 3 16,3 0-3-16,3 0-2 15,0 0-2-15,5 0-3 16,8 0-2-16,0 0 1 16,0 7 1-16,0-2 0 15,13 2-3-15,-2 0 2 16,-3 0 1-16,-3 0 0 15,8 0 2-15,1 0 1 16,-4 0 1-16,1-2 2 16,2-5-1-16,6 0 0 15,-4 0-1-15,-4 0 2 16,0-5-3-16,5 3-2 16,-3 2 0-16,-5-5-1 15,-6 5 0-15,1-2 0 0,18-3 0 16,-7 3 2-16,-12-3-3 15,-7 5 0-15,-6-2-1 16,1-3 0-16,-3 10-31 16,-3 2-13-16,-3 7-74 15</inkml:trace>
  <inkml:trace contextRef="#ctx0" brushRef="#br0" timeOffset="51359.13">20196 4648 240 0,'2'-14'90'0,"4"9"-70"0,-4-4 15 16,4 4 0-16,4-2-16 15,1 0-5-15,5 0-7 16,2 0-2-16,6 0-3 15,5 0-2-15,5 2 3 0,9 3-4 16,12-5 0-16,9 2-1 16,2-2-2-16,5 2 3 0,11-4 2 15,11 2 0-15,2-5-1 16,3 5 5 0,16 0 1-16,2 0 2 0,1 2 2 15,12 3-3 1,1 2 1-16,-6 0-7 0,9 0-1 15,-9 2 0-15,-8-2 0 16,-2 0-5-16,3-7-1 16,-14 5-19-16,-11-5-9 15,-7 2-95 1</inkml:trace>
  <inkml:trace contextRef="#ctx0" brushRef="#br0" timeOffset="63716.23">6585 5332 284 0,'11'-16'107'0,"-11"11"-83"0,-3-2-3 0,3 7-7 16,0 0-13-16,0 0 0 15,-5-2-3-15,-3-3 0 16,0 5 2-16,3-2-3 0,-8-3 0 0,-14 0-1 16,3 3 0-16,3 2 0 15,-10 0 3-15,-12 0 0 16,4 2 3-16,-6 10-1 16,13 0-1-16,5-3-2 15,-12 15 1-15,-6 4 3 16,5 7 3-16,11 10 0 15,13 9 2-15,8 19-2 16,8 2 0-16,0 12-3 16,0 14 1-16,0 5-2 0,-3 14 2 15,-2 7-4-15,-11 3 0 16,-2 1 1-16,-3 6 0 16,-1-1 0-16,1 0 2 15,3-1 3-15,2-4 2 16,5-4 3-1,6-4 1-15,5-8 6 0,3-2 1 16,7-12 4-16,-5-2 3 16,6-5-9-16,0-10-2 15,-1-8-2-15,-2-8 0 16,-3-7-4-16,-2-16 0 16,0 4-10-16,2-11 0 15,8-12-9-15,8-12-3 0,14-14-17 16,18-7-5-16,34-8-19 15,-10 4-5 1,-16-1-43-16,79 3-52 16,-32 1 50-16</inkml:trace>
  <inkml:trace contextRef="#ctx0" brushRef="#br0" timeOffset="64332.71">11517 6334 296 0,'3'0'112'0,"5"0"-87"0,8 0 0 15,-3 5-5-15,13-3-16 16,17 3-5-16,10 2 1 15,8 3-1-15,7 1 1 16,22-4 0-16,6 0 0 0,4 0 2 16,19 1 1-16,3-4 5 15,5-4 5-15,16-4-1 16,-6 1 3-16,6-4 3 0,3-5 1 16,-9 5-6-16,9 0-3 15,-6 3-8-15,-10 4-1 16,-1 0-19-1,-2 0-8-15,-5 11-59 0,-11 1-25 16,16-12-18 0</inkml:trace>
  <inkml:trace contextRef="#ctx0" brushRef="#br0" timeOffset="73249.8">13912 7927 256 0,'10'2'96'0,"-2"3"-75"0,-2 2 1 15,-1 0-3-15,0 7-15 16,0 12-5-16,-2 14-2 15,0 11 2-15,-1 18 0 16,1 18-6-16,0 18-3 0,-3 11 3 16,2 22 2-16,1 6 0 15,2 23 1-15,3 0 3 16,5 26 2-16,3-3 6 0,6 17 4 16,9-7 13-16,1 2 10 15,2-11-5-15,-2-15 0 16,-3-9-10-16,-2-26-1 15,-3-9-11-15,-6-24-2 16,-2-14-3-16,-3-25-2 16,-2-18-13-16,-3-15-6 15,0-25-39-15,0-22-15 16,-3-25-55 0</inkml:trace>
  <inkml:trace contextRef="#ctx0" brushRef="#br0" timeOffset="74649.14">13946 7929 160 0,'0'0'63'0,"0"0"-49"0,3 0 11 16,-3 0 5-16,2 0-9 15,4 0 0-15,-1 0-6 16,0 5 1-16,1-5-9 16,2 2 0-16,0 3 0 0,2-5-1 15,1 4 1-15,5-4 0 16,5 0 1-16,8 0 7 15,5-4 2-15,6-1-4 16,2 3 0-16,6-3-8 16,5-2-3-16,16 4 1 15,7-4 0-15,1 0 3 0,5 0 1 16,16-2-1-16,3 2 1 16,-4 0-2-16,7 0 0 15,9 0-3-15,-4 0 1 16,2 0 0-16,8 2 1 15,-3 5 0-15,-7 0 0 16,2 0-2-16,5 0 1 16,-4 5-4-16,-7-3 0 15,1 3 1-15,3-5 2 16,-9 0-1-16,-4 0-1 16,-1 0-2-16,8 0 1 15,-8-7 3-15,-5 2 3 16,-5 3-2-16,2-6-2 0,3 1 0 15,-5 0-1-15,-8 0 0 16,12 3 0-16,-12-3 0 16,-3 2 0-16,-2 2 0 15,-9-1 2-15,-7-3-1 16,-9 4-1-16,-7-1-2 16,-6 4 1-16,-4 7-1 15,-7-3 0-15,-4 3 2 16,-3 3 0-16,-3 9-3 15,-2 7 0-15,-6 2-1 16,0 12 0-16,0 12 3 16,1 9 0-16,-1 7-2 15,0 9 2-15,1 13-4 0,2 11 1 16,0 10 0-16,2 8 2 16,1 11 1-16,5 11 3 15,-1 12-3 1,7 9-2-16,-4 10-1 0,3-3 3 15,-2 5 0-15,-1-2 1 16,1-10 0-16,-1-2 2 16,-2-7-3-16,-3-10 0 15,1-9 1-15,-4-14 2 16,1-7-1-16,-3-19-1 16,-3-7 1-16,0-9-1 0,-2-15-3 15,-3-16 2-15,-3-7 1 16,-2-9 0-1,-3-10 0-15,-5-7 0 0,-6-2-3 16,-10-5 2-16,-8-5 1 16,-2 3 0-16,-9-10-3 15,-10 5 0-15,-19-2-1 16,-18-3 3-16,-11 5-2 16,-34-7-1-16,-6 7 3 15,-31-7 0-15,0 3 1 16,-24-6 0-16,2-2 0 15,-18-4 2-15,13 0-1 16,-7 1-1-16,4 1 1 16,1 7-1-16,13 3 0 15,-13 8 2-15,26 3-1 16,2 0 2-16,12-7-40 0,20 0-14 16,22-18-74-1</inkml:trace>
  <inkml:trace contextRef="#ctx0" brushRef="#br0" timeOffset="75425.06">14407 7875 264 0,'0'0'99'0,"0"0"-77"0,2 7-7 15,-2 0-5-15,0 5-14 16,0 9 1-16,-2 12 1 16,-4 21 3-16,-2 9 0 15,0 20-3-15,0 18-1 0,1 23 8 16,-1 25 6-16,2 18-3 15,4 23-2-15,4 24-6 16,6 7-2-16,3 5 7 16,2-5 6-16,6-2 1 15,-1-22 1-15,6-16-5 16,5-14-3-16,0-26-2 16,0-21 0-16,-2-21-9 0,-1-24-1 15,-2-23-27-15,0-31-13 16,-3-21-72-1</inkml:trace>
  <inkml:trace contextRef="#ctx0" brushRef="#br0" timeOffset="75800.04">14793 7976 296 0,'29'70'110'0,"-13"-1"-86"0,0 25-9 16,-6-54-8-16,1 51-9 15,2 25 0-15,3 32 2 16,-3 31 2-16,3 23-1 16,0 19 6-16,0 12 3 0,2 2-3 15,1-14 1-15,-1-12 1 0,1-18 5 16,-1-22-8-16,1-23-1 16,-1-31-19-16,1-21-5 15,0-21-35-15,2-26-13 16,5-21-51-1</inkml:trace>
  <inkml:trace contextRef="#ctx0" brushRef="#br0" timeOffset="76132.15">15285 7981 288 0,'19'-12'107'0,"-4"17"-83"0,12 6-3 15,-17 6-4-15,4 23-15 16,-1 21-1-16,3 38-10 16,-3 35-2-16,0 37 6 15,-2 27 2-15,-1 35 5 0,-2 16-3 16,3 17 0-16,2 2 3 15,6 5 1-15,4-5 5 16,4-26 3-16,2-23 0 16,3-31 3-16,7-40-7 15,1-33-4-15,0-28-33 16,-3-40-15-16,0-35-81 16</inkml:trace>
  <inkml:trace contextRef="#ctx0" brushRef="#br0" timeOffset="76415.4">15722 7901 292 0,'15'-3'110'0,"1"13"-86"0,8 30-6 0,-13-7-10 15,2 35-11-15,0 38 2 0,0 35-1 16,1 45-2 0,1 30 3-16,1 29 0 0,0 18 3 15,5 17-1-15,3-5 2 0,3-7 0 16,2-19 3-16,3-28 1 16,7-35 3-16,1-31-14 15,0-28-4-15,-1-40-35 16,-2-39-14-16</inkml:trace>
  <inkml:trace contextRef="#ctx0" brushRef="#br0" timeOffset="76700.63">16338 8082 316 0,'-3'-54'121'0,"9"54"-95"0,7 7 5 0,-5 7-4 16,5 23-18 0,3 25-5-16,2 46-11 0,4 45-6 15,-4 42 7-15,6 40-2 0,2 31 1 16,4 14 4-16,4 2 3 16,0-7 1-16,1-2-1 15,-1-31-2-15,-2-33-1 16,2-27-12-16,1-39-2 15,-1-40-34-15,6-44-14 0,5-54-46 16</inkml:trace>
  <inkml:trace contextRef="#ctx0" brushRef="#br0" timeOffset="76969.91">16780 7922 268 0,'-5'-40'101'0,"10"45"-78"0,5 16 9 16,-2 0 0-16,6 42-20 15,2 41-4-15,7 49-5 16,9 56 0-16,5 43-2 16,5 28-1-16,3 4 1 0,0 3 5 0,0 0 4 15,-2-14-3-15,2-12-2 16,8-19-2-16,2-33 0 15,-2-27-7-15,-5-44-1 16,-1-32-27-16,-7-45-11 16,-3-47-88-1</inkml:trace>
  <inkml:trace contextRef="#ctx0" brushRef="#br0" timeOffset="77270.11">17185 7691 244 0,'29'57'90'0,"-13"-13"-70"0,10 29-1 15,-10-30-6-15,10 25-5 16,6 31 2-16,5 23 1 15,3 31 1-15,2 35-6 16,-2 26 9-16,0 26 5 0,2 14-6 16,3 19-1-16,5 4-5 15,1-16-3-15,-4-7-16 16,-2-28-7-16,-5-24-33 16,-6-21-13-16,1-42-52 15</inkml:trace>
  <inkml:trace contextRef="#ctx0" brushRef="#br0" timeOffset="77735.86">18164 8585 288 0,'45'-7'107'0,"-45"7"-83"0,-16-2-12 0,0-3-8 0,-13 3-8 16,-19-3-1-16,-29 10 1 15,-23 2 0-15,-40 7 3 16,-24 0 0-16,-40 0 3 0,-26-2-3 16,-11-5-2-16,-21-12 6 15,-13-2 3-15,5-14 3 16,-3-12 2-16,-2 0-1 0,24-2-1 15,0-5-3-15,23 7-1 16,8 0-1-16,25 5 2 16,23 9-52-16,16 12-20 15,39 0-54 1</inkml:trace>
  <inkml:trace contextRef="#ctx0" brushRef="#br0" timeOffset="78098.88">18209 8870 308 0,'-27'-5'115'0,"-26"5"-89"0,-31 14-12 16,49-2-10-16,-65 9-8 15,-49 5 2-15,-28 2 3 16,-37 3 4-16,-30-8-2 16,-17-4-4-16,-9-14 0 0,-8-10 1 15,-11-9 0-15,14-5 0 16,5-2 0-16,3-5 0 15,29 5 2-15,8-5-1 16,26 12 2-16,30 7-48 16,25 2-22-16,38 5-50 15</inkml:trace>
  <inkml:trace contextRef="#ctx0" brushRef="#br0" timeOffset="78429">18135 9521 284 0,'-53'-14'107'0,"2"2"-83"0,-65-4-9 0,39 9-9 0,-55 0-8 16,-40 2-2-16,-42-2 3 16,-32 7 0-16,-30 0 1 15,-7-5-3-15,5 3 2 0,-10-3 3 16,5-2 1-16,21-2-1 16,3-3 1-16,29 0-2 15,10 3 2-15,32-3-26 16,37 5-10-16,35 7-80 15</inkml:trace>
  <inkml:trace contextRef="#ctx0" brushRef="#br0" timeOffset="78787.04">18375 10097 260 0,'-18'0'99'0,"-22"5"-77"0,-71-10-4 0,55 5-8 0,-55 0-13 15,-32 5 0-15,-39-5 10 16,-40 2 4-16,-24-2-4 15,-11-2-2-15,-21-10 1 0,-10 3 3 16,10-8 2-16,-3 8-5 16,4-3-2-16,25-2-2 15,6 2 1-15,32 5 0 16,15 0 1-16,30 0-7 16,32-2 0-16,31-1-81 15,34 8-33-15,46-5 10 16</inkml:trace>
  <inkml:trace contextRef="#ctx0" brushRef="#br0" timeOffset="79087.75">18367 10678 324 0,'-18'0'123'0,"-35"0"-95"0,-69-5-11 0,61 5-9 0,-58 5-8 16,-53 0 0 0,-37-3 0-16,-34 3 0 0,-27-10 0 15,-24 3 2-15,-13-10 1 0,11 0-1 16,0-2-2-16,5 0 1 15,18 7 1-15,11 7-1 16,27 0-1-16,7 0-46 16,35 14-19-16</inkml:trace>
  <inkml:trace contextRef="#ctx0" brushRef="#br0" timeOffset="79538.66">16055 11668 332 0,'13'36'126'0,"-8"-11"-98"0,1 15-8 15,-1-14-10-15,0 10-8 16,3 11 1-16,5 11-6 16,3 8 0-16,3-5 1 15,-1 5-30-15,4-12-13 0,4 0-87 16</inkml:trace>
  <inkml:trace contextRef="#ctx0" brushRef="#br0" timeOffset="79960.53">16449 12031 204 0,'13'54'77'0,"-5"-17"-60"0,3 6 8 0,-6-22 0 16,3 5 2-16,0 4 4 0,3-6-2 16,-3-1 0-16,-3-6-16 15,3-10-6-15,0-7-2 16,0-7-3-16,0-14-2 0,0-8-2 15,2-11 1-15,-2 7-1 16,5-7 0 0,1 3 2-16,-1 9 2 0,-3 2-3 15,6 5 0-15,0 9 7 16,0 9 4-16,0 3-8 16,0 15 0-16,2 6-4 15,-2 12 0-15,0 4-3 16,0 6 1-16,0 1-9 15,0-4-4-15,5-4-53 16,11-4-21-16,10-13-16 16</inkml:trace>
  <inkml:trace contextRef="#ctx0" brushRef="#br0" timeOffset="80483.39">19841 8263 348 0,'24'-14'129'0,"-13"14"-100"0,4 7-7 16,-7 0-7-16,0 7-12 15,3 19-2-15,-1 33-7 16,-2 42-4-16,3 38 6 16,-3 49-5-16,0 33-2 0,-3 24 7 0,3 11 3 15,3-2 2-15,2-21 2 16,3-19 4-16,2-33 6 15,1-28-5-15,2-26-2 16,3-26-6-16,0-23 0 16,-1-31-31-16,-1-21-14 15,-7-33-94 1</inkml:trace>
  <inkml:trace contextRef="#ctx0" brushRef="#br0" timeOffset="81164.08">19735 8557 268 0,'-8'-113'101'0,"14"64"-78"0,12-17 15 0,-2 40 4 0,10-9-10 16,12-5-1-16,7 0-11 16,7 0-5-16,25 7-8 15,16 4-1-15,10 6 4 0,35 9-4 16,2 11-1-16,29 6-5 15,6 4 0-15,26 12 2 16,8 7 3-16,8-1 4 16,13-3 5-16,-13-4 1 15,8-3 0-15,-19-6-5 0,-2-4-4 16,-19-5-1-16,-21 0 1 16,3-5-1-16,-22-2 0 15,-18 0-6-15,-15 7 1 16,-9 7 0-16,-11 5 0 15,-23-5-14 1,3 28-5-16,-17 21-8 0,-10 15-3 16,-8 21 5-16,-8 16 4 15,-5 19 13-15,-5 14 4 16,-4 12 4-16,-1 7 0 16,2 16 0-16,-1 8 0 15,7 6 0-15,1 3 0 16,6 9 0-16,9 3 2 0,1-8 3 15,-2-11 2-15,3 21-3 16,-11-33-1-16,-13-35-3 16,-13-29-1-16,-19-18-4 15,-21-24 1-15,-14-6 0 16,-23-15-1-16,-39-7 1 16,-28-3 3-16,-41-9-2 15,-43-6 1-15,-21-6 2 16,-24-21 2-16,-21-13-3 15,-19-15 0-15,-5-21 3 16,19-19 3-16,-3-10-2 16,3-4-2-16,23 5-5 15,14 9-2-15,18 21-99 16,16 26-43-16,64 19 27 16</inkml:trace>
  <inkml:trace contextRef="#ctx0" brushRef="#br0" timeOffset="82420.29">20410 7825 324 0,'11'-25'121'0,"-9"25"-95"0,-2-5-11 0,0 5-12 15,-8 26-9 1,-5 21-5-16,-3 40-1 15,-5 40 7-15,-5 33-9 0,-1 35 0 16,1 12 2 0,-1 21 5-16,6 5 4 0,5-7 2 15,3-10 1-15,10-14 0 16,9-16 0-16,7-17 2 16,0-23 1-16,0-19 1 15,6-19-46-15,2-23-22 16,3-31-38-1</inkml:trace>
  <inkml:trace contextRef="#ctx0" brushRef="#br0" timeOffset="82720.48">20733 7995 344 0,'37'0'129'0,"-21"14"-100"0,10 23-11 16,-13-1-12-16,1 25-10 15,-1 45 3-15,0 28-16 16,-2 47-3-16,-1 38 10 16,-2 16-6-16,0 7-1 0,0 5 4 15,11-12 3-15,10-14 3 0,5-21 3 16,3-26-1-16,0-21 4 15,0-31-5-15,-5-28 2 16,0-28-42-16,-3-33-19 16,-3-45-29-1</inkml:trace>
  <inkml:trace contextRef="#ctx0" brushRef="#br0" timeOffset="82930.92">21222 8183 272 0,'-2'-68'101'0,"4"61"-78"0,4 9 15 0,-1 10 2 15,3 25-29-15,5 41-7 16,3 61-2-16,2 61 0 0,4 49 0 16,1 26-4-16,-1 17 1 0,-1-15-8 15,0-11-2-15,3-26-21 16,2-31-6-16,6-28-82 15</inkml:trace>
  <inkml:trace contextRef="#ctx0" brushRef="#br0" timeOffset="83155.32">22098 8409 324 0,'11'-5'123'0,"-3"24"-95"0,5 47-6 16,-3-12-10-16,6 61-13 15,3 73 1-15,-1 57-16 0,3 42-4 16,1 16 10-16,1-7-17 0,7-18-6 16,1-48-23-16,1-44-7 15,2-57-31 1</inkml:trace>
  <inkml:trace contextRef="#ctx0" brushRef="#br0" timeOffset="83501.41">23524 8564 328 0,'27'0'123'0,"-33"0"-95"0,-23 7-15 16,-5 0-14-16,-19-2-6 15,-42 2 2-15,-32 0 3 0,-48 0 1 16,-47 5 1-16,-27-10 0 0,-29-2 2 15,90 0 1-15,-166-16 1 16,7-10-5-16,30-12 1 16,15 3 0-16,8 7 2 15,35 4-1-15,10 3 2 16,38 14-35-16,20 7-13 16</inkml:trace>
  <inkml:trace contextRef="#ctx0" brushRef="#br0" timeOffset="83848.09">23466 8844 352 0,'53'12'132'0,"-61"-3"-103"0,-34 5-15 15,10-2-14-15,-26 9-7 16,-51 0 4-16,-36 5 0 16,-43 0 1-16,-42-5 2 15,-40-7 0-15,-27-9 0 0,4-10-3 0,-4-4 2 16,4-5-8-1,23-3-4-15,16 3-7 16,29 7 0-16,13 5-20 0,32 2-7 16,37 2-63-1</inkml:trace>
  <inkml:trace contextRef="#ctx0" brushRef="#br0" timeOffset="84132.33">23791 9841 288 0,'-26'19'110'0,"-22"-5"-86"0,-73 7-11 16,39-7-11-16,-61 0-5 15,-53 5 3 1,-40 0 5-16,-39-10 2 0,-37-4-3 16,-21-10-1-16,-17-11 3 0,-15-10-1 15,-3-7 2-15,-2 5-20 16,2-3-5-16,24 17-109 16</inkml:trace>
  <inkml:trace contextRef="#ctx0" brushRef="#br0" timeOffset="92495.97">13745 7929 176 0,'-3'5'66'0,"1"-3"-52"0,-1 3 8 16,3-5 1-16,0 4-8 15,0-4 0-15,-2 0 2 16,2 0 3-16,0 0-10 15,2-4 5-15,3 4 3 0,1-5-6 16,-1 3 1-16,3 2-4 16,0-5 0-16,0 5-1 15,0 0 0-15,2 0-2 16,1 0-1-16,0 0-1 16,-1 0 2-16,3 0 1 15,1-2 1-15,-1-3-2 16,0 5 1-16,3-3 0 15,0-1 1-15,5 4-4 16,-3 0-3-16,1 0-3 0,2 0 1 16,0-3 1-16,3-1 2 15,3 4-1-15,2-7-1 16,-3 4 3-16,1-1 0 16,-1-3 3-16,1 2 3 15,-1 2 0-15,-2-1 0 16,0-3-5-16,-1 4-1 15,1-1-3-15,0 1-1 16,0-1 1-16,0 4 0 16,2-5 0-16,3 3 0 15,0 2 0-15,-2 0 0 16,-1-5-3-16,-2 5 2 16,0-2 3-16,0-3 3 15,-3 5 0-15,3-3 2 0,-3-1-2 16,0 4 0-16,-2 0-3 15,2 0 1-15,-3 0-2 16,3 0-1-16,1-3 1 16,-1-1-1-16,3 4 0 15,-1-3 0-15,4-1 0 16,-3 1 2-16,-1-1-1 16,1 4-1-16,-3-5 1 15,1 3-1-15,-1 2 0 16,0 0 2-16,-3 2-1 15,1 3 2-15,-1-5-2 16,1 7 2-16,-3-3-2 16,0-1-1-16,-3 4 1 15,0 0-1-15,-2-2-3 16,-1 2 2-16,-2-5-1 16,0 7 0-16,0-6 2 0,0 4 2 15,-3 0-1-15,1 0-1 16,-1-2 1-16,0 2-1 15,1 0-3-15,-1 0 2 16,0 0 1-16,0 5 0 16,1-5-3-16,-4 4 2 15,1-1 1-15,0 4 2 16,-1-2-1-16,-2 9-1 16,0 12-2-16,0 0 1 0,-2 2 1 15,2-2 0-15,0 7 0 16,0-3 0-1,2-1 0-15,1 4 2 0,0 0-3 16,2 2 0 0,0 10 1-16,1 0 0 0,-1-3-3 15,3-2 2-15,2 5 1 16,-2-5 2-16,0 0-1 16,0 0-1-16,0 5 1 15,0-10 1-15,-3 3-3 16,3-5 0-16,0-3 1 15,0 3 0-15,0 0 0 16,0 0 0-16,-3 0 0 0,1-7 0 16,2 5 0-16,-3-3 0 15,0-7 0-15,0 3 0 16,-2-10 0-16,0-2 2 16,-3-5-3-16,0-5 0 15,0 3 1 1,-3-5 0-16,0-2 0 0,1-3 2 15,-1 3-3 1,0-3 0-16,-2 3 1 0,-3 2 0 16,-2-2 0-16,-6-3 0 15,-3 5-3-15,-7-2 2 16,-1 2-1-16,-4-5 0 16,-1 5 2-16,-5-7 0 15,-3 5-3-15,-5-5 2 16,-8 2 1-16,-8 3 2 0,3-5-1 15,3 5-1-15,-1-3-2 16,-2 5-1-16,-6-2 4 16,-7 2 1-16,2 0 0 15,8-5-2-15,0 3-2 16,3 0-1-16,0-5 2 16,-3 2 2-16,0-2 0 15,6 0 2-15,7 0 0 16,8 0 3-16,3 0-1 15,6 0 0-15,4-2-3 16,3-3-2-16,3 5 3 16,0-5 0-16,-3 3-1 15,3-3-2-15,0-2 1 16,-3 0 1-16,0-7 1 0,6 2 3 16,2-9 1-16,5 0 1 15,6-12-4-15,2 0-1 16,3-2 1-1,6-10 2-15,2 3-5 0,-1-10-1 16,1-2 2-16,0-5 1 16,0-2-4-16,0 0 1 15,-3-5 0-15,1-7 0 16,-4 0 0-16,-2-2 0 16,-2 2-3-16,-4 0 2 0,1 5 1 15,0 7 2-15,-3 2-3 16,0 2-2-16,-3 1 4 15,4 7 1-15,-4 4-3 16,0 5 1-16,1 5 0 16,2 9 0-1,0-2 0-15,5 6 2 0,1 4 1 16,2 6 1-16,2-2-5 16,4 4 1-16,-4-1 0 15,3 3 0-15,1-3 0 16,4 4 0-16,1 0 0 15,2 0 0-15,3 0 0 16,3-1 2-16,4 1-1 16,1 0 2-16,5 0-2 0,3-4 2 15,8-1-2-15,7-2 2 16,6-5-2-16,3 2-1 16,-1-1 1-16,1 6-1 15,-3-2 0-15,0 4 2 16,5 1-3-16,3 2 0 15,-3 4 1-15,-2-1 0 16,-6 1 0 0,0-1 0-16,-5 4-3 0,0-3 2 15,3 3 1-15,2 0 0 16,-2 3-3-16,-6 4 2 16,-2 0-1-16,-6-2 0 15,-5 6 0-15,-5-1-2 16,-3-3 3-16,-2 5 0 0,-3 2-2 15,-3-7 0-15,-3 0 2 16,-2 0 0 0,-2-3-2-16,-1-1 2 0,0 2-17 15,-5-5-5-15,3-5-71 16,-1-5-30-16</inkml:trace>
  <inkml:trace contextRef="#ctx0" brushRef="#br0" timeOffset="94357.99">13989 8237 212 0,'0'-2'82'0,"2"2"-64"0,3 0 4 0,-2 0-1 16,2 0-15-16,1 0-4 15,2 2-6-15,0 3-2 16,2-5 3-16,1 7-12 0,-1-7-5 16,-2 4-5-16,0-1 0 0,0-3-54 31</inkml:trace>
  <inkml:trace contextRef="#ctx0" brushRef="#br0" timeOffset="94631.26">14497 8256 260 0,'26'0'96'0,"-18"0"-75"0,3 0-3 15,-4 0-8-15,1 0-8 0,0 0 1 16,0 0-9-16,0 0-3 16,-3 0 5-16,1-3-23 0,-4-1-7 15,4 4-17-15,-1 0-7 16,0 0-17 0</inkml:trace>
  <inkml:trace contextRef="#ctx0" brushRef="#br0" timeOffset="94882.59">15142 8056 212 0,'5'-7'79'16,"-2"12"-61"-16,0-5 1 0,-3 0-3 0,0 0-14 16,0 2 0-16,0 10-7 15,0 2-1-15,0 0 3 16,-3 5-30-16,0 2-10 0,1 5-40 16</inkml:trace>
  <inkml:trace contextRef="#ctx0" brushRef="#br0" timeOffset="95081.05">15139 8576 244 0,'6'-5'90'0,"-6"3"-70"0,2-3 6 0,1 5-3 16,-3 0-15-16,3-2-4 15,-3 2-34-15,0 0-15 16,0 0-61-16,0 0-25 16</inkml:trace>
  <inkml:trace contextRef="#ctx0" brushRef="#br0" timeOffset="95319.41">15118 8952 224 0,'6'7'85'0,"-4"-7"-66"0,1 5-1 15,-3-5-3-15,0 0-27 16,0 0-8-16,0 2-70 15,0 3-35 1,-3-3 58-16</inkml:trace>
  <inkml:trace contextRef="#ctx0" brushRef="#br0" timeOffset="95530.85">14711 9039 180 0,'-11'0'68'0,"6"0"-52"0,0 0-3 0,2 0-5 0,0 0-57 15,3 0-24-15</inkml:trace>
  <inkml:trace contextRef="#ctx0" brushRef="#br0" timeOffset="95800.16">14041 9079 164 0,'6'7'63'0,"-1"-2"-49"0,-2-3-8 0,-1 3-6 16,-2-5-68-16,6 0-29 15</inkml:trace>
  <inkml:trace contextRef="#ctx0" brushRef="#br0" timeOffset="96053.48">14044 8576 284 0,'8'-12'107'0,"-5"12"-83"0,2-2-7 16,-5 2-29-1,5 2-17-15,1 3-71 16,-1 2-32-16,0 0 52 15,6 0 29-15</inkml:trace>
  <inkml:trace contextRef="#ctx0" brushRef="#br0" timeOffset="96221.03">14504 8637 236 0,'35'0'88'0,"-17"0"-69"0,-2 4-7 0,-10-1-7 15,-1-3-25-15,0 5-9 16</inkml:trace>
  <inkml:trace contextRef="#ctx0" brushRef="#br0" timeOffset="96582.98">15089 9018 292 0,'19'7'110'0,"-14"-2"-86"0,-2 4-46 0,-1-2-28 16,-2 5-62-16,0-5-24 16</inkml:trace>
  <inkml:trace contextRef="#ctx0" brushRef="#br0" timeOffset="102812.11">20288 8630 148 0,'-2'0'57'0,"-1"0"-44"0,3-5 18 0,0 5 6 16,0 0-10-16,0 0-1 0,3-2-11 16,-1-3-4-16,1 5-6 15,2-7 3-15,0 5 2 0,1-3-3 16,2-2-2-16,0 0 4 15,0-5 2-15,2 5-4 16,1 0 1-16,2 0-3 16,0 0 2-16,0 0-2 15,1 0 0-15,2 0-1 16,-3 0 0-16,3-1 2 16,0 1 1-16,-3 3-1 15,3-3-1-15,0 2-1 16,2 5 0-16,1 5 0 15,-1-5 0-15,3 7-2 0,0 0 1 16,1 0 0-16,-1 7 1 16,-3-2-2-1,-2-1-2-15,0-1-2 0,0 4 1 16,-3 2 1-16,0-1 2 16,1 1-3-16,-4 0-2 15,1 1 2-15,-3 2 0 16,-3 2 1-1,-2-2 2-15,-3 2-3 0,0-2 0 16,-3 2 1 0,-2 0 0-16,-1 5-3 0,-2-5 2 15,-2 3 1-15,-1-3 2 16,-2 0-3-16,0 0 0 16,-3 3 1-16,-3-8 0 0,-2 3 0 15,-3-5 2-15,1-2-3 16,-1 0 0-1,0-3 1-15,3-2 2 0,0-2-1 16,0-5-1-16,-1-5-2 16,1 3 1-16,0-3 1 15,2-2 2-15,1-5-1 16,-1 3 2-16,1-5 2 16,2-5 4-16,3-2 0 15,0-5 2-15,2 5-2 16,3-5 2-16,3 0-2 15,2 0 0-15,3 0-3 16,3-2-1-16,2 2-6 0,0 3 1 16,1-3 2-1,2 0 1-15,0 0-1 0,2 5-2 16,1 0 5 0,-1-3 1-16,4 10-2 0,-1-3-3 15,0 6 0-15,0-1-1 16,0 5-3-16,-2 0 2 15,0 4 3-15,2-1 1 16,-3 4-6-16,4 0 0 16,-4 0 1-16,3 4 3 15,1-1-2-15,-4 2 0 16,1-3 1-16,-1 5 0 16,1-7-3-16,2 5 0 0,-2-3-12 15,-3-2-5-15,2 0-16 16,1 0-7-1</inkml:trace>
  <inkml:trace contextRef="#ctx0" brushRef="#br0" timeOffset="103906.75">14407 8411 156 0,'10'-7'57'0,"-2"7"-44"0,3-7-1 0,-3 5-3 16,0-3 0-16,2 2 2 0,6-4 3 16,0-2 2-1,0 2-9-15,0-2-2 0,0-3 1 0,2 2 1 16,1-1 3-16,-1 4-7 16,1 2-4-16,4 3 0 15,-1 4 2-15,-1 10-2 16,3 2-2-16,-1 7-1 15,-1 5 3-15,-1 14-2 16,-3-7-1-16,-2 7 0 16,-3-5 3-16,-5-2 0 15,-2 0 1-15,-9 0 6 0,-2 0 6 16,-3 0-6-16,-6-5-1 16,-1 5-1-16,-7-5 0 15,-1 3-11-15,-9-3-5 16,-8-7 3-16,-10-2 3 15,2-17 1-15,1-4 1 16,-1-12 11-16,-2-12 8 16,2-2-2-16,0-10 3 15,4-2-5-15,4 0-1 16,11-9-9-16,10-3-2 16,14 5-62-1,15 7-67-15,14 5 25 16</inkml:trace>
  <inkml:trace contextRef="#ctx0" brushRef="#br0" timeOffset="107883.36">14422 7720 96 0,'8'4'35'0,"-2"-1"-27"0,-1-3 5 0,-2 0 1 16,-1 0 1-16,1 0 3 15,0 0-4-15,-1 0 9 16,1-3-3-1,-1-1-10-15,4-3-1 0,-1 2 1 16,0 5 0-16,3-7 4 0,3 0-3 16,2 0 1-1,3 0-5-15,3 0 1 0,2 2-1 16,2-5 3-16,1-1 1 16,5-3 1-16,1 2-6 15,1-2-2-15,4 0-2 16,4-5-2-16,9 9-2 15,2-1 1-15,1-1 5 16,-4 9 5-16,1-1-7 16,-1 4-1-16,-2 4-3 15,6-1-2-15,-1 2 5 16,-2 2 1-16,-3 0 2 16,-1-3 0-16,-4-1-2 15,-5 4-2-15,-4-3 1 16,-2 4 1-16,-2-6-1 15,-6 7 2-15,0-2-4 16,-5 0 0-16,0 3-1 0,-5 2 0 16,-1 2 0-1,-2 4 0-15,-3 4-3 0,-2-1 1 16,-3 2 4-16,0 1 2 16,3 6 0-16,-1 3-2 15,1 3-2-15,2 11-1 16,1 4 4-16,-1 6 1 15,0 2-5-15,3-5 0 16,0 7 3-16,0 5 2 16,3 7 0-16,2 2-2 15,0-2 1-15,3 0-1 16,2 2 2-16,1 3 1 16,-3-6-6-16,0-1 0 15,-6-12 1-15,1 0 3 0,-3-10-2 16,-3-4-2-16,-2-10 4 15,-3-2 3 1,-3 0-1-16,-2-5-2 0,-3-2 0 16,-8 0-1-16,-5-5-3 15,-6 0 2-15,1-2-1 16,-3 2-2-16,-6 3 5 16,-2-8 3-16,-8 3-3 15,-10 0-1-15,-6-5-2 16,0 0-2-16,0-7 3 15,-2 5 0-15,-3-5 1 16,-9 0 2-16,7 0-1 0,4 0-1 16,3 0-2-1,6 0 1-15,-11 0 3 0,5 5 1 16,0 2-1 0,3-7-2-16,2 0-2 15,9-2 1-15,7-10 5 0,5-2 5 16,6-7 1-16,3-7 2 15,5-12 2-15,5-26 2 16,8-9-1-16,3-19 1 16,2-14-4-16,3-12-2 15,3-7-2-15,-1-9 0 16,-2 4-4-16,0 5-3 0,-2 16 2 16,-4-1 2-16,1 13-4 15,0 17-1-15,-1 9 0 16,1 9 0-16,0 13-11 15,2 11-3-15,3 7-13 16,0 12-5-16,3 4-8 16,-1 6 0-16,1 1 9 15,-3 3 5-15,0 0-2 16,3 3 1-16,-3-3-57 16</inkml:trace>
  <inkml:trace contextRef="#ctx0" brushRef="#br0" timeOffset="109911.15">14454 8195 168 0,'3'-19'63'0,"-1"2"-49"0,6-13 14 16,-2 16 2-16,2-5-9 16,8-5 1-16,2-2-7 15,6-4 1-15,2-5-9 16,6-1-2-16,5 3-1 0,0 3-5 16,5-5 1-16,11 6-2 15,8 3-2-15,3 5-2 16,-1 5 1-16,1 6 3 15,2 6 3-15,8 4-2 16,0 7-2-16,-2 7 4 0,-1 9 1 16,-5 10-5-1,8 10 0-15,0 18-4 16,-5 12 0-16,-8 4-1 16,-8 10 2-16,-11 14 2 0,-10 1-1 15,-11 6 4 1,-10 5 2-16,-14-5 0 0,-10 5-1 15,-16 0-2-15,-14-5 1 16,-2-2-1-16,-5-5 0 16,-11-12-11-16,-13-4-5 15,-3-10 1-15,3-16 2 16,-2-24 11-16,-9-18 5 16,-5-22 11-16,3-14 7 15,2-21-1-15,0-14 1 0,-20-35 1 16,7-10 2-16,10-14-3 15,20 5-2-15,9 2-5 16,14 5 0-16,11 0-1 16,10 0 1-16,8 2-2 15,11 12-1-15,8 0-3 16,7 7-1-16,9 0-3 16,5 12 1-16,13 9-2 15,2 9 2-15,1 6-2 16,0 11-1-16,-3 12 1 15,0 7-1-15,-8 2-3 16,-3 12 2-16,-5 0-1 16,-2 0-2-16,-3 5 3 15,-3-3 0-15,-2-2 1 16,-3 0 2-16,-3 0-1 0,0 0 2 16,0 0-4-1,-2 0 0-15,-3 0 1 0,3-2 0 16,-1-3 0-16,-2 5 0 15,0 0 0-15,0 0 0 16,0 0 0-16,0 0 0 16,0 0 0-16,0 0 0 15,0 0 0-15,0 0 0 16,0 0-3-16,0 0 2 16,0 0 1-16,0 0 0 15,-2 0 2-15,2 0 1 0,-3 0-4 16,0 0-1-16,1 0 1 15,-3 0 0-15,-1 0 1 16,1 0 0-16,0 0 0 16,-1 0 2-16,4 0-3 15,-4 0 0-15,1 0 1 16,2 0 0-16,1 0-3 16,-3 0 2-16,-1 0 3 15,1 0 1-15,0 0-4 16,-1 0 1-16,1 0 0 15,0 0 0-15,-1 0 0 16,1 0 0-16,0 0 0 16,2-3 2-16,1 3-1 15,-4 0-1-15,4-4 1 16,-4 4-1-16,1 0 0 16,2 0 2-16,-2 0-14 15,3 0-7-15,-1 0-50 16,0-3-20-16</inkml:trace>
  <inkml:trace contextRef="#ctx0" brushRef="#br0" timeOffset="111049.87">20913 8618 160 0,'0'0'63'0,"5"-2"-49"0,-2-3 7 0,-1 5 2 16,1-2-8-16,2-3 2 15,0 3-4-15,1-6 0 16,2-1-7-16,2 2-2 0,6-2 2 16,3-3-1-16,-1 5 0 15,3-5-3-15,3 5-2 16,0 5 1-16,2-3-1 15,1 10 2-15,-1 2 3 16,1 2 0-16,-1 10 0 16,1 0-3-16,-3 2-2 15,-1 5 1-15,-7 2-1 0,-3 5-3 16,-7 5 2 0,-6 1-1-16,-6 4-2 0,-1-3 0 15,-7-7 3-15,-4-5-2 16,-6-9 1-16,-5 0 6 15,-8-10 2-15,-5-9 0 16,-6-2 1-16,6-17 0 16,2 0 1-16,5-9 2 15,6 0 1-15,6-5-5 16,1-5-2-16,9 10 0 0,5-5 0 16,6 7-13-16,7-2-4 15,8 2-29-15,14 5-11 16,12 9-51-1</inkml:trace>
  <inkml:trace contextRef="#ctx0" brushRef="#br0" timeOffset="111863.23">20931 11925 224 0,'35'0'85'0,"-17"0"-66"0,14 4-1 15,-16-1-3-15,0 6-11 16,2 1-2-16,3 4-8 16,-2 2-1-16,-1 5 3 15,-4 5 0-15,-4 2 0 0,-2 1 5 16,-5-4 1-16,-3 1-3 16,-6-4-1-16,-1-1 3 0,-4-10 3 15,-2 1 5 1,-3-9 5-16,0-3-4 15,-3 0 2-15,4-8-1 0,-1-6 1 16,2-4-6 0,4-4-2-16,2-3-22 15,5-1-10-15,6-3-30 0,5 11-11 16</inkml:trace>
  <inkml:trace contextRef="#ctx0" brushRef="#br0" timeOffset="112147.46">21257 12103 208 0,'5'3'79'0,"-2"1"-61"0,-1-4 10 0,1 0 3 0,-3 0-15 16,3 5 1-1,2 2-8-15,0 0-5 16,0 3-3-16,3-3 0 0,3 5-1 15,2-5 2-15,3 0-1 16,5 0-1-16,0-7-2 16,3 0 1-16,0-3-8 15,-3-4-4-15,0-4-9 16,-2-8-3-16,-3-2-25 16,0 2-10-16,-3-2-19 15</inkml:trace>
  <inkml:trace contextRef="#ctx0" brushRef="#br0" timeOffset="112379.84">21624 11849 252 0,'8'-4'93'0,"-2"8"-72"0,2-4-2 0,-3 7-3 15,0 1-14-15,3 6-1 16,0 9-3-16,3 5-2 15,2 15 3-15,3 1-5 0,2 3 2 16,3-4-3-16,-2-6 0 16,-1-1-10-16,1-10-3 15,-3-5-23-15,0-5-10 16,-3-13-27 0</inkml:trace>
  <inkml:trace contextRef="#ctx0" brushRef="#br0" timeOffset="112498.52">21865 12096 240 0,'-21'-14'90'0,"0"14"-70"0,-16-4 4 16,21 8-5-16,-5-1-10 16,-8 1-3-16,-8 6-17 15,-6-3-7-15,-12 5-90 16,-1-8-41-16</inkml:trace>
  <inkml:trace contextRef="#ctx0" brushRef="#br0" timeOffset="128127.02">12105 9916 288 0,'13'-7'107'0,"-10"7"-83"0,-6-2 2 0,0 2-4 15,-2-5-14-15,-6 5-4 16,-7-2-6-1,-9-3-1-15,-10-2 2 0,-10 2 0 0,-22 5 3 16,-13 0-3-16,-8 0 0 16,-24 7 1-16,-10 5 0 15,-16 0 0-15,-16-3 0 16,-14 3 4-16,-12-7 5 16,-9-10 10-16,-10-2 6 15,-16-5 4-15,11-2 2 16,-3-5-8-16,10 5-3 15,14-2-8-15,8 4 0 0,18 5-9 16,0 7-2-16,11 0-39 16,11 2-14-16,-1 5-56 15,-5 3-23 1,19-15 5-16</inkml:trace>
  <inkml:trace contextRef="#ctx0" brushRef="#br0" timeOffset="-4687.87">12216 1261 260 0,'13'-18'99'0,"-13"11"-77"0,0-1 7 0,0 1-1 0,-3 0-15 16,-2 5-4-16,-3-7-9 15,-5 6-2-15,-3-4 1 16,-8 2-2-16,-7-2 1 0,-9 0 2 15,-8 5 0-15,-7-3 0 16,-19 5 0-16,-6 0-3 16,-7 0 2-16,-3 0 1 15,-13 0 0-15,0 0 0 0,-3 0 2 16,-8 0 1-16,0 0 3 16,3 0-1-16,-3 5 0 15,-5-3-3-15,8-2 1 16,0 0-2-16,-8 0-1 15,5 0 1-15,6 0 1 16,2 0-3-16,-8-2 0 16,6-3 1-16,7 5 2 15,-2 0 1-15,2 0 3 16,3-4-3-16,6 4-2 16,4-3 0-16,4 3 1 15,-1 0-1-15,3-4 2 16,3 4-4-16,10 0-2 0,5 0 2 15,4 0 0-15,4 0 3 16,0 0 1-16,-4 0-4 16,4 0 1-16,14 0 2 15,7 0 1-15,12 4-1 16,7-4-2-16,5 0 1 16,11 0 1-16,13 0-1 15,8 0 2-15,9 0-2 16,7 0-1-16,5 3 1 15,8 1-1-15,14 3 0 16,10 0 2-16,5 0-3 16,6 5-2-16,7 0 4 15,17 4 1-15,2-1 0 16,8 3 1-16,13 4-2 16,3 3-1-16,21 4 1 15,-7 4-1-15,-4-8 0 0,3-3 2 16,-7-4-1-16,-7 1-1 15,4-12 5-15,-6 0 1 16,-5-2-2-16,8-10-1 16,-2-2-1-16,-6 3 1 15,7 1-2-15,-1-1-1 16,-9-6 1-16,0 10-1 16,-2 0 0-16,-19 2 0 15,-13-2-3-15,-10 8 2 16,-14-1 1-16,-8-3 0 0,-8 8 0 15,-7-10 2-15,-6 13-3 16,-8-11 0-16,-5 3-1 16,-6 0 0-16,1 0 2 15,-9 0 2 1,-4 0-3-16,-1 1 0 0,-3-1-1 16,-2 0 0-16,0 2-11 15,-2-2-5-15,-3 3-30 16,-3-3-11-16,0 0-67 15</inkml:trace>
  <inkml:trace contextRef="#ctx0" brushRef="#br0" timeOffset="-3137.98">8615 1196 192 0,'-11'4'71'0,"9"-4"-55"0,-1 3-2 0,3-3-6 16,0 4-6-16,0 1-2 16,3-5 14-16,-3 0 5 15,2 0-9-15,4 0 1 0,-1 0 0 16,3 0-2-16,2-5 0 15,1 1-8-15,2 4 0 16,3-3-1-16,3 3 2 16,2-4 3-16,3 4 2 0,5 0 1 15,2 0 0-15,1 0 0 16,0 0 0-16,2 0 0 16,1 0 2-16,2 0-3 15,2 0-2-15,9 0 0 16,5 0 1-16,5 0-3 15,3 4-2-15,3-1 0 16,-1 1 1-16,3 3-3 16,6 0 0-16,-4 0 1 15,1 5 0-15,-3-5 0 16,3 0 0-16,0 0 4 16,5 0 5-16,0 0-3 15,0-2 2-15,3 2-3 16,8-4 0-16,5 1-3 0,-3 1-2 15,0-3 1-15,-5 3 1 16,3-3-1-16,-6-2 2 16,-5 0 2-16,-5-2 4 15,-3-3-2-15,-5 3-2 16,3-3 4-16,-4 1 4 16,4-3-5-16,-6-1 0 15,-5 1-2-15,0 0-1 16,-3 0-3-16,-5 0 1 15,0 3 0-15,0 1 1 16,-2-4-2-16,-6 2-2 16,0 5-4-16,-6-7 0 0,-2 7 2 15,-5-2 3 1,-3 2 2-16,-2 0 1 0,-3 0-5 16,-3 0 1-16,0 0-2 15,-2 2-2-15,2-2 3 16,-5 7 2-16,0-7-2 15,0 8 0-15,0-4-6 16,0 3 0-16,-3 0-43 16,0 5-19-16</inkml:trace>
  <inkml:trace contextRef="#ctx0" brushRef="#br0" timeOffset="-1652.38">8869 2339 200 0,'-111'-8'77'0,"68"4"-60"0,-20-3 6 16,34 7-1-16,-14 0-8 0,-4 0 0 16,2 0-2-1,5 0 0-15,6 0-6 16,5 0 3-16,7 0 1 0,7 0-3 16,4 0 1-16,6 0-5 0,15 0-2 15,14 0-3-15,16 0 1 16,10 0 7-16,8-7 4 15,11 4 8-15,18-1 3 16,9-3-2-16,9 2 1 16,20-5-9-16,10 10-2 0,18-11-7 15,9 11-2-15,20 0 2 16,6 0 1-16,13 0-6 16,-2 11 0-16,10-8 1 15,-6 13 3-15,1 1 0 16,-11 2-1-1,6 6 1-15,-17 4-1 0,-5-1 2 16,-10 2 1-16,-13-1-4 16,-17-1 1-16,-5-2 0 15,-12-15 2-15,-12 4-1 16,-13-4 2-16,-7-4 2 16,-9-4 2-16,-13-3-3 15,-10-3-3-15,-3-1-7 16,-19 1-1-16,-18-4 3 15,-21 0 2-15,-17-5-3 16,-15 8-1-16,-18-3 0 16,-33 7 2-16,-15-7-1 0,-26 7 1 15,-20 7 3-15,-20-7 0 16,-19-7 1-16,-21 0 2 16,3-5-1-16,-16-2-1 15,2 4-2-15,-2-4 1 16,7 2 3-16,-4 1 1 15,7-3-4-15,1 2 1 16,12 5 0-16,-2 0 0 16,16-3 0-16,0-1 2 15,15 4-3-15,12-1 0 0,7-3 1 16,18-3 2-16,20 2 1 16,17-2 1-16,17 4-2 15,13-1-2-15,16-1 5 16,13 2 1-16,13-1-2 15,11 4-3-15,10-5-33 16,13 2-16-16,14-1-95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8:44:49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6850 2715 280 0,'40'-17'104'0,"-27"10"-81"0,0-4 3 16,-5 6-4-16,0-2-19 15,3 0-3-15,-6 7-6 16,-2-3 1-16,-9 3 3 16,-12 3 1-16,-17 1 1 0,-15-1 4 15,-19 1 5-15,-34-4 1 16,-13-4 4-16,-24-6 4 16,-9-1 3-16,-15-3 0 15,3 2-1-15,2-2 1 16,3 7-1-16,11 0-7 15,15 2-3-15,8 5-5 16,11 7-2-16,11-7-10 0,15-7-5 16,16 0-58-16,16-7-24 15</inkml:trace>
  <inkml:trace contextRef="#ctx0" brushRef="#br0" timeOffset="542.01">11030 2694 352 0,'14'-19'132'0,"-12"24"-103"0,-2-5-8 16,-2-5 22-1,-6 5-28-15,-8-3-9 0,-11-1-4 16,-15 4-2-16,-8-7 0 0,-14 7 0 16,-26-7-3-16,-15 0 2 15,-17 0 1-15,-24 0 0 16,-10-12-3-16,-16 0 2 15,-2-2 10-15,-12 4 5 16,14-6-4-16,-2 2-3 16,12 2-4-16,14 2-3 15,13 10-4-15,8 3 0 16,19 8-42-16,15 3-17 16,24 3-96-1</inkml:trace>
  <inkml:trace contextRef="#ctx0" brushRef="#br0" timeOffset="6622.3">12046 3905 244 0,'8'-14'93'0,"-13"14"-72"0,-5-7 3 0,4 2-5 16,-7 3-15-16,-8-3-4 0,-11-2 0 15,-10 0-1-15,-19 0 1 16,-13-5 0-16,-3-2 0 0,-8 0 4 16,-15-5 2-16,-1 3 2 15,-2 4 2-15,-16 0-3 16,-3 5 1-16,-2 7-1 15,-14 7 1-15,1 7-4 16,-14 5-3-16,-10 0 0 16,-9 2 1-16,-10 0-1 0,-7-4-1 15,-12-8 3-15,-7-2 0 16,2-7 3-16,-10 0 1 16,13-7 1-16,5 0 2 15,11 0-3-15,10 2-2 16,6 3-2-16,15 2 0 15,17 7-4-15,10 7 0 16,8 5-41-16,21 16-17 16,26-2-74-1</inkml:trace>
  <inkml:trace contextRef="#ctx0" brushRef="#br0" timeOffset="9548.65">19542 3731 244 0,'5'-26'93'0,"3"19"-72"0,3-7 3 0,-6 9-5 15,3 3-12-15,5-5-2 16,3-5-1-16,3 3 2 16,5-3-3-16,10-2 0 0,11 0 3 15,8-5-1-15,5 7 0 0,8-9-1 16,22 9 2-16,9-2-1 16,15 5 2-16,23-3-4 15,2 12 0-15,25-5-1 16,-1 5 1-16,19 0-2 15,-6 5-1-15,9-5 3 16,-6 0 0-16,3 0-4 16,-5 0 1-16,-14-5-5 15,3 3 1-15,-8-3-11 16,-15 3-6-16,-1 2-35 16,-5 7-13-16,-16 0-36 15</inkml:trace>
  <inkml:trace contextRef="#ctx0" brushRef="#br0" timeOffset="15254.96">7379 8816 284 0,'3'-5'107'0,"0"5"-83"0,4-5-1 0,-1 5-3 16,2-2-14-16,2-3-3 16,4 5-5-16,4-7-1 0,3 7 2 15,6-7-2-15,7 7 1 0,3-2 0 16,3-3 0-16,2 5-5 15,-5 0-3-15,-2 5-8 16,-4-3-3-16,-2-2-9 16,-2 0-4-16,-6 0-58 15</inkml:trace>
  <inkml:trace contextRef="#ctx0" brushRef="#br0" timeOffset="15539.2">7546 8536 312 0,'0'0'118'0,"3"2"-92"0,2-2 6 0,0 5-4 16,6-3-16-16,5 3-2 16,7 2-8-16,7 0-2 15,1 5 0-15,4-3-5 0,-1 3-1 16,-2 2 0-16,0 5 4 15,-3 7-1-15,-3 2 1 16,-5 5 2-16,-5 7 0 0,-5 19-3 16,-6 4 0-1,-5 10-20-15,-5 7-10 0,-8 0-49 16,-3 0-20-16</inkml:trace>
  <inkml:trace contextRef="#ctx0" brushRef="#br0" timeOffset="17822.39">9327 10464 244 0,'-35'14'90'0,"-10"-2"-70"0,-16-10-3 0,35-4-5 16,-22-5-11-16,-23-5-1 15,-16-2 0-15,-9-5 2 16,-20-9-1-16,-3-5 6 0,-8 0 3 16,-8-2 1-16,0-5 1 15,5-5 11-15,-7-2 5 16,10 0-6-16,8 0 0 16,0 0-7-16,13 0 1 15,13 7-5-15,16 0-1 0,17 7-4 16,12-2 1-16,16 2 9 15,14 0 7-15,15 0-10 16,24-2-4-16,21-3-9 16,17 3 0-16,15 2 0 15,24 0 0-15,10 5-3 16,27 2 2-16,8 0-1 16,18 12 0-16,11 0 2 15,24 9 0-15,5 10-5 16,21 2-1-16,6 12-8 15,5 2-2-15,-3 7 7 16,-13 5 4-16,-5 0 6 16,-14 5 4-16,-15-8 7 15,-3-4 4-15,-24 0-2 16,-19 0 2-16,-10-5-7 0,-16 0-1 16,-18 3-6-16,-19-3-4 15,-24 0-17-15,-23 7-7 16,-32 12-1-16,-25 7 4 15,-28 10 4-15,-42 4 4 16,-30-5 7-16,-31 3 2 16,-40-12 4-16,-35-7 1 15,-23-12 7-15,-32-9 6 16,-21-19 5-16,-11-14 2 16,-3-5-8-16,25-9-4 0,7-10-15 15,19-9-8-15,37-7-143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8:45:28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8236 3703 232 0,'-2'-5'88'0,"4"5"-69"0,-2 0 2 16,0 0-5-16,0 0-11 15,0 0-3-15,0 0-1 16,-2 0 1-16,-1 0-1 0,1 0-3 0,-4 0-1 15,-2 0 2-15,0-2 0 16,-2-3 3-16,-1 2 1 16,-2-1 1-16,0 4 2 15,-3-5-3-15,-3 5 0 16,-2 0-1-16,0 5-2 16,-3-5-2-1,-2 4 1-15,-1-1 1 0,1-3 2 16,-3 0-1-16,0 0-1 15,-3 0 5-15,0-3 4 16,0-1-3-16,-2 4 2 16,-3 0-1-16,0 4 1 15,3-4-2-15,-1 3-1 0,1-3-3 16,-1 0 1-16,1 0-2 16,0 5-1-16,-4-5-2 15,-1-5 1-15,-4 2 3 16,-2-1 3-16,1-3 2 15,-1 2 3-15,2-2 4 16,4 0 1-16,-1 5-6 16,3-3-1-16,0 5-2 15,2-2 1-15,-2 2-4 16,0 0-2-16,-2 2-3 16,4-2-1-16,1 5 2 15,2-5 0-15,3 2-6 16,2-2-3-16,4-2-25 15,1-3-12-15,4-2-51 16</inkml:trace>
  <inkml:trace contextRef="#ctx0" brushRef="#br0" timeOffset="631.31">6710 3724 260 0,'-5'-5'96'0,"2"10"-75"0,0-3 10 16,3-2 1-16,0 0-18 16,0 0-5-16,0 0-10 15,3 5-2-15,2-5 1 16,3 0-1-16,5 0-1 0,1 0 5 16,4-5 1-16,3 5 2 15,3-2 2-15,0 2 1 16,0-5 3-16,2 5-1 15,1 0 2-15,2 0-2 0,2 0 0 16,-1 0-3-16,1 0-1 16,4 0-3-16,2 5 1 15,5-5-4-15,-2 0 0 16,-1 2 1-16,1-2 2 16,-3 0 1-1,3 0 3-15,0 5 1 0,-1-5 1 16,6 0-2-16,6 7 1 15,-1-7-4-15,-3 7 0 16,4-7-8-16,-6 7-4 16,-3-7 11-16,-2 7 5 15,-3-9-2-15,0 2-1 16,0-5-2-16,3 5 1 0,-3-7-2 16,0 7-1-16,0-2 1 15,-3-3-1-15,-2 5-11 16,0 7-3-16,-3 0-28 15,0 5-11-15,0 0-89 16</inkml:trace>
  <inkml:trace contextRef="#ctx0" brushRef="#br0" timeOffset="10974.1">17322 6094 228 0,'-5'-7'88'0,"5"5"-69"0,3-5 6 0,-1 2 0 15,4-2-12-15,2 3-2 16,2-4 2-16,1-1 2 15,2-3-8-15,0 1 0 0,0 1 3 16,-2-2-2-16,7-2 1 16,-4 2-3-16,-1 3-1 15,0-3 1-15,3-2 3 0,0 2-2 16,-3 3 1-16,3 2-3 16,0 0 2-16,-3 2-4 15,0-2-2-15,3 7 2 16,0 0 0-16,0 0-4 15,0 0 1-15,0 7 0 16,0 0 0-16,2 0 0 16,3 5 0-16,0-2 0 15,1 8 2-15,-4-4-1 16,1 5 2-16,-3 7-2 16,-6 0-1-16,1 2-2 15,-3 5-1-15,-6 0 2 16,-2 0 0-16,-2 2 1 15,-4 1 2-15,-4-4-3 16,-3 1 0-16,-3 0 1 0,0 3 0 16,-3-3 0-16,-2-1 2 15,0-6-1-15,0 3-1 16,-3-11 1-16,0 1-1 16,0-5-3-16,-2-7 2 15,-1 0 7-15,-2-9 4 16,0-7 1-16,-3-5 1 15,3-1-2-15,-2-6-1 16,4-5-1-16,6-2 2 16,2-5-3-16,6 0-2 15,5-7-2-15,6 0 0 0,2 0-4 16,10 0 0-16,9 5-6 16,5 2 0-16,2 0-19 15,6 7-6-15,-6 1-29 16,-2 3-14-1</inkml:trace>
  <inkml:trace contextRef="#ctx0" brushRef="#br0" timeOffset="15164.2">19751 7778 124 0,'-8'3'49'0,"3"4"-38"0,-6-7 10 0,6 0 4 15,-6-3-8-15,-2-4 1 16,-3 0-7-16,0-4 1 15,-2 3-7-15,2-3-1 0,0 4 2 16,3-3 1-16,2 1 1 16,3 7 0-16,3-3 4 15,0 5 1-15,0-3-10 16,-3-1-1-16,-3-6 0 16,-2-1 3-16,0-4 2 15,-3-3 3-15,5-4 8 16,3 4 3-16,6 4 7 15,4-5 3-15,9 5-9 16,5 0 0-16,10 6-11 16,6 8-2-16,8 0-5 15,12 3-1-15,7 9-3 16,-1 6-1-16,3 8 1 0,-3 10 0 16,3 4 0-16,2 7 0 15,-4 7-3-15,-9 7 2 16,-8 12-1-16,-13 0 0 15,-10 2-3-15,-19-9 1 16,-16-5 2-16,-8-9 1 16,-8-10 1-16,-7-9 0 15,-9-14 6-15,-13-8 4 16,-8-15-3-16,1-10-2 16,-1-12 0-16,5-7-1 15,3-9 0-15,9-10 0 16,7 5-2-16,10-3-2 0,9 1-8 15,12 2-5-15,12 5-15 16,4-3-5-16,6-2-32 16,-2-3-10-16,2-4-43 15</inkml:trace>
  <inkml:trace contextRef="#ctx0" brushRef="#br0" timeOffset="23688.51">9356 5297 208 0,'0'0'79'0,"0"5"-61"0,-3-3 10 0,3-2 3 16,0 0-10-16,-3 0-2 15,3 0-9-15,-2-2-4 16,-1-3-3-16,0 3-3 0,-2-3 3 16,0-2-4-16,-3 2 0 15,-3 5 1-15,-5-2 2 16,-2-3 1-16,-3 5 1 15,0 7-5-15,-3-2 1 16,-3 2 6-16,-2 0 4 16,0-2-1-16,-5-3 2 15,-3 3-2-15,-8-3 0 16,2-2-1-16,1 0 0 0,0-2 0 16,2 2 2-16,3 0-3 15,0 0 1-15,3 2-5 16,-3-2 0-16,2 0-1 15,-2 7 1-15,0-7-2 16,0 7 2-16,3-7-2 16,2 5-1-16,5-5-4 15,4 0 0-15,4 0-36 16,6-5-13-16,8-2-85 16</inkml:trace>
  <inkml:trace contextRef="#ctx0" brushRef="#br0" timeOffset="25519.21">12224 5417 220 0,'-11'-12'85'0,"6"10"-66"0,-8-3-3 15,7 3-5-15,-2-3-6 16,-5 5 0-16,-5 0-1 0,-6-2 2 16,-3-3-3-16,-2 5-2 0,-5-7 2 15,-3 2 0-15,-3-2 1 16,-2 0 2-16,-8 0 3 15,-9-2 0-15,4-3 2 16,-1 5-2-16,1-5 2 16,-1 5-4-16,-2 0 1 15,-3 5-3-15,0-3 2 16,3 5-2-16,5 7 2 16,3 0-4-16,2 5-2 15,1-3 0-15,-1-4-1 16,3 2 0-16,0-2 0 15,5-5-20-15,6-5-7 0,7 5-26 16,6-7-11 0,11 7-41-16</inkml:trace>
  <inkml:trace contextRef="#ctx0" brushRef="#br0" timeOffset="32981.98">13946 5384 228 0,'21'-33'85'0,"-7"19"-66"0,9-12 10 16,-7 17-1-16,16-3-19 16,10 0-4-16,9 5-9 0,7 5 0 15,8 2 2-15,11 7 1 0,-3 2 1 16,-8 8-29-1,-10-1-10-15</inkml:trace>
  <inkml:trace contextRef="#ctx0" brushRef="#br0" timeOffset="33551.88">12401 6019 224 0,'-18'0'85'0,"-1"3"-66"0,-18 1-1 0,16-4-6 15,-22 5-8-15,-20-3-1 16,-16-2-3-16,-30 0-1 16,-15-7 1-16,-24 0 0 0,-14-7 0 15,-12 0 0-15,-9-3 2 16,-10 3 10-16,5-2 7 15,3 4-4-15,0 7 2 16,7 10-6-16,4 9 1 16,12 12-7-16,9 7-3 15,-6 9-23-15,16-2-11 16,16 0-88-16</inkml:trace>
  <inkml:trace contextRef="#ctx0" brushRef="#br0" timeOffset="36992.3">11832 6889 184 0,'-24'-4'68'0,"11"-3"-52"0,-11 4 1 15,8-1-2-15,-7 4-8 16,-6 0-2-16,-3-3-2 16,-3-2 0-16,-2 5-2 15,-2 5 2-15,-6-2 2 0,-11-3 2 16,-2 7 1-16,0 0-4 16,-3 0-1-16,0 2 1 15,-8-2 0-15,-10 0-2 16,2 0 1-16,0-4-2 15,-2 8-1-15,-8-8 1 16,-3 1-1-16,5 4 4 16,0-4 2-16,-2-1 2 15,-6 1 0-15,6-1 0 16,2 4 2-16,1-3-1 0,-11-1 2 16,-1 1-4-16,1 3-2 15,0-7-2-15,-8 8-3 16,-3-4 1-16,0-1 1 15,0 4-1-15,-8 0 2 16,1 0 0-16,4 2 3 16,-2 1-1-16,0-3 0 15,2 0-1-15,4-3 0 16,-9 3-2-16,0-2-2 16,6-2 1-16,-1-3 1 15,-31 0-1-15,18-8 2 0,14 1-7 16,7 3 1-16,8-3-26 15,6 0-10-15</inkml:trace>
  <inkml:trace contextRef="#ctx0" brushRef="#br0" timeOffset="71174.85">7842 5389 220 0,'-2'0'85'0,"-4"0"-66"0,-4 2-1 0,2-2-6 0,-8 5-8 15,-11-3-3-15,-15-2 0 16,-8-2-1-1,-11-3 0-15,-8-2-3 0,-15-7 2 0,-6 2-1 16,0-2-2-16,-6-5-11 16,-7 5-5-16,5-2-5 15,6-1-2-15,7 3-51 16</inkml:trace>
  <inkml:trace contextRef="#ctx0" brushRef="#br0" timeOffset="73606.59">9430 6918 236 0,'5'-3'90'15,"-5"3"-70"-15,-3 3 4 0,1-3-3 0,-4 0-11 16,-1 4-3-16,-7-1-4 16,-7-3 0-16,-11 7-2 15,-7-10-1-15,-6-1 1 0,-6 4-1 16,-7 0 0-16,-13 0 0 16,-9 0 0-16,1 0 0 15,-6 0 2-15,-10 4 5 16,-5-1 4-16,-1-3-4 15,-5 4 1-15,-13 3-3 16,11 1 0-16,-1-1-1 16,-5 0 0-16,6 0-2 15,5-7 1-15,5 4 2 16,0-1 2-16,8 1-1 0,8-4-1 16,13 0-3-16,11 0-2 15,8 5 3-15,13-5 0 16,2 0 5-16,11 0 3 15,9 0 7-15,7 0 6 16,10-5-11-16,9 5-4 16,15-7-4-16,17 3 1 15,2-6-1-15,10-1 0 16,9-4-3-16,15 4-2 16,6-3 1-16,2 4 1 15,6-2-1-15,10 1 2 16,0 1-4-16,0 3 0 15,14 2-1-15,2 1 0 16,-3 4 2-16,1 4 0 16,-1 1-5-16,-8 5-1 15,-12-3 0-15,-12 4 4 0,-10-4-1 16,-10 8 1-16,-8-4-3 16,-14-4 1-16,-10 0 0 15,-17-7 2-15,-15 0-8 16,-10 3-1-16,-17 1 1 15,-15-4 1-15,-32 0 6 16,-11 5 3-16,-18-2-1 16,-19 1 0-16,-7-1 1 15,-19-3 0-15,-3 0-3 16,0-3 2-16,0-1 1 16,8-4 0-16,8 1 0 15,6 3 2-15,20 1-32 0,22 3-12 16,26 3-94-1</inkml:trace>
  <inkml:trace contextRef="#ctx0" brushRef="#br0" timeOffset="77990.34">11322 7792 156 0,'5'3'57'0,"0"-3"-44"0,0 0 12 16,-5 0 1-16,0 0-3 0,0 0 0 16,0 0-6-1,0 0-2-15,0 0-9 0,-2 0 3 0,-1 5 3 16,-5-3-2-1,-2 3-5-15,-4 2-1 16,-2-3-2-16,-2-1-2 16,-1 4 5-16,-2-3 1 15,-3-1 2-15,-2-3 2 16,-3 5-1-16,-3-3 2 16,-2-2-4-16,-3 5 1 15,-6 2 1-15,-2-7 2 0,0 7-3 16,0-7 0-1,0 4-5-15,0-1 0 16,-2 1 1-16,-6-1 0 0,-3-3-2 16,1 0-2-16,-1-3 3 15,3-1 0-15,-2 4 1 16,2 0 0-16,-3 0 0 16,-2 0 0-16,3 4 0 15,2-1 2-15,2 4-1 16,1-2 2-16,-3-3-4 15,-2 7-2-15,-6-6 0 16,0 4 1-16,-3-7-3 16,4 7-2-16,-1-7 2 15,0 4 0-15,-8-1 5 0,0 4 2 16,3-2 0 0,0-3-1-16,0 3-3 0,-3-5-2 15,-5 4 5-15,-3-1 1 16,6-3 2-1,-1-3 2-15,1-1-1 0,-6-1 2 16,0 3 0-16,3-3 3 16,3-2-7-16,2 7-4 15,0-3 0-15,-2-1 2 16,2 4-2-16,6 0-2 16,2 0-3-16,5 4 1 15,3-1-15-15,6-3-4 0,4 5-39 16,6-3-14-16,16-9-88 15</inkml:trace>
  <inkml:trace contextRef="#ctx0" brushRef="#br0" timeOffset="89354.3">16605 10203 204 0,'-5'0'77'0,"0"0"-60"0,2-2-5 0,0-3-4 0,-2 5-7 16,-5-5-1-16,-1 3 1 15,-2-5-1-15,-1-5 0 16,-1-2 2-16,-4-5 1 0,1-2-4 16,-4 0-1-16,1-5 1 15,0-2 2-15,-3-5 0 16,-2 0 2-16,-1-2 2 15,1-3 4-15,-3 3 2 16,2-5 1-16,1-5 2 0,5 3 2 16,2-3-1-16,3 3 4 15,6-10-9-15,2 5-3 16,2-2-4-16,1-10-3 16,0-2 1-16,0 2 1 15,2 0-3-15,3 5 0 16,3 0 3-16,2 7 3 15,5 0-2-15,6 7-2 16,3-5 6-16,5 10 3 16,2 2-1-16,3 5 0 15,3 0-1-15,2 2 0 16,9 0-7-16,7 5-2 16,6 2 0-16,-1 7 2 0,1-2 0 15,-1 7 2-15,6 0-2 16,11 7 2-1,-1 0-2-15,0 7-1 0,-2 5 1 16,-3-3-1-16,8 3 0 16,3 2 0-16,-3 5 0 15,-5-5 0-15,0 5 2 16,-6-5 1-16,9 0 1 16,-1 5 2-16,1-3-3 15,-4 8-2-15,-1-3 0 16,-1 5 1-16,3 2-3 15,-3-2-2-15,-5 9-3 16,-6-2 1-16,-7 7-2 16,-6 7 0-16,-5 7-1 15,-5-7 0-15,-3 5 5 0,-3 2 1 16,-2 0-1-16,-3 12 2 16,1-5 1-16,1 5 0 15,1-5 0-15,0 5 2 16,-3 0-1-16,-2 2-1 15,-6 0 1-15,-8-2-1 16,-5 0-3-16,-8-5 2 16,-5 7-1-16,-8 3-2 15,-3-3 3-15,-5-2 2 16,-3-3 0-16,-5-9-1 16,8-9 1-16,-24 7-1 0,-5-10 0 15,0 5 2 1,-1-2-3-16,-20 2 0 15,0-7 1-15,-6-12 0 0,6-7 2 16,-1-7 1 0,1-7-4-16,-8-2 1 0,-1-5 0 15,4-12 2-15,4-9 3 16,1 2 2-16,-3-9-1 16,0 0 1-16,5-5 0 15,6-7 3-15,-3-7 1 16,-6-12 3-16,-7-9-5 15,8 2-1-15,2-7-2 16,5 0 1-16,1-2-4 16,2 0 0-16,8 2-1 0,8 0 1 15,14 7 0-15,7 3 1 16,11-1 0-16,10-4 0 16,14 7-13-16,15 2-4 15,14 10-45 1,10 4-17-16,9 19-71 15</inkml:trace>
  <inkml:trace contextRef="#ctx0" brushRef="#br0" timeOffset="90587.03">18473 11741 208 0,'-5'-12'77'0,"2"-2"-60"0,1-12-1 0,-1 17-4 15,0-7-6-15,1-8 1 0,-4-2-9 16,1-7 0 0,-3-2 0-16,-2-5-1 0,-1-7 1 0,0-5 2 15,-2 1 0-15,0-4 0 16,0 1 2-16,0 0-1 16,-1 3-1-16,1-6 5 15,0-2 1-15,2 0 2 16,1 5 2-16,2-2 1 15,2-3 3-15,4 7-3 16,2 3 1-16,5-3 2 16,3 5 1-16,3 5 0 0,2 2 1 15,3 2-4-15,5 10-2 16,3-5-6-16,2 12-3 16,9 0-3-16,7 4-1 15,5 3 4-15,4 5 1 16,-1-1-3-16,0 8 1 15,3-3 4 1,8 5 5-16,5 5-3 0,0-3 2 16,1 8-1-16,-1-1 3 15,2-2-3-15,9 7-2 16,0 5-5-16,-3 2-2 16,16 17 1-16,5 2 0 15,0 0-2-15,-5 2 2 0,-8 5-1 16,-5 0-2-16,-5 5 3 15,7 7 2 1,0 2-2-16,-5 0 0 0,-2 7 1 16,-9 3 0-16,-2 11-3 15,3-2 2-15,-3 7 1 16,-9 5 0-16,-4 9-3 16,-8-4 2-16,-8 1-1 15,-9-4 0-15,-4 8 0 16,-6-8 0-16,-8-3 2 15,-7-1 2-15,-9-3-3 16,-13 0 0-16,-15-3-4 16,-9-1 1-16,-8-6-5 15,-10-1 1-15,-21-8-3 16,-3-5 0-16,0-20 3 16,-8-8 5-16,-10-9 2 0,-1-19 3 15,1-14 3-15,-17-21 2 16,4-12 8-16,-1-19 2 15,-8-21-2-15,3-14-1 16,8-14-2-16,6-8 0 16,-1-8-9-16,8 1-1 15,16-4-4-15,16 7 0 16,13 8-3-16,8 3-1 16,11 4-39-16,13 8-15 15,21 17-78 1</inkml:trace>
  <inkml:trace contextRef="#ctx0" brushRef="#br0" timeOffset="94173.1">16470 4495 196 0,'3'-28'74'0,"0"14"-58"0,5-12 14 16,-3 12 1-16,3-5-12 16,8-7-1-16,2 3 1 15,3-8 0-15,6-2-10 16,2-2 6-16,5-5 2 0,1 7-1 15,2-2 1-15,8-3-7 16,5 5-2-16,6 5-4 16,2 2-1-16,0 5-3 15,0 2-3-15,3 10-5 16,10 4 0-16,1 5 2 0,-3 14 1 16,-6 12 0-16,-2 21 4 15,-5 7-2-15,-6 17-1 16,-8 18 0-16,-7 17 0 15,-9 9-4-15,-7 24 0 16,-11 9-1-16,-8 14 1 16,-8-4-2-16,-8 4 1 15,-5-9 5-15,-9-17 2 16,-9-11 2-16,-19-21 2 0,-9-8 8 16,-9-21 3-16,-17-23-4 15,-10-29-1-15,-11-23 0 16,-16-21 2-16,3-28-3 15,3-22 1-15,8-16-7 16,7-2-3 0,1-38-4-16,28 2-1 0,25 10-7 15,26 2-4-15,31 5-34 16,22 9-14-16</inkml:trace>
  <inkml:trace contextRef="#ctx0" brushRef="#br0" timeOffset="94985.93">18494 6276 192 0,'-29'-29'74'0,"16"10"-58"0,-5-13 9 16,12 17 2-16,1-10-10 15,0-4-2-15,2-6 0 16,6-3 3-16,7-2-10 16,9 5 2-16,13-5 3 0,10 0-5 15,8 0-2-15,6 7-3 16,7 0-3-16,11 5-2 0,11 9 1 16,-3 3 1-16,0 4 0 15,8 7 2-15,5 10 1 16,-2 9-4-16,-3 7-1 15,0 12-2-15,5 12 3 16,-5 9-2-16,-11 19 1 16,-10 7 0-16,-13 9 0 15,-14 12 0-15,-13 12 0 16,-16 12 0-16,-21 11 0 16,-23 3-3-16,-25 5-1 0,-13-10-4 15,-23-14 1-15,-17-22 7 16,-13-18 6-16,-18-26 11 15,-3-28 8-15,-15-30-1 16,2-32 1-16,-3-29-8 16,5-15-2-16,22-26-5 15,21-10-3-15,21-11 0 16,24-14-1-16,16-28-11 16,31 4-3-16,32 13-17 15,37 22-8-15,22 17-30 16,23 40-11-16,32 40-28 15</inkml:trace>
  <inkml:trace contextRef="#ctx0" brushRef="#br0" timeOffset="101051.02">10996 8785 160 0,'0'0'60'0,"-3"-2"-47"0,1-3 13 16,-1 3 3-16,-2-3-6 16,-3 2-1-16,-5-1-1 0,-6-3-1 15,-5 2-11-15,-2 3 1 0,-1-3 1 16,-2 3-6-16,-2-3-1 16,-9 5 0-16,-5 0 0 15,-13-2-2-15,-8-3-2 16,-3-2 5-16,-5 0 4 15,-11-5 1-15,-8 3 2 16,-2-6-4-16,-3-1-3 16,-13 2 2-16,0 0 0 15,0 2 1-15,-8 5 0 16,0 0-2-16,5 0-1 16,0 7-1-16,-7 0 2 15,4 0-1-15,-2 0 2 16,-3 7-4-16,1-2-2 0,4-3 0 15,1 5-1-15,-3-2-16 16,10 2-4-16,11 0-14 16,6 5-4-16,7-3-37 15,8 3-15-15</inkml:trace>
  <inkml:trace contextRef="#ctx0" brushRef="#br0" timeOffset="105177.56">13047 8736 240 0,'0'-5'90'0,"0"5"-70"0,-3-2 6 16,3 2-3-16,0 0-15 0,-3-5-2 16,1 5-4-16,-4-5-2 15,-2 3 1-15,-5-3-4 0,-5-2 2 16,-9 5-1-16,1-3 0 15,-3-2-3-15,-3 0 1 16,0 4 15-16,0-1 9 16,-2-1 0-16,-3 3-2 15,-3 2-6-15,-5 2-2 16,0 3-4-16,0 2-1 0,0-2-1 16,6-3 2-16,2 5-5 15,5-7-3-15,3 5-2 16,2-5 0-16,4-5-8 15,4 3-3-15,6-5-10 16,5-1-4 0,3-3-4-16,7 4-2 0,6-5-3 15,5 5 1-15,9 4 9 16,9-1 7-16,12 4 5 16,4 4 5-16,4-1-11 15,-1 4-27 1,-5 5 1-16,0-5 40 15,-3 4 23-15,0-1 23 0,1-3 12 16,-4 5-6-16,-4-5-5 16,-6 0-2-1,-5 0-1-15,-6 0-19 0,-5 0 3 0,-5 0 1 16,-8-2-3-16,-10 2 0 16,-9-3-4-16,-7 4-1 15,-6-6-3-15,-5 5 1 16,-5 0-6-16,-9 0-1 15,-7 0-2-15,-3-2 1 16,1-5-2-16,-4 0-1 16,3 0-2-16,0-5 1 15,-2-2-26-15,7 0-9 16,11 0-90 0</inkml:trace>
  <inkml:trace contextRef="#ctx0" brushRef="#br0" timeOffset="133783.67">6628 2691 260 0,'2'-9'96'0,"1"2"-75"0,-3 0 8 16,0 4-3-16,0-1-12 15,0-3-3-15,0 4-6 16,0-1-2-16,0 1-1 15,0-1-4-15,-3-1-1 0,-2 5-1 16,-3 5 0-16,-5-1-2 16,-8 3-1-16,-8 0 1 15,-8 0 4-15,-6-4 3 16,1 4 2-16,0-2-1 16,2 2 1-16,6 0 4 15,2 0 6-15,8 0-7 16,-2 5-1-16,7-1-1 15,6 6 0-15,2 4-2 16,9 5-2-16,-6 7-2 0,5 0 1 16,-2 2 1-16,2 5 2 15,-5-2-1-15,3-3-1 16,0 12 1-16,-3-7 1 16,0 7 1-16,2 5 1 15,1 2 0-15,5 0 2 16,0 0-1-16,0 5 0 15,0-1-3-15,5 13 1 16,3-5-2-16,0 2 2 16,0 5-4-16,0 0 0 15,0 7 5-15,-5-5 5 0,2 3-1 16,-2-3 1 0,-1-2 1-16,-2 2 4 0,0 3-6 15,6-10 0-15,-6 5-2 16,2 2-1-16,4-2-6 15,1 12-1-15,4-10 3 16,-6 7 1-16,3-2-3 16,0 7 1-16,0 7 0 15,-3-7 2-15,-2 0-1 16,-3 0-1-16,0 5 1 16,-3-5 1-16,1 0 1 15,-1 0 3-15,1 5-1 0,2-3 0 16,0-2-3-16,0 0 1 15,0 0 0-15,0 0 1 16,-6-2 0-16,4-3 2 16,-12 1-3-1,4 1 0-15,2-23-3 0,-5 34-1 16,-3-4 3-16,3-1 1 16,-1 8-4-16,1 18 1 15,5-36-2-15,-2 25 0 16,4 1 2-16,1-9 2 15,0-10-1-15,2-3-1 16,-2-8 3-16,-1-3 2 16,1-1 2-16,0-3 3 15,-3-8-5-15,3-2-1 16,-3-1-2-16,2-4-2 0,1-4 1 16,0 4-1-16,-3 5 0 15,3-12 0-15,-1 0 0 16,1-7 2-16,0 0-1 15,2-12 2-15,0 3 4 16,3-10 4-16,6 0 5 16,2-2 2-16,5 0-7 15,3-5-2-15,5-5-3 16,3 3 1-16,5 0-4 16,3-5-2-16,5-5-3 15,2 5 1-15,6-7 1 16,0 5 2-16,6-5-3 15,-6 0-2-15,-6-5-16 0,1 5-7 16,-3-7-25-16,-3 0-10 16,3-7-126-1</inkml:trace>
  <inkml:trace contextRef="#ctx0" brushRef="#br0" timeOffset="139499.35">6755 8999 272 0,'2'-2'101'0,"-2"2"-78"0,-5-7-2 16,3 2-5-16,-4 0-10 15,-2-2-1-15,0 0-5 16,-8 0 0-16,1-7 0 16,-4 2 0-16,-2 3 2 0,-3-3-1 15,-2 3-1-15,-6-3 1 16,-2 5-1-16,-4-5 0 16,1 5 2-16,3 0 3 15,2 5 2-15,1-3 1 16,1 0 0-16,4 5-4 0,2 0-1 15,3 5-1-15,2 2-2 16,-2 7 1-16,8-2 1 16,-3 9 1-16,6 0 1 15,2 5-2-15,0 2 1 16,-3 5-4-16,1 7 0 16,-4 0 1-16,1 12 0 15,-3 2 0-15,3 7 0 16,-3-7 0-16,3 5 2 15,5 2 1-15,3 5 1 16,2 0 2-16,6-3 1 16,-1 1 1-16,4-3 0 15,2 0-2-15,-3-2-1 0,0 2-6 16,3-2 1-16,-3-3 0 16,-2-4 2-16,0-5 1 15,-3 0 3-15,0-7 1 16,0 0 1-16,0 0-4 15,2-5-1-15,4-2 10 16,4-5 6-16,6 5 1 16,5-9 0-16,6-1 3 15,7-4 0-15,6 2-6 16,10-9 0-16,3 2-12 16,3-7-3-16,-6-2-13 15,0-5-5-15,-2-5-23 16,-3 3-8-16,-3-5-37 15,3-5-14-15,5 0-49 16</inkml:trace>
  <inkml:trace contextRef="#ctx0" brushRef="#br0" timeOffset="141827.49">10925 9481 212 0,'-3'7'82'0,"3"-2"-64"0,3 2-4 0,-3-7-6 16,0 0-5-16,5 0 1 16,3 0-7-16,0 0-2 15,2 0 2-15,6-5 1 0,3 3 4 0,2 2 3 16,5 0 2-16,4 0 3 15,9 7 4-15,14 0-2 16,3 7 1-16,5 0-7 16,2 5-4-16,3-5 12 15,11 5 5-15,2-7 4 16,1-3 3-16,-1-2-3 16,8-7 0-16,9 5-3 15,-4-10-1-15,1-2-4 16,7-2-1-16,4-3-8 15,-1 0-4-15,-3-2-6 16,14 0 0-16,-5 2-14 16,-6-2-3-16,-5 7-7 15,2 5 0-15,-5-3-9 16,-7 5-2-16,-6 7-50 16,-11 0-59-1,1 0 41-15</inkml:trace>
  <inkml:trace contextRef="#ctx0" brushRef="#br0" timeOffset="143266.17">9591 10290 272 0,'21'5'104'0,"0"-3"-81"0,19-2 3 0,-19 5-6 15,8-3-16-15,14-2-4 0,10 7-11 16,18-7-4-16,9 7 8 16,7-7 3-16,13 5 4 15,14-5 4-15,5 2 2 0,19 3 2 16,-1 0 2-16,6-3-1 16,11 10 0-16,-6-3-5 15,8 8-1-15,-3-1-1 16,-10 5 1-16,5 10-4 15,-7-5 0-15,-20-3-28 16,-12-4-10-16,-3 2-82 16</inkml:trace>
  <inkml:trace contextRef="#ctx0" brushRef="#br0" timeOffset="149949.14">6736 10612 224 0,'11'-7'85'0,"-8"7"-66"0,2-2 1 15,-3-3-2-15,4 5-12 16,-4-7-1-16,6 2-3 0,-8 3-2 16,3-5 1-1,-3 2-4-15,0-2 2 0,-3 5 1 16,3-3 0-16,-10 5 4 0,-1 0 2 15,-2 5 2 1,-3-3 0-16,-2 5-2 0,-4-2 1 16,-1-3 0-16,-7 3 3 15,-1 2 1-15,-6 0 1 16,-6 0-2-16,4 0-1 16,-1 0-5-16,3-2-3 15,3 2 2-15,2 0 0 16,3 0-1-16,2 5-2 15,6-3 1-15,-3 8 1 0,8-1-1 16,3 10-1-16,5 2 1 16,3 12-1-16,0 5 0 15,-1 9 0-15,1 0 2 16,0 7 1 0,-3 5-4-16,0 3-1 0,0 1 1 15,-3-2 2-15,1 5 0 16,-1-5 2-16,1 1 0 15,-1 1 3-15,-2-6-1 16,2 1 0-16,1-6-3 16,2-5-2-16,0-2 3 15,2-2 2-15,4-6 7 16,4-9 4-16,4 1 1 16,4-6-1-16,4-4 3 15,4-9 2-15,6-3-2 0,5-2-2 16,5-8-5-16,9-1 0 15,12-3-5 1,3 0 1-16,3-7-10 0,0 4 0 16,0-2-16-16,0 5-5 15,5-4-17-15,0 4-7 16,0 0-37-16,-7 4-16 16,-1-4-33-1</inkml:trace>
  <inkml:trace contextRef="#ctx0" brushRef="#br0" timeOffset="150563.51">8776 11334 280 0,'0'-2'107'0,"6"2"-83"0,4 0 4 0,-5 0-2 0,3 0-11 15,8-5 0-15,5 5-7 16,3-4-3 0,5 4-2-16,3-3 2 0,2 3 4 15,6 0-1-15,8 0 1 0,7 0 1 16,6 0 4-1,3-4-2-15,-1 4 1 16,-2-3-10-16,8-2-3 0,2 5-6 16,1 5 1-16,-6-2-15 15,-3 4-6-15,3 4-36 16,-2 11-15-16,5 1-52 16</inkml:trace>
  <inkml:trace contextRef="#ctx0" brushRef="#br0" timeOffset="163491.94">13668 12872 220 0,'8'-7'85'0,"-5"7"-66"0,2-11-3 16,-5 8-5-16,0-6-10 15,0 2-1-15,0 0 2 16,-2-3 1-16,2-1-1 16,-3 4 5-16,0 2 3 0,-2 3 3 15,0-3 3-15,-3 5-7 16,-3 0-1-16,-2 0-4 15,-6 0-3-15,-2 5 0 16,-5-5 1-16,-6 0 1 16,-10-5 3-16,-9 2 1 15,-1-1 1-15,-4-3 0 16,0 0 2-16,-4 4 1 0,-1-1 3 16,-8 4-7-16,3 0-2 15,0 7-3-15,0 0 1 16,-3 7-2-16,-11-2 2 15,1 6-2-15,2-8-1 16,1 2 5-16,-4-10 1 16,-10-2 2-16,3-2 2 15,2-10 1-15,3-2 1 16,0 0-6-16,3-5-4 0,7 5-4 16,11 0 1-16,17 6-32 15,9 4-13-15,17 16-76 16,28 20-60-1,25 4 69-15</inkml:trace>
  <inkml:trace contextRef="#ctx0" brushRef="#br0" timeOffset="181401.68">15129 12974 324 0,'3'7'123'0,"-3"-7"-95"0,-3 7-4 0,3-7-9 15,-3 7-11-15,-5-3-1 16,-5-1-3-16,-8 4-1 16,-13-7 1-1,-9 0 0-15,-4 0 2 0,-4-2 1 0,-7-3 3 16,-5 2 1-16,-12-1 3 15,4 1-5-15,0-1-1 16,4 4-18-16,4 4-7 16,2 6-129-1</inkml:trace>
  <inkml:trace contextRef="#ctx0" brushRef="#br0" timeOffset="182301.33">12851 13717 320 0,'-5'0'121'0,"2"0"-95"0,-10-7-8 16,5 7-11-16,-8-7-7 16,-8 0 0-16,-8 0-3 15,-15-5 0-15,-17-2 2 16,-7 7-5-16,-9-5 2 0,-7 2 2 15,-8-1 3-15,0 6-2 16,-6-2 0-16,-13 7 5 16,0 0 5-16,-2 0 1 15,-8 7 4-15,2-2-3 0,0-3 1 16,-7 7-5 0,-1-1-2-16,3-1 0 15,-8 0 1-15,3 2 3 16,5 3 2-16,-6 2-1 0,-1 5-1 15,4-5 1-15,-2 5 1 16,-6-5-1-16,3 0-1 16,-10-2-5-16,4-10-1 15,1-4 3-15,-8-10 3 16,5-2 0-16,-2-5 2 16,-1-9-4-16,8 2 1 0,3 0-3 15,-2 5 2-15,7 7-4 16,11 2 0-16,-3 3-1 15,3 4-2 1,8 2-2-16,5 3 1 0,-23 0-15 16,10 0-4-1,13 0-25-15,13-7-9 0,17-11-117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8:48:49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5183 2708 324 0,'0'-10'121'0,"-13"3"-95"0,-13-4 3 16,10 3-8-16,-8-3-12 15,-13-3-1-15,-16-5-4 16,-16-2-1-16,-16 2-1 16,-10-2 1-16,-21 7 2 0,-11-1 7 15,-21 4 2-15,-1 11 4 16,-17 0 3-16,2 0-2 16,0 11-2-16,-8 4-3 0,5-1-1 15,0-3-5-15,6 4 0 16,10-4-5-16,0-1 0 15,11 1-1-15,16-3 1 16,5-6-18-16,10 7-4 16,11-9-24-16,8 3-10 15,14 4-98 1,17 0-65-16,17-7 90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8:50:25.2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6935 2447 244 0,'16'0'93'0,"-16"0"-72"16,-3-7 9-16,0 7 2 0,1 0-18 16,-9-7-2-16,1 4-8 15,-9-1-1-15,-7-1-1 16,-6 2 1-16,-8-1 0 0,-8 4-1 15,-12 4 1-15,-20 4 0 16,-10-1 3-16,-16 7 3 16,-21-3 2-16,-13 4 8 15,-19-8 5-15,1 0 0 16,-9-7 3-16,8 0-4 16,16-7 0-16,1 0-3 15,17-5-3-15,19 5-9 16,22 0-3-16,20-7-30 0,19 7-10 15,21-1-76 1,32 1-32-16,35 3 3 16</inkml:trace>
  <inkml:trace contextRef="#ctx0" brushRef="#br0" timeOffset="12747.55">14856 4267 204 0,'6'0'77'0,"-4"0"-60"0,9 0-1 16,-6 0-4-16,6 5-8 0,5-5-1 16,2 2-1-1,3-2-2-15,3 7 1 16,0-2-1-16,0 2 2 0,2 5-8 0,-2-5-1 16,0 2-5-16,0 3 0 15,-3-5-1-15,-3 0 1 16,-2-2 2-16,-3-3 1 15,-2-2-56 1,0-2-33-16,-6-5 43 16</inkml:trace>
  <inkml:trace contextRef="#ctx0" brushRef="#br0" timeOffset="12988.91">15145 4166 192 0,'8'21'71'0,"-3"-9"-55"0,3 2-2 16,-3-2-6-16,1-3-6 16,-1 8-2-16,3-3 3 15,0 2 0-15,0-4-1 16,0 2-2-16,-1 0 1 0,-1-2-4 16,-6 2 0-16,-3-2 2 15,-2-3 0-15,-6-2 1 16,-5 5 0-16,-2-5 0 15,-6 5 0-15,-2-5-84 16</inkml:trace>
  <inkml:trace contextRef="#ctx0" brushRef="#br0" timeOffset="31693.21">18680 4253 156 0,'-6'-2'60'0,"4"-3"-47"0,-4 0 15 15,6 3 4-15,0-5-9 16,0-7-4-16,6-10-6 16,2 1-1-16,0-8-7 0,5-4-3 0,3-5 1 15,0-5-2 1,2 5 2-16,3 0-2 0,0-2-1 16,1 9 3-1,4 7 2-15,3-2 2 0,8 16 3 16,5 17-10-16,1 9-4 15,2 19-5-15,0 21 0 16,-3 19 3-16,-2 16 1 16,-6 15 0-16,-7 11 4 15,-11 12 0-15,-11 2 1 16,-13 3 0-16,-11-3 2 16,-10-11 5-16,-21-17 6 15,-11-14 2-15,0-14 3 0,-5-26-1 16,-26-26 1-16,-4-26-7 15,14-16-4-15,6-28 2 16,7-31 2-16,11-19-4 16,13-9-2-16,15-12-5 15,20-7 0-15,12 0-13 16,20 5-7-16,20-3-27 16,19 22-10-16,2 4-56 15</inkml:trace>
  <inkml:trace contextRef="#ctx0" brushRef="#br0" timeOffset="32623.52">20632 4187 160 0,'-26'-14'60'0,"15"0"-47"0,3-5 30 0,8 12 12 0,3-7-15 16,5-5-3-16,2-2-12 15,6-7-4-15,8-5-12 16,5-7-3-16,3 0 0 0,5-12-5 16,3 10-3-16,7-3 1 15,6 10 0-15,8 2-6 16,-3 14-3-16,0 17-3 16,3 23-2-16,13 24-1 15,6 25 0-15,-6 36 4 16,-8 21 5-16,-10 21 4 15,-17 19 2-15,-15 12 1 16,-19 2 0-16,-23-5 0 16,-27-18 2-16,-8-22-3 15,-8-30 0-15,-5-26 1 16,-13-38 0-16,2-25 11 0,0-41 7 16,0-39-3-16,-2-41 0 15,2-25-9-15,6-31-2 16,15 0-9-16,19-14-2 15,27 5-42-15,12 9-18 16,22 7-37 0</inkml:trace>
  <inkml:trace contextRef="#ctx0" brushRef="#br0" timeOffset="34219.35">19571 4620 576 0,'51'-5'0'0,"163"5"-1"0,-98 0 4 16,32 0-2-16,40 7 2 15,27 0-4-15,4 5-2 16,22 2 2-16,2 5-2 0,-10 2-1 16,5 5-22-16,-23 2-7 15,-6 3-30-15,-24-3-11 16,-26-9-48-1</inkml:trace>
  <inkml:trace contextRef="#ctx0" brushRef="#br0" timeOffset="34534.79">22093 4227 280 0,'-8'0'104'0,"5"7"-81"0,0 0 14 16,6-2 1-16,8 7-16 16,15 4-2-16,24 17-12 15,17 14-3-15,17 12-3 16,19 7-2-16,3-3 1 0,-3 3 1 16,1 0 1-16,-14 2 7 15,-22-14 4-15,-20 0-5 16,-27 3-1-16,-29-1-6 15,-26 3-4-15,-40 16 1 16,-29 12 2-16,-35 7-75 16,-15 12-34-16,20 2-32 15</inkml:trace>
  <inkml:trace contextRef="#ctx0" brushRef="#br0" timeOffset="37250.61">9784 7510 312 0,'14'-16'115'0,"-7"2"-89"0,7 0-6 16,-6 7-6-16,5-5-18 15,5-2-4-15,11 0-18 16,22 2-9-16,15-2 19 16,5 7-8-16,9 7 0 0,10 4 13 0,2 3 5 15,-2 3 7-15,0 2 2 16,5 2 27-16,1-7 15 16,-4 4 5-16,-2-3 3 15,3-6-21-15,-1-2-8 16,1-2-26-1,-6-3-11-15,3 2-63 0,14-1-27 16,-1 1-29 0</inkml:trace>
  <inkml:trace contextRef="#ctx0" brushRef="#br0" timeOffset="40434.65">16015 4648 144 0,'53'12'55'0,"-11"-5"-43"0,25 0 14 0,-38-5 6 16,8 3-14-16,5 2-2 16,11 0-10-16,13 0-4 15,6 0-1-15,-1 0 1 0,0-7 1 0,9 0-6 16,10 0-2-16,-6-7-14 16,-1 5-3-16,4-5-4 15,11-5-1-15,0 5 6 16,0 0 5-16,15 0 7 15,4 2 5-15,-4 5 5 16,9 0 2-16,5 0 7 16,-8 0 4-16,8-2 4 15,3-3 1-15,-8-2-8 16,-3 0-2-16,10-7-1 16,-4-5 0-16,-4 0-2 0,14 3 1 15,-5-3-2 1,-6 0 2-16,17-2 0 15,-4 7 1-15,-10 0-9 16,16 2-1-16,-5-2 0 16,-3 7 1-16,13 0-4 0,-11 2 1 15,-2-2 0-15,8 7-1 16,-8-7 4-16,-3 7 2 16,11-2 0-16,-11-3-1 15,27 5 1-15,3 0-1 16,-14 0 2-16,-11 5 1 15,9-3-4-15,-11 5 1 16,-8 0 0-16,13 0 0 0,-13-2 0 16,-13-3 0-16,0 3-5 15,-1 2-1-15,-12-7-46 16,-11 0-44 0,-16 0 23-16</inkml:trace>
  <inkml:trace contextRef="#ctx0" brushRef="#br0" timeOffset="41801.03">16275 7894 168 0,'2'0'63'0,"1"0"-49"0,5 0 14 16,-3 0 2-16,0 0-6 15,1 0 0-15,2 4-11 16,0-1-3-16,2 1-6 16,3 3-3-16,1 3 2 0,1 2-4 15,1 9-2-15,0 16-1 16,0 6 0-16,-5 4 0 16,-3 4 0-16,-8-1 0 15,-6-3 3-15,-4-7 0 16,-6-7 1-16,-5-12 2 15,-6-5 3-15,-2-13 9 16,-8-10 3-16,-3-7-8 16,6-12-3-16,5 0-17 15,8-14-6-15,7 0-84 16,9-7-44-16,16 0 65 16</inkml:trace>
  <inkml:trace contextRef="#ctx0" brushRef="#br0" timeOffset="42367.52">16362 6228 148 0,'0'-7'57'0,"0"5"-44"0,0-3 18 0,2 5 8 16,-2 0-13-16,3 0-3 16,-3 0-9-16,5 5-1 15,1-3-8-15,-1 10-3 0,0-2 1 16,1 8 0-16,-1 1 1 16,0 2-2-16,-2 8-2 0,-1 4 1 15,-2-1-1-15,0-1-11 16,0-3-3-16,0 0-59 15,0 3-55 1,3-7 37-16</inkml:trace>
  <inkml:trace contextRef="#ctx0" brushRef="#br0" timeOffset="45520.33">16865 8197 128 0,'2'-2'49'0,"3"2"-38"0,1 2 4 0,-6-2-2 0,2 0-6 16,4-2 1 0,-1 2-5-16,0 0-2 15,3-5 0-15,3 5-1 0,-1 0 2 0,6 0-6 16,0 0-1-16,0 0-3 16,0 0 0-16,0 5-4 15,2-5-3-15,1 0-5 16,2 0-2-1,-2 0 12-15,2 0 14 16,0 0 7-16,0 0 7 16,0 0 3-16,3 0-9 15,0 2-2-15,5 3-8 16,3-5-4-16,-1 4 1 16,4-1 2-16,-1-3 2 0,-2 4-1 0,2-4-2 15,-2 0 7-15,0 3 3 16,2-3-3-16,1 0 1 15,2 0-1 1,5 5 1-16,0-5-4 16,1 0-1-16,-4 0-1 0,1 0-2 15,-3 0-2-15,-3 0-1 16,1 0 2-16,-1 0 0 16,1 0 1-16,4 2 0 15,4-2 2-15,-4 0 1 16,4 5-1-16,-6-3 1 15,0-2 0-15,-3 5 1 16,-2-3 0-16,-3 3 0 0,0-1-5 16,-2-1-1-16,2-3 1 15,-3 4 0-15,6-1 5 16,0-3 2-16,-1 0 4 16,1 0 1-16,0-3-3 15,-3-1 0-15,-5 4-5 16,0-3-2-16,-3 3-5 15,-3-4-2-15,-2 4-6 16,-3-5 0-16,-2 3-16 16,0 2-5-16,-3 0-42 15</inkml:trace>
  <inkml:trace contextRef="#ctx0" brushRef="#br0" timeOffset="46602.29">18907 7825 80 0,'-5'-33'30'0,"5"15"-24"0,0-15 10 16,0 19 5-16,2-8-3 0,1-3 1 15,0-1-10-15,-1-3-3 16,-2-3-4-16,0-8 1 16,-2 0-2-16,-1-7-3 0,-2-8-1 15,-3 1 4-15,0 0 1 16,0 0 0-16,0 2-2 16,0-2 1-16,0 3 1 15,3 4 1-15,0 0 3 16,2 0-1-16,0 7 2 15,1 0-4-15,2 0 0 16,0 7 1-16,2-3 2 16,1 3 1-16,2 5 3 15,1-2-3-15,-1 1 1 16,0 4-7-16,0 3-1 0,-2 1-2 16,0 0 0-16,-3 2-14 15,0 0-4-15,0 5-21 16,0 3-40-1,-3-4 13-15</inkml:trace>
  <inkml:trace contextRef="#ctx0" brushRef="#br0" timeOffset="47353.09">19169 6287 44 0,'5'5'16'16,"1"-3"-12"-16,-1-2-2 0,-2 5 0 0,2-3 0 16,0-2 3-1,0 0 22-15,1 0 12 0,2 0-16 16,0 0-7-16,0 0-4 15,2 0-1-15,1 0-8 16,2 5-1-16,3-5-2 16,2 0 2-16,6 0-1 15,0 0-1-15,2 0 1 0,4 0-4 16,-1 2 2-16,0-2 1 16,0 5 2-16,5-2-1 15,-2 4 2-15,2-3-4 16,3 3-2-16,8 0 2 15,0 0 2-15,0 0 0 0,0 1 2 16,-2-4-2-16,-1-1 2 16,-2 1 0-16,-1-4 3 15,6 0-1-15,6-4 2 16,-1 1-2-16,0-1 2 16,0 1 0-16,-2-4 3 15,-3 2-5-15,0 3-1 16,0-3-4-16,5 5-1 15,3-2 5-15,-5-3 2 16,-3 5-2-16,-3 0-3 16,-5 0-3-16,-2 0 1 15,-6 5 1-15,-3-3 0 16,-2-2-5-16,-6 5-1 0,-2-3-4 16,-2 3-1-16,-4 2-5 15,-2 0-3-15,0 0 2 16,-5 5 2-16,-1-3-40 15</inkml:trace>
  <inkml:trace contextRef="#ctx0" brushRef="#br0" timeOffset="48252.28">21156 8162 140 0,'0'-7'52'0,"0"2"-41"0,3 3 0 0,-3 2-2 16,2 0-6-16,4 0 0 16,-1 0-3-16,3 0-1 15,0 0 1-15,2 0 2 0,1 0 1 16,5 0 3-16,2 2 3 16,4-2 5-16,9 0 1 0,9 0-2 15,5-2 2-15,3 2-6 16,2-7-1-1,3-5 2-15,8 5 1 0,10 0-1 16,1-5-1-16,-4 5-5 16,1-3-1-16,0 3-1 15,8 3 1-15,-1-3-2 16,-4 7-1-16,-9-5 1 16,-2 3-1-16,-3-3-3 15,-5 5 2-15,0-2 1 16,0-3 0-16,-8 5-7 15,-5 0-3-15,-6 0-19 16,-5 0-6-16,-5 0-55 16</inkml:trace>
  <inkml:trace contextRef="#ctx0" brushRef="#br0" timeOffset="56989.49">10274 7571 228 0,'0'3'85'0,"-3"1"-66"0,-10 4 1 0,5-8-4 16,-5 2-9-16,-11-2-2 15,-16 0 0-15,-7 0-1 16,-6 0-2-16,-6 0 3 0,-9 0 4 16,-12 0 1-16,-4 5 4 15,-9-1-1-15,-13-1 0 16,-5 4-5-16,-5 0 0 16,-19 0-5-16,-3-7 0 15,-10 0-1-15,-8 0-2 16,-3-7 1-16,-8-3-1 15,3-1 4-15,0-1 5 16,6-5 1-16,9-1 4 16,1-1-1-16,8-2 0 15,18-5-1-15,14-3 2 16,10-3-7-16,5-8-2 0,11 0 1 16,14-7 3-16,9-1 0 15,14-3 2-15,11-3 0 16,13-3 3-16,16-6-1 15,23 2 0-15,22-8-10 16,21 8-3-16,36-9-6 16,23 6 1-16,28 5 1 15,13 5-1-15,22 7 1 16,7 10 3-16,54-3 0 0,-14 16 1 16,5 5 0-16,-2 12 0 15,-3 7 2-15,11 3 1 16,-8 4 1-16,8 11 2 15,5 8-5-15,-6 7-3 16,9 3 1 0,-13 11 0-16,2 0-10 0,-24 4-5 15,-2 3 3-15,-27 15 5 16,-13 1 5-16,-11-6 2 16,-23 2 1-16,-19-1 2 15,-16 4 1-15,-8-1 3 16,-15-2-1-16,-19-8 0 15,-24-11-3-15,-21 1-2 0,-32-1-4 16,-21-7-2-16,-32-8 3 16,-42-3 1-16,-32-8 2 15,-40-9 0-15,-42-5 0 16,-23-7 0-16,-25-3 0 16,-21-8 2-16,-10 4-1 15,-5-5 2-15,23 2-9 16,11 6-3-16,31 1-20 15,11 3-6-15,35 0-123 16</inkml:trace>
  <inkml:trace contextRef="#ctx0" brushRef="#br0" timeOffset="60669.04">9760 8630 408 0,'30'-12'151'0,"-7"3"-118"0,17-3-4 0,-19 5-9 15,14 2-14 1,20-2 2-16,11 5-7 16,14-3-1-16,20 10 0 0,11-3 0 0,8 5 0 15,14 2 0-15,-4 1 0 16,4-3 4-16,4 0 2 15,-4 0 11-15,2-7 6 16,2 0-10-16,-5 0-2 16,-2-7-7-16,5 0-3 15,-5 0-16-15,-11 0-5 16,2 0-45-16,4 7-18 16</inkml:trace>
  <inkml:trace contextRef="#ctx0" brushRef="#br0" timeOffset="73626.58">9276 11520 356 0,'16'-5'132'0,"-3"5"-103"0,11-7 1 16,-11 5-6-16,9-3-18 15,4-2-4-15,8 0-3 16,9 0-1-16,20-5 2 16,9 3 2-16,12-3 1 0,22 5 1 15,11-5 0-15,10 5 2 16,21 5 1-16,8-3 1 15,19 5 2-15,-1 0 4 16,17 0 3-16,-3 0-5 16,15 5-2-16,-7-3-1 15,8-2-1-15,-6 0-7 16,6 0 0-16,-11-2-1 16,8-3 2-16,-5 5-3 15,5 0-2-15,-13 5-14 16,2 2-4-16,-12 2-11 0,-12 10-3 15,1 2-21-15,-16 10-9 16,-6 4-80 0</inkml:trace>
  <inkml:trace contextRef="#ctx0" brushRef="#br0" timeOffset="80399.82">17021 8096 164 0,'2'0'63'0,"1"-7"-49"0,0 7 0 0,-3 0 0 16,2 0-12-16,1 0-3 16,-3 0-3-16,0 0 3 15,3 0 0-15,-1 0-2 0,1 0 2 16,-1 0-1-16,1-3 0 16,0-1 2-16,2 4 2 15,0-3 1-15,1-1 1 16,-4 4 2-16,4 0 3 15,-4 0-2-15,4 0 1 16,-1 0-3-16,0 0 0 0,0 0-3 16,1 0-2-16,-1 0 1 15,0 0 1-15,1 0-3 16,-1 0-2-16,0 0 2 16,3 0 0-16,0 0 1 15,0 0 2-15,0 4-1 16,0-4 2-16,2 0-2 15,1 0 2-15,0 3-2 16,-1-3 2-16,1 0 0 16,-1 0 1-16,4 0 2 15,-1 0 1-15,3-3 1 16,2-1 0-16,1 4-2 16,2-3-1-16,0-1-3 15,0 4 1-15,0 0-2 16,1 0-1-16,1 0 1 0,-4 4-1 15,-1-1 0-15,1-3 0 16,-1 7 0-16,1-3 2 16,-1-1-1-16,1 4-1 15,0-2 3-15,-1-3 2 16,3 3 0-16,0-3 2 16,6 3-2-16,2-5 0 15,0 4-1-15,3-1 0 16,-3-3 0-16,0 0 0 15,0 0-2-15,-2 0-2 0,-1 0 1 16,0 0-1-16,-2 0 2 16,0 0 3-16,0 0-2 15,0-3 0-15,0 3-1 16,2 0-2 0,-5 0 1-16,3 0-1 15,-6 3-9-15,-4-3-4 0,-1 7-2 16,-2-3-1-16,-4-1-2 15,-9 4-17 1,-3 5 6-16,-9-5-23 16,-2 0-48-1,-2 0 14-15</inkml:trace>
  <inkml:trace contextRef="#ctx0" brushRef="#br0" timeOffset="81205.82">17137 7969 152 0,'-5'0'57'0,"5"0"-44"0,2 0 1 0,-2 0-1 15,3 5-5-15,2-5 1 16,1 7-3-16,2-3-1 0,0 3-3 16,2-4 1-16,1-3 2 0,2 4 0 15,0-1 0-15,0-3 3 16,3 0 3-16,0 0-4 16,0 0 1-16,3 0-1 15,2 0 1-15,0 0-2 16,3 0-1-16,-1 0 3 15,1 0 3-15,3 0-6 16,-3 0-3-16,-1 4 1 16,1-1 2-16,0-3 0 15,0 5 0-15,0-5 1 16,2 0 3-16,1 0-2 16,7 0 1-16,3 2-3 15,0-2 2-15,0 5-6 16,3-3-1-16,-1 3 0 15,1 2 0-15,0 0-3 0,0 0 2 16,4 0-1-16,1 5 0 16,0-5 2-16,3 0 2 15,-8 0-1-15,-1 0-1 16,-2 0 1-16,-2-2-1 16,-3-3 2-16,-1 3 1 15,1 2-1-15,0-7 1 16,0 7-4-16,-1-7 0 15,-2 7 1-15,1-7 2 16,-4 7-3-16,-2-7 0 0,-3 0 1 16,0 0 2-1,-2 0 1-15,-3-2 1 0,-3-3-2 16,0 5 1-16,0-3-2 16,-2-1 2-1,-1 4-2-15,1-3-1 0,0 3 1 16,-3 0-1-16,-1 3-3 15,1-3 0-15,-2 0 2 16,-1 0 2-16,0 0-5 16,1 0 1-16,-4 4 1 15,1-1 1-15,0-3 1 16,-1 0 0-16,3 5-5 16,-5-5-1-16,3 2-26 15,0-2-11-15,2 5-69 16</inkml:trace>
  <inkml:trace contextRef="#ctx0" brushRef="#br0" timeOffset="82259.02">18643 7842 168 0,'-3'-7'66'16,"0"7"-52"-16,-5-10-1 0,6 6-3 0,-4-6-12 15,1-6 0-15,-5-5 0 16,-1-5 1-16,3-2 1 16,-3-1 8-16,1-4 5 0,2-4 5 15,0-3 1-15,0-3-2 16,3-15 2-16,-1-3-1 15,1-1-2-15,2-3 0 0,3-1 0 16,6-7-4-16,2 2-2 16,2-2 0-16,4 3 1 15,1 6-3-15,-1-2 0 16,-1 1-5-16,3-1 0 16,-3 9-1-16,0-2-2 15,3 10 1-15,-3 2 1 16,3 2-3-16,0 10-2 15,0-3 4-15,2 13 1 16,4-4-3-16,-1 11 1 16,3 3 0-16,5 1 2 15,2 7-1-15,1 7-1 0,3 0-4 16,-4 3 0 0,1 8 0-16,0 3 2 15,-3 5 1-15,0 10 1 16,-2 3-3-16,-4 8 2 0,1 5-1 15,0-3 0-15,-3 5 2 16,0 5 0-16,-2 2 0 16,-1 15 0-16,-2 10-3 15,-3 6 2-15,-5 12-1 16,-2 15 0-16,-4 8 0 16,-4 3-2-16,-4-3 0 15,-2-7 0-15,0-8-2 16,-5-8 1-16,0-3 3 0,-3-14 3 15,-2-3-2-15,-1-15 0 16,-2-8 1-16,-6-10 0 16,-4-8 0-1,-4-3 2-15,-4-8-1 0,-1-8-1 16,0-5 3-16,-2-5 0 16,0-12 3-16,-3-4 1 15,-8-10 1-15,-3-14 2 16,3-14-1-16,3-7 2 15,5-12-2-15,3-5 0 16,5-13 1-16,5 1 1 16,8-1-1-16,6-3 1 15,4-7 0-15,9 0 1 0,2 2-4 16,3 9 0-16,3-4-1 16,2 0 3-16,1 12-5 15,-4 5-3-15,1 1-1 16,0 11-1-16,-1 4-14 15,1-1-5-15,2 13-39 16,6 12-15-16,15 15-72 16</inkml:trace>
  <inkml:trace contextRef="#ctx0" brushRef="#br0" timeOffset="87888.8">18293 9773 256 0,'16'-33'96'0,"-5"-5"-75"0,2-16 6 0,-5 21-2 0,5-7-16 15,6-21-2-15,2-12-5 16,8-2 1-16,8-5-2 16,5-7-3-16,3 7 1 0,3 0 3 15,-3 12 1 1,0 7-1-16,0 9-2 0,5 12-2 15,14 7 1-15,-1 12-4 16,3 21 1-16,0 21-3 16,9 33 2-16,9 26 1 15,1 40-1-15,-8 35 4 16,-9 43 2-16,-12 30-5 16,-14 35-1-16,-21 17-3 15,-21 2 0-15,-15-9-9 16,-28-24-1-16,-10-16 7 0,-5-33 5 15,-8-38 5-15,-16-20 3 16,-11-37-1-16,1-36-1 16,-6-39 12-16,-11-37 4 15,1-40 7 1,7-45 3-16,3-46-5 16,1-25 0-16,12-37-12 15,16-28-3-15,19-5 0 0,18-9 1 16,24-5-3-16,24 24-3 15,13 9 0-15,8 26 1 16,11 23-28-16,7 24-9 16,19 19-95-1</inkml:trace>
  <inkml:trace contextRef="#ctx0" brushRef="#br0" timeOffset="89434.45">17960 10946 228 0,'13'-7'88'0,"-5"0"-69"0,3 0 4 0,-3 2-4 0,2-2-17 16,1 0-3-16,2 0-13 16,3 0-4-16,5 0 9 15,3 2-9-15,5-2 0 0,-3 7 3 16,4 0 1-16,-1 0 6 15,0 7 3-15,0-2 0 16,0 2 4-16,0 5 9 0,0-3 4 16,0-2 3-16,-2-2 4 15,-1-5-7-15,1 0-2 16,-4-7-3-16,1-5-2 16,-3-6-3-16,-2 1-2 15,-3-9 1-15,-3 0-1 16,0-7 0-16,-2-2 2 15,-1-5 3-15,-2-19 4 16,-2-9-4-16,-1-5-1 16,-2-7-4-16,-3-9-3 15,-3-3 2-15,0-2 2 16,1 0 0-16,2-7-1 16,0 2 1-16,2 5-1 15,4 0 2-15,2-5 3 16,-1 10 2-16,4-3 1 15,2 10-2-15,3 2-1 0,0 2-3 16,3 10-2-16,-1 2 3 16,1 12 0-16,-1 7 3 15,1 7 1-15,-3 5-1 16,2 9 1-16,-5 0-4 16,-2 12-2-16,-1 7-14 15,1 14-4-15,-3 7 7 16,0 26 2-16,2 12-5 15,4 2-2-15,4 12 3 16,3 9 3-16,1 0 5 0,-1 10 2 16,0-5-1-1,0 19 2-15,0-3 3 16,0 5 1-16,-2 12-1 0,-1 0-2 16,-2 0 1-16,-5-3 1 15,-1 3-3 1,1-7 0-16,-3-12 3 0,0-7 1 15,0-14 3-15,2 0 1 16,1-10-1-16,0-4 1 16,-1-7-6-16,1-12-1 15,-3-5-18-15,0-9-8 16,0-7-17-16,0-5-8 16,-3-5-26-1</inkml:trace>
  <inkml:trace contextRef="#ctx0" brushRef="#br0" timeOffset="89798.49">19092 10892 148 0,'14'7'55'0,"-9"-2"-43"0,3-3-3 0,-8-2-5 15,2 0-44-15,1-2-15 16,-3-3 3-16,-3-14 5 16</inkml:trace>
  <inkml:trace contextRef="#ctx0" brushRef="#br0" timeOffset="90590.39">19045 6426 176 0,'5'-12'68'0,"-5"12"-52"0,-3-4 6 0,3 4-1 0,0 0-11 16,-2 0-3-16,-4-3-4 15,4-1-3-15,-4 4 1 16,-1-3-1-16,1-2 2 0,1 5 3 15,0-2 4-15,2-3 2 16,6 5 3-16,2-2 2 16,6-3 2-16,4 5-4 15,7 0 0-15,7 0 0 0,5 0 2 16,8 5-1 0,17-3 4-16,7 3-7 0,5-3-2 15,3 6-1-15,16-4-1 16,3-1 0-16,-1 4 0 15,-2-3-2-15,6 3-1 16,-1 0-3-16,-5-7 1 16,-5 0 2-16,-3 0 2 15,-6-7-6-15,-4 5 0 16,-6-3-6-16,-8-2-1 16,-8 7-30-16,-7 0-12 15,-6 7-63 1,-6 22-62-16,-4 1 59 15</inkml:trace>
  <inkml:trace contextRef="#ctx0" brushRef="#br0" timeOffset="91690.29">19010 11085 176 0,'11'7'66'0,"-1"-5"-52"0,4 3 3 16,-9-5 0-16,3 3 0 16,3 1 2-16,-1-4-6 15,3 5-3-15,-2-5-5 16,2 2-4-16,0-2 2 0,1 5-2 16,-1-3 2-16,0 3-2 0,0-3 2 15,1 5 0-15,-4 1 1 16,1-4 2-16,-1-1 1 15,1 1 3-15,-1 3 4 16,4-7-2-16,-4 7 3 16,1-7-2-16,2 7 2 15,3-7-4-15,2 7-1 16,4-2-6-16,1-2-3 16,4 1 4-16,2 3 1 15,3 0 6-15,5 0 3 16,8-2-4-16,10-3 1 15,11 6 6-15,6-8 6 16,5 0-4-16,2 0-2 0,11-8-4 16,-3 1 1-16,-2 0-4 15,-3 0 1-15,-5 0-5 16,2 0 1-16,-5 2-5 16,-8 5-2-16,-7 0-3 15,-9 0-1-15,-8 0-1 16,-7 5 0-16,-6-2-2 15,-6 1 1-15,-4-4-2 16,-3 5 2-16,-3-5 5 16,-2 2 2-16,-3-2-3 15,-3 0-1-15,0 5 1 16,-2-5 2-16,-3 0 0 16,2 0-1-16,-2 0-2 15,0 0 1-15,0 0 1 16,0 0 2-16,0 0-3 15,0 0 0-15,3 0 1 0,-3 0 2 16,0 0-3-16,0 0-2 16,0 0-9-16,3-5-5 15,-1 5-24-15,1-2-9 16,-3-3-93 0,0-7-61-16,3-9 88 15</inkml:trace>
  <inkml:trace contextRef="#ctx0" brushRef="#br0" timeOffset="93053.22">20460 7437 208 0,'8'3'79'0,"-3"-3"-61"0,3 0 4 15,-2 0-4-15,-1-3-7 16,3-1 1-16,3-3-3 16,-1-5 0-16,1-9-5 15,-1-12-7-15,-4-14-1 0,-4-10 0 16,-2-9-1-16,-2-18 4 16,-1-3 2-16,0 0 2 15,6-3 1-15,2-8 13 0,6 3 6 16,5 1 0-1,2 5 0-15,3-3-3 0,1-2-3 16,4 14-5-16,3 12 0 16,3 5-9-16,0 13-4 15,5 10-7-15,8 7-2 16,10 14-4-16,6 12 1 16,0 22 0-16,2 22 1 15,6 22 7-15,5 16 2 16,0 19 0-16,-8 22 0 15,-10 15 2-15,-11 17 2 16,-13 26-5-16,-16 15 1 16,-22 25 1-16,-23 7 3 0,-18 7 0 15,-9-21-1 1,-7-33-6-16,-17-40-4 0,-4-35 12 16,-1-45 5-16,-2-33 13 15,-14-28 7-15,8-40-8 16,6-33-1-16,8-28-8 15,10-24-2-15,16-9-15 16,19-21-6-16,18-1-6 16,18-1-2-16,14 15-12 15,13 15-7-15,14 22-27 16,2 25-10-16,2 25-14 16</inkml:trace>
  <inkml:trace contextRef="#ctx0" brushRef="#br0" timeOffset="93895.99">20487 12277 240 0,'16'8'90'0,"-8"-8"-70"0,-3 0 8 0,0 0-2 16,0-8-12-16,1-6-3 15,-1-19-6-15,0-21-2 16,1-23-1-16,-1-31-2 0,5-19 3 15,6-22-4-15,3-11-2 16,5-7 4-16,2 0 1 16,6 12 0-16,2 14 1 15,6 14-4-15,5 26 0 16,13 21-10-16,8 21-3 0,0 31 2 16,3 30 3-16,5 31 2 15,11 38 3-15,0 32 2 16,-6 43 3-16,-8 31 0 15,-7 46-1-15,-9 33-2 16,-15 41 1-16,-13 15 1 16,-17 11 0-16,-18-18-9 15,-13-27-2-15,-16-38 6 16,-16-33 4-16,-5-40-3 16,0-45 1-16,0-37 3 15,-6-50 2-15,-10-42 8 16,-3-59 4-16,-2-49-5 15,-6-62-1-15,-7-55-4 0,-1-34-1 16,11-28-25 0,16-2-11-16,16 6-71 15</inkml:trace>
  <inkml:trace contextRef="#ctx0" brushRef="#br0" timeOffset="94797.59">20301 11062 236 0,'35'-10'88'0,"-19"5"-69"0,5-9 6 0,-10 12 0 16,4-5-16-16,4-2-2 15,2 1-10-15,6-1 0 16,4 2 1-16,1 2-8 16,0 10-1-16,2 4 1 0,-2 15 4 15,-3 11 1-15,-5 12 0 16,-3 14 4-16,-5 8 0 15,-3 11 1-15,-2 14 2 16,-3 9-1-16,-3 5-1 16,-2 15 1-16,-1-3-1 15,1-1 0-15,0 1 0 16,-1-11 0-16,3-8 0 0,1-10-3 16,2-1 2-1,0-6 1-15,0-8 2 0,2-3-1 16,1-7-1-16,2-12 5 15,0-3 1-15,3-15 6 16,0-8 3 0,2-9-4-16,9-12 1 0,-1-14-7 15,6-22-3-15,3-22-4 16,-1-22-1-16,-2-14 2 16,-1-7 2-16,-4-7 0 15,-6-12-1-15,-2 0-2 16,-4 2 1-16,-4-6 1 15,-3-3 2-15,-5 4-1 16,-3 8-1-16,0-5 3 16,0 8 0-16,0 3-4 0,2 15 1 15,4 7-7-15,1 5 0 16,7 14 3-16,4 2 2 16,6 12 2-16,8 7 2 15,7 7 3-15,4 12 2 16,-1 9 1-16,0 12 0 15,3 14-4-15,3 12-1 16,13 14-1-16,2 12 1 16,4 9-7-16,-4 5 1 15,1-2-23-15,2 1-8 16,8-10-80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8:52:13.3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4397 2273 220 0,'16'0'82'0,"-10"0"-64"0,9 4 4 0,-7 3-3 16,3-7-12-16,5 0-4 15,-3 0-2-15,6 0-1 16,2-7 0-16,0 3 4 0,3 4 2 0,0-7 2 15,-1 4 2-15,1-1-7 16,5-3-2-16,-2 2 1 16,2 5 3-16,0 0-2 15,3 0 0-15,-6 0 1 16,-7 0 2-16,2 0-3 16,-8 5 0-16,-2-5-1 15,-6 4 1-15,-5-4 0 16,-5 3 1-16,-19-3-2 15,-11 0 1-15,-4-7-7 16,-9 2 1-16,-5 2 1 16,-18-4 1-16,-6 3 1 15,0-10 2-15,1 2 3 16,-6 2 4-16,-3-1-2 0,6-3-2 16,23 6 2-16,-8-3 0 15,14-3-1-15,10 7-1 16,14-5 10-1,13 2-6-15,10-1 0 16,11 1-5-16,13-2-1 16,16 5-3-16,8 0-1 15,8 3 1-15,5-3 0 16,16 4-3-16,9 6 2 16,4 4-1-16,3-3 0 15,10 6 2-15,-7 9 0 0,-6-1 0 16,-5 1 0-1,-8 2-3-15,-5 1 2 16,-13-4-1-16,-9-1 0 16,-7-5 2-16,-14 2 0 0,-10-7-7 15,-13 5 0-15,-11-8 3 16,-10-1 4-16,-14 1 1 16,-16-1-1-16,-18-6 1 15,-8-1-1-15,-8 4 2 16,-8-7 1-16,-3 2-1 15,3-2-2-15,6 4 1 16,4-1-1-16,1 4 2 16,8-7 1-16,10 4 3 15,10 3 1-15,12-4 1 0,10 4 0 16,10-3 2-16,11-1 4 16,19 4-4-1,13-5 0-15,13-5-4 0,13 6-1 16,27-10-3-16,10 4 1 15,11-2-4-15,5 5 0 16,3-4-10-16,-6 4-5 16,-7 4-8-16,-6-1 0 15,1 4-33-15,-9 11-16 16,-2 3-54 0</inkml:trace>
  <inkml:trace contextRef="#ctx0" brushRef="#br0" timeOffset="4579.7">7443 3726 168 0,'-3'0'66'0,"3"10"-52"0,0-15 12 15,0 5 4-15,3 0-16 16,2 0-2-16,0 0-6 16,1 0 1-16,2 0-4 15,-1 0 0-15,4 0 3 0,0 0-1 16,2 0 0-16,0 0 3 0,0 0 3 16,3 0 7-16,5 0 3 15,3-5 1-15,0 3-2 16,5-3-10-16,-2 3-4 15,-4-3-6-15,1 3-3 16,0-3-45-16,2 10-20 16</inkml:trace>
  <inkml:trace contextRef="#ctx0" brushRef="#br0" timeOffset="7222.46">11533 3771 312 0,'11'-19'115'0,"-1"19"-89"0,12-9 1 15,-7 4-6-15,15 3-14 16,7 2-2-16,8 2-5 16,5 5-1-16,5 5 1 15,14-5 0-15,8 5 2 0,2-3-1 16,3-2 2-16,6 0-2 16,7-7 2-16,-3 0-2 0,-2-2 2 15,3-3 0-15,2-4 3 16,-5-3-8-16,-10 5-3 15,-9 2-17-15,-7 3-9 16,-12 4-32 0,-7 10-12-16,-10 0-38 15</inkml:trace>
  <inkml:trace contextRef="#ctx0" brushRef="#br0" timeOffset="8992.74">19156 3752 232 0,'16'-14'88'0,"-11"7"-69"0,11 0 8 15,-6 2-1-15,4 3-8 16,4-3 2-16,6 5-11 15,10 0-3 1,6 0-4-16,2 7-2 0,3 0 3 0,0 5-7 16,-2 2 1-16,-1 0-39 15,-5 5-14-15,-2-7-54 16</inkml:trace>
  <inkml:trace contextRef="#ctx0" brushRef="#br0" timeOffset="9191.75">19280 4091 340 0,'8'-17'126'0,"3"10"-98"0,2-2 1 0,-2 2-5 15,7-5-27-15,9-2-9 16,10 2-42-16,8-2-15 15,7 14-61-15,20 14-27 16</inkml:trace>
  <inkml:trace contextRef="#ctx0" brushRef="#br0" timeOffset="10090.35">9414 3811 264 0,'3'-7'101'0,"-3"7"-78"0,0 0-7 16,2-5 14-16,1-2-20 15,-1 0-7-15,4-2-2 16,2-3-1-16,2 5-3 0,4-5 0 16,1 3-7-16,7-1-4 15,1 3 5-15,9 7 3 0,3-2-5 16,-1 9-3-16,0 0-3 15,-5 5-3-15,-2 2-26 16,-1-5-10-16,-5 10-24 16</inkml:trace>
  <inkml:trace contextRef="#ctx0" brushRef="#br0" timeOffset="10274.88">9514 3905 292 0,'8'0'110'0,"-2"0"-86"0,4-7-2 15,-4 7-5-15,4-5-31 16,3 3-7-16,6-3-47 0,7-2-21 16,9 0-9-16,2 5-3 15</inkml:trace>
  <inkml:trace contextRef="#ctx0" brushRef="#br0" timeOffset="16709.37">7747 3743 240 0,'13'-24'90'0,"-5"17"-70"0,0 5 6 0,-3-3-1 0,1 5-18 15,-1-2-4-15,0-3-2 16,-2-2 1 0,-3 0-1-16,-3 0-5 0,-2-5 0 0,-3 3 2 15,-5-8 3-15,-3 8-5 16,-5-3 1-16,-6 3-1 16,-2 1 2-16,0 4-1 15,-5 8 1-15,-1-1 2 16,1 9 2-16,0-3-8 15,-4 5-3-15,1-2-35 16,0 2-16-16,6-14-31 16</inkml:trace>
  <inkml:trace contextRef="#ctx0" brushRef="#br0" timeOffset="22609.89">7461 4890 192 0,'-2'-9'74'0,"2"4"-58"0,2 3 5 15,-2-3-3-15,3 5-9 16,0-2-1-16,2-3-4 16,0 5-3-16,3 0 0 15,0-2-4-15,3 2 2 0,2-5 3 16,3 5 3-16,8 0 2 15,5 0 3-15,5-5-1 16,6 5 2-16,-1 0-4 16,4 0-2-16,4 0-2 15,4 0-3-15,7 0 5 16,0 5 1-16,-2-5 0 16,-1 0-1-16,-2 5-3 0,0-5 1 15,0 0 0-15,2 2 3 16,6-2-1-16,-5 7 0 15,-1-2-6-15,-2 4 1 16,-2-2-2-16,-6 5-2 16,-6 0-22-16,-2-3-10 15,-2-9-76 1</inkml:trace>
  <inkml:trace contextRef="#ctx0" brushRef="#br0" timeOffset="26227.54">9517 3900 104 0,'3'-2'38'0,"-1"2"-29"0,1 0-3 0,-3 0-1 0,3 0 5 16,-1 0 3-16,4 2-4 15,-1 3-3-15,0-5-1 16,0 0 1-16,3 0-3 16,0 5-2-16,0-5 0 15,0 0 1-15,0 0 1 0,0 0 3 16,0 0 3-16,3 0-2 15,2 0-2-15,0 0 0 16,3 0 1-16,0 0-1 16,0 0 0-16,0-5-3 15,-1 5 1-15,4 0-2 16,-6 0-1-16,0 0-2 16,1-5 1-16,-1 3 3 15,0 2 1-15,0-5-4 16,1 5 1-16,-1-2 0 0,0 2 2 15,0 0-3-15,0 0 0 16,1 0 3-16,-1 0 3 16,0 0-2-16,0 0-2 15,1 0 2-15,-1 0 0 16,0 0-4-16,3 0 1 16,0 0 2-16,2 0 3 15,1-5-2-15,-3 5 0 16,0-2 1-16,0-3 2 15,-1 5-1-15,1-2 2 16,0-3-2-16,-3 5 0 16,3-7-6-16,-3 7 1 15,3-7 0-15,-2 7 2 16,-1-7-1-16,3 7 2 16,0-5-4-16,-3 5 0 0,0 0 1 15,0 0 0-15,0 0 0 16,1 0 0-16,-4 0-3 15,1 0 2-15,-1 5-1 16,-2-5 0-16,0 2 2 16,-2 3 2-16,-1 0-3 15,-2-3 0-15,-1-2 1 16,-2 7 2-16,0-2-1 16,0-3 2-16,0 5-4 15,0-2 0-15,3 2 1 16,-1 0 0-16,4 5 0 15,-1-3 0-15,-2-4 2 16,-1 2-1 0,-2-5-1-16,0 8 1 0,0-3-1 15,0-5 2 1,0 5 3-16,0 0-2 0,0 5-2 16,3-5-3-16,0 7 1 15,-1-2 1-15,1 2 2 16,0 0-1-16,-1 0-1 15,1-2 1-15,-3 7-1 16,-3-3-3-16,1 3 2 16,-1 0 1-16,-2 0 0 0,2-3 0 15,-2-2 2-15,-1 5-1 16,1-5 2-16,2 5-4 16,-2-5 0-16,3 0 1 15,-4 0 2-15,4 3-1 16,-1-1-1-16,0-4 1 15,1 2 1-15,-1 0 1 16,0 0 1-16,1 5 0 16,-1-5 2-16,0 5-3 15,1 0 0-15,-1-3-1 16,1 8 1-16,-1-3-4 16,3 0 0-16,0-2 1 15,0 0 2-15,0-3-1 16,0 3-1-16,3 0-2 15,-3-3 1-15,2 3 1 0,1 0 2 16,-1 0-3-16,1-3 0 16,0 10 1-16,-3-7 2 15,0 0-1-15,0-3 2 16,0 3 0-16,0 0 3 16,0-3-1-16,0 1 0 15,0-3 1-15,0-5 1 16,0 3-6-1,0 2 0-15,0-7 1 16,0 7-1 0,0 3-1-16,-3-8 1 15,-2 5 1-15,0-2 1 16,-3 0-4-16,-3-3-1 16,0 3 1-16,-2-5 0 0,-3 5 1 15,-2-3 0-15,-3-2 0 16,-1 7 2-16,-4-2-1 15,-8 0-1-15,-3-3 1 16,0 3-1-16,-1 2-3 16,1 0 2-16,0 0 1 15,0 3 2-15,0-3-3 16,0 0 0-16,-2 0 1 16,-4 0 0-16,-2 0 0 15,0-2 2-15,8 0-1 0,5-3 2 16,6-2-2-1,2-2-1-15,3-5 1 16,3 0-1-16,-1 0 4 0,3-7 2 16,0-5 2-1,3 3 2-15,0-3-5 0,0-7-1 16,-1-2 0-16,1-5 2 16,3-2-1-16,-1-10 0 15,3-4 1-15,3-10 3 16,2-2 2-16,0-7 1 15,3 2-6-15,0 5-4 16,0-12-1-16,0 5 1 16,0-2-1-16,0-1 2 0,-2 3-2 15,-1 7-1 1,3 2-2-16,-3-2-1 0,1 0 2 16,2 5 0-16,0 2 1 15,2 2 2-15,4 10-3 16,2 2 0-16,0 2-1 15,2 10-2-15,1 0-15 16,2 9-7-16,0 5-40 16,3 7-17-16,-3 0-32 15</inkml:trace>
  <inkml:trace contextRef="#ctx0" brushRef="#br0" timeOffset="33794.97">10668 4187 288 0,'-5'-7'107'0,"-1"7"-83"0,-4-14 4 0,5 12-4 16,-3-3-19-16,-3 5-2 15,0-7-57-15,4 7-103 16,28 7 7-16</inkml:trace>
  <inkml:trace contextRef="#ctx0" brushRef="#br0" timeOffset="35388.72">10991 3905 164 0,'0'-14'63'0,"0"9"-49"0,0-2 18 0,0 5 5 15,0-3-15-15,0-2-4 16,0 5-5-16,0-3-1 15,-3 0-6-15,1 3-4 0,2 2 1 16,0 7-4-16,2 7 0 16,3 12-1-16,6 21-2 15,0 14 0-15,2 12 0 16,3 14 3-16,0 21 0 16,-3 3 1-16,0-1 0 15,-2 3 0-15,-1 0 0 16,-2-5 2-16,0-2 1 15,-3-5 3-15,3-7 1 16,-5-7-3-16,-3-14-1 0,0-7-1 16,0-17-2-16,0-9-6 15,0-14-4-15,0-7-47 16,0-19-20-16,0-21-12 16</inkml:trace>
  <inkml:trace contextRef="#ctx0" brushRef="#br0" timeOffset="35940.27">10827 3766 212 0,'24'-14'82'0,"-9"7"-64"0,12-7 7 0,-14 14-3 16,6-5-8-16,4 3 2 16,4 2-9-16,2-5-2 15,3 5-3-15,2-2 1 0,6-3 0 16,13 3 3-16,0-3 3 16,2-2-4-16,1 0-3 15,-3 0 1-15,-3 0 0 16,-2 7-1-16,-1-5-2 0,-2 5 1 15,-5 5-1 1,-6-5-3-16,-5 14 0 0,-5 7-1 16,-5 5 0-16,-3 0 0 15,-6 9 3-15,1 5 0 16,-1 7 3-16,1 17-3 16,0-1 0-16,4 8-1 15,4 4 0-15,5 7 4 16,-3 10 1-16,3 0-1 15,-3-10-2-15,-5 5 7 16,-3-5 3-16,-5 3-3 16,-5-10 1-16,-3-2-3 15,-8-7 0-15,-6-7-1 16,-4-5 0-16,-11-5 0 16,-11-9 0-16,-13-14 0 15,-5-5 2-15,-8-7-8 0,-14-2 0 16,-7 2-24-16,0 0-11 15,2 10-88 1</inkml:trace>
  <inkml:trace contextRef="#ctx0" brushRef="#br0" timeOffset="51253.39">7202 6252 276 0,'0'-5'104'0,"3"1"-81"0,-6 1 5 16,3-1-4-16,0 4-16 15,5-3-2-15,1-2 2 16,1-2 5-16,7 0-7 16,2 0 1-16,2 0 3 0,6 0 0 15,2 3 2-15,1-11-2 16,2 8 1-16,3-7-6 15,2 2-3-15,6-2 3 16,2 5 1-16,3-3-9 16,-5 0-5-16,-1 5-18 0,-4 5-7 15,-3 2-77 1,-3 2-72-16,-3-9 59 16</inkml:trace>
  <inkml:trace contextRef="#ctx0" brushRef="#br0" timeOffset="61117.51">12353 6501 220 0,'8'3'85'0,"-2"6"-66"0,-1-7 5 0,0 3 1 0,3-3-16 16,3 6-5-16,5-1 0 15,5 0-1-15,5-3-1 16,1 3 3-16,2-2 4 0,5-3-1 15,-5-2 1-15,0 0-5 16,1 0-3-16,-1-7-14 16,0 5-6-16,0-7-30 15,3 2-11-15,7 0-35 16</inkml:trace>
  <inkml:trace contextRef="#ctx0" brushRef="#br0" timeOffset="68117.3">13872 5824 104 0,'0'2'38'0,"3"-2"-29"0,-1-2-1 0,-2 2-2 16,3-5 0-16,0 5 3 16,-1 0-2-1,-2 0 1-15,0-2-5 0,0-3 0 16,0 5-1-16,-2-4 1 16,-1 1-2-16,0 3 2 15,1-5-2-15,-1 5 2 0,0 0 2 16,1 0 9-16,-1 0 5 15,3 0 2-15,-2 0-1 16,-1 0-4-16,0-2-2 16,3-3-4-16,0 5 1 0,0-2-4 15,0 2 1-15,0-5-3 16,0 5 0-16,0-2-1 16,0 2 2-16,0 0-3 15,0 0-2-15,0 0 0 16,0 0-1-16,0 0 2 15,0 0 1 1,0 0 1-16,0 0 2 0,0-5 1 16,-2 5 1-16,2 0-2 15,0 0-1-15,0 0-3 16,0 0-2-16,0 0-2 16,0 0 1-16,0 0 1 15,0 0 0-15,0 0 0 16,0 0 0-16,0 0 0 0,0 0 2 15,0 0-1-15,0 0-1 16,0 0-2-16,0 0 1 16,0 0 3-16,0 0 1 15,0 0-4-15,0 0 1 16,0 0 2-16,0 0 1 16,0 0-1-16,2 0 1 15,1 0-2-15,2 0 2 16,0 0-2-16,-2 0 2 15,2 0-4-15,1 0 0 16,-1 0 1-16,0 5 2 16,1-5-1-16,2 2-1 15,-1-2 3-15,1 0 2 0,3 5 0 16,0-3 0-16,-1-2-3 16,1 5-2-16,-1-3 3 15,4-2 0-15,-1 5-4 16,0-5 1-16,0 7 0 15,3-7 2-15,3 5-3 16,2-3 0-16,0-2 1 16,0 0 0-16,-2 5 0 15,2-3 2-15,-3-2-1 16,1 5 2-16,-1-3-4 16,1 3 0-16,-1-3 1 15,-2 3 0-15,0-5 2 16,0 2 1-16,0 3 1 15,0-5 0-15,0 0 2 16,0 0 1-16,-1 0-1 16,1 0-1-16,0 0-3 15,3 0-2-15,-1 0 1 0,1 0 1 16,-1 0-1-16,1 0-1 16,-3 0 1-16,0 0 1 15,-1 0-3-15,1 5 0 16,-3-5 1-16,1 2 0 15,-1-2 0-15,-2 0 0 16,2 0-3-16,-3 5 2 16,-2-3 1-16,0-2 2 15,-2 0-1-15,-1 0-1 0,0 0-2 16,-2 0 1-16,2 0 1 16,-2 0 2-1,-1 5-1-15,4-5 2 0,-4 0-4 16,4 2 0-16,-4-2-1 15,1 0 0-15,2 0 2 16,-5 0 0-16,3 0 2 16,-3 0 1-16,0 0-4 15,0 0 1-15,2 0 0 16,-2 0 0-16,0 0 0 16,0 0 0-16,0 0 0 15,0 0 2-15,0 0-3 16,0 0-2-16,0 0 2 15,0 0 0-15,-2 0 1 16,-1 0 0-16,-2-2-3 0,-3 2 0 16,0 0-1-1,-3 0 0-15,1 0 0 0,-3 0 0 16,-1 0 0-16,-4 0 3 16,-3 0 2-16,-3 0 2 15,-3 0-4-15,1 0-1 16,-1-5-2-16,1 5 3 15,0-2 0-15,-1-3 1 16,3 5-3 0,0-2 2-16,-2-3 1 0,0 5 2 15,-1-5-3-15,-2 3 0 16,-3 2 1-16,-2-5 2 16,2 3-1-16,3-3 2 0,0-2-2 15,2 0-1-15,4 0 1 16,1 0-1-16,4 2 0 15,2-2 2-15,0 5-1 16,3-3-1-16,-3-2 1 16,3 7 1-16,0-2-1 15,-3-3-1-15,3 1-2 16,2 1 1-16,0 3 1 16,3 0 0-16,0-7 2 15,3 7 3-15,0-5-2 16,2 5 0-16,1 0-1 15,-1 0 1-15,3 0-4 16,0 0-2-16,0 0-14 16,0 0-4-16,8 0-53 15,2-2-24-15,4-17-9 16</inkml:trace>
  <inkml:trace contextRef="#ctx0" brushRef="#br0" timeOffset="69483.33">15147 5819 156 0,'3'5'60'0,"0"-10"-47"0,-1 5 8 0,-2 0 0 16,6 5-13-16,-1-3-2 15,0-2-4-15,1 0-2 16,-1 0 1-16,0 0-1 0,0 0 0 16,3 0 0-16,-2 0 0 0,2 0-3 15,-1 0 2-15,1 0 7 16,0 0 4-16,0 0 3 15,3 5 3-15,2-5-5 16,3 0 1-16,3 2-5 16,4-2 1-16,-2 0-3 15,1 0 2-15,-1 0-2 16,3 0 0-16,-1 0-1 16,1 0 2-16,3 0-1 15,-1 0 2-15,3 0-2 16,3 0 0-16,2 0-3 15,6 0 1-15,0 5-4 16,-1-5 0-16,-1 2 1 16,-1 3 2-16,-3-3-1 15,-2 3 2-15,-1 2-4 16,1-2 0-16,-3-3 1 0,0 5 0 16,1-2 2-16,4-3 1 15,-2-2 3-15,-3 5 1 16,0-5-1-16,-3 0-1 15,1 0-3-15,-1 0 1 16,-2 0 0-16,0-5 1 16,-3 5-2-16,0-2 1 15,-2-3-4-15,-1 5-2 16,1 0 2-16,-1 0 2 16,-2 0 0-16,3 0-1 15,-3 5-2-15,-1-3 1 16,1 3 1-16,0-3 0 15,-3 3-3-15,1 2 2 16,-6-7 1-16,0 5 2 16,-3-3-1-16,0-2-1 0,-5 0-2 15,-3 0 1-15,-2 0 1 16,-3 0 2-16,-2 0-3 16,-4 0-2-16,-1-2 2 15,-4 2 0-15,-2-5 1 16,0 5 0-16,-3 0-3 15,-5 0 0-15,-3 0 4 16,-5 0 1-16,-5 0 0 16,-3 0-2-16,0-4 1 15,0 1-1-15,2-2-3 0,-2 3 0 16,-2-3 4 0,-1-2 1-16,-2 7-3 0,0-7 1 15,2 5 0-15,3-3 2 16,3-2-1-1,-1 7-1-15,1-5 1 16,2 3-1-16,1 2 0 0,-1-5 0 16,-2 3-3-16,-1-3 2 15,6-2 1-15,3 5 2 16,-1-3-1-16,6-2-1 16,6 3 1-16,1 1-1 15,4-4 2-15,5 2 1 0,2 5-4 16,0-2 1-16,4-3 0 15,1 5 2-15,4 0-3 16,-1-2 0-16,3-3-28 16,3 5-10-16,2 5-80 15</inkml:trace>
  <inkml:trace contextRef="#ctx0" brushRef="#br0" timeOffset="73039.21">14240 6450 168 0,'-3'-3'63'0,"6"3"-49"0,-3 3 3 0,0-3-1 16,0 0-8-16,0 0-2 16,0 0 3-16,0 0 4 15,0 0-7-15,0 0 3 0,0 0 2 16,3 0 5-16,-1 0 4 0,3 0-4 16,1 0-1-16,2 0-7 15,0-3 0-15,2 3-3 16,1 0 0-16,-1 0-1 15,1 0 2-15,2 0-1 16,0 0 2-16,1 0 0 16,2 0 1-16,-1 3-4 15,1-3-1-15,0 4-1 16,0-1 1-16,0 1-15 16,-3 3-7-16,0 0-23 15,1 0-9-15,1 1-61 16</inkml:trace>
  <inkml:trace contextRef="#ctx0" brushRef="#br0" timeOffset="74554.18">15110 6631 192 0,'-2'-3'71'0,"2"3"-55"0,0 0 6 16,0 0 2-16,0-4-15 16,2 4-2-16,1-3-5 0,0-1 1 15,-3 4-2-15,2 0 2 0,4 0 0 16,-1 0 3-16,0-3 1 16,0 3 1-16,1 0 0 15,-1 0-2-15,3 0 1 16,0 0-2-16,3 3 0 15,2-3 1-15,0 4 1 16,3-1 3-16,-3-3 1 16,6 4-1-16,-1-4 1 15,3 3-8-15,3 1-2 16,0-4 1-16,0 0 1 16,0 5-1-16,-1-5 1 15,1 0-2-15,0 0 2 0,2 0 0 16,1 0 3-16,-1 2-1 15,1-2 0-15,-1 0-1 16,3 0 0-16,3 0 2 16,0 0 3-16,0 0 0 15,-1-7 0-15,-2 7-3 16,1-4 1-16,-4 1-6 16,-2-1-3-16,0 4-10 15,-1 0-3-15,1 0-52 16,3 11-20-16,4-4-38 15</inkml:trace>
  <inkml:trace contextRef="#ctx0" brushRef="#br0" timeOffset="77363.2">14158 6403 156 0,'-13'-15'60'0,"7"8"-47"0,4 0 6 16,2 3-2-16,0 1-8 15,0-1-1-15,0 1 0 16,2-2 2-16,1-2-5 16,0 7 1-16,2-2 4 0,3-3-6 15,0 5 0-15,0 5-4 16,2-3-1-16,4 5 3 16,-1 1 1-16,3-1-1 0,0 4-2 15,2-4 5-15,1 0 1 16,-1 1 6-16,1-1 3 15,-1-7-6-15,1 4-1 16,-1-4-2-16,3-4-1 16,1 4-32-16,1-7-14 15,4 4-61 1</inkml:trace>
  <inkml:trace contextRef="#ctx0" brushRef="#br0" timeOffset="78430.87">15097 6628 184 0,'-5'-4'68'0,"2"4"-52"0,3-7 10 0,0 7 1 15,3 0-11-15,-1 0-2 16,4-3-8-16,-1-2-2 16,3 5-2-16,0-2-2 0,3-3 3 15,2 5 0-15,3 0 1 16,0 0 4 0,5 0 5-16,5 0 2 0,9 0 3 15,2 0-6-15,5 0 1 16,-2 0-6-16,-1 0-2 15,4 0-5-15,-4 5 0 16,1-5 2-16,0 0 1 16,2 0 1-16,-2 0 2 15,-3-5 1-15,-3 5 1 16,-2-7-2-16,-6 7 1 0,-2-4-6 16,-3 1-1-16,-2 3-2 15,-3 0 0-15,-3 0 0 16,0 0 0-16,-2 7 2 15,-1-2 0-15,-2-3-3 16,-2 5 0-16,-1-2 2 16,-2-2 2-16,-1 1 0 15,-2-4 2-15,0 0-4 16,0 0-2-16,0 0 2 16,0 0 2-16,0 0 0 15,0 0-1-15,0 0 1 16,3 3 1-16,-1 1-3 15,-2-4-2-15,0 0 2 16,3 0 0-16,-3 0 1 0,3 3 0 16,-3-3 2-16,0 0 1 15,0 4-4-15,0-4-1 16,0 7 1-16,0-7 0 16,0 0 1-16,2 5 0 15,1-3 0-15,-3 3 0 16,0-5 0-16,0 3 0 15,0-3 0-15,3 4 0 16,-3-4 0-16,2 3 2 16,1 1-1-16,-3-4-1 0,3 3-2 15,-1-3-1-15,-2 0 2 16,0 0 2-16,0 0 0 16,0 0-1-16,0 0 1 15,0 0-1-15,0 0 0 16,0 4 2-16,0-4-3 15,0 0 0 1,0 7-1-16,0-7 0 0,0 0 2 16,0 0 2-16,0 5-1 15,0-5-1-15,0 2 3 16,0-2 0-16,0 0-4 16,0 0-1-16,0 0-10 15,0 0-5-15,0 0-27 16,6 0-9-16,-1 5-62 15</inkml:trace>
  <inkml:trace contextRef="#ctx0" brushRef="#br0" timeOffset="79929.87">15139 6642 84 0,'-26'0'33'0,"10"5"-26"0,-13-3 0 0,13 6 1 0,-10-1-5 16,-9 0 0-16,-7-3-3 15,-6-4-3-15,-2 0 2 16,-8-7 2-16,-11-4 13 16,0-11 6-16,-2-4 7 15,5-6 4-15,0-4-6 16,2-1-3-16,-2 1-4 16,5 3-1-16,8 1-9 15,6-1 4-15,4 2 3 0,6 0-3 16,5-1 1-16,6-4-4 15,7 1 2-15,6-3 3 0,8-2 1 16,10 0-6 0,8 5-3-16,17-3 1 15,12 3 0-15,11 2-3 16,10 7-1-16,17 1-1 0,15 8-2 16,3 5-4-16,5 5 0 15,13 7 2-15,-7 7 1 16,-3 7-4-16,5 1 1 15,-3 3 2-15,-5 4 1 16,-7 3 1-16,4-6 0 16,-2 2 0-16,-5 5 2 15,-6 0 1-15,-5 2 1 16,21 12-5-16,-2-7 1 16,-9 3 0-16,-12 1 0 0,-14-2 0 15,-13 5 0-15,-13-7-5 16,-14 7-1-16,-13 0-6 15,-13 0-3-15,-13-4 11 16,-16 1 6 0,-21-4-5-16,-16-5 1 0,-11 1-2 15,-24-6 2-15,-15-6-1 16,-14-3 1-16,-21-3 2 16,-2-11 2-16,-22-7-3 15,14 0-2-15,5-4-18 16,2-4-9-16,19-3-70 15</inkml:trace>
  <inkml:trace contextRef="#ctx0" brushRef="#br0" timeOffset="82001.29">14610 5819 204 0,'8'-2'77'0,"-2"4"-60"0,1-2-3 16,-7 0-3-16,0 0-10 15,0 0-1-15,0 0-2 16,0 0-2-16,-2 0 3 15,-9 0-9-15,-2 5-1 0,-6-5 4 16,-7 0 1-16,-3 0 4 16,-3 0 3-16,-5 0-5 15,-3-5 1-15,-5 3 1 0,-7-3 1 16,-9-7 1-16,0-2 2 16,0 0 3-16,0-5 2 15,0-2 1-15,0 0 2 16,-5-5-3-16,5-7-2 15,3 5-2-15,5-5-3 16,8 5 3-16,3-5 0 16,8 0-1-16,7-5 1 15,9 3 13-15,4-5 7 16,12 5 2-16,7-3 0 16,11-2-10-16,10 7-2 15,19-2-5-15,11 0-3 16,5-3 2-16,8 5 2 15,18-2 0-15,8-5 2 0,3 7-2 16,16-2 0-16,7 4-8 16,4 3 0-16,18 2-3 15,5 12 0-15,5 0-3 16,1 2-1-16,-6 5 0 16,5 5 2-16,-10-3 2 15,-5 5 1-15,5 7-2 16,-6 0 2-16,-4 12 1 15,2 9 2 1,-3 10-1-16,-8 4-1 0,-7 5-4 16,-6 5 0-16,-13 2-3 15,-19 14 0-15,-13-2-7 16,-18 0-4-16,-16-5 1 16,-17 7 2-16,-15-2 7 0,-23 2 2 15,-17-7 4-15,-18-2 1 16,-32-5-2-16,-21-7 0 15,-27-7 2-15,-10-14 0 16,-19-12-2-16,-2-7 2 16,-6-7 1-16,3-7 0 15,11-2-22-15,5-10-10 16,8-2-64 0</inkml:trace>
  <inkml:trace contextRef="#ctx0" brushRef="#br0" timeOffset="83297.09">18005 6327 236 0,'5'0'90'0,"3"0"-70"0,8 0 2 0,-5 0-6 16,10 3-7-16,13 1 2 15,11-4 0-15,5 0 1 16,6 5-6-16,13-3-2 0,15 3 0 16,9 2-2-16,5 3 1 15,21 1-7-15,5 3-1 16,9 1-5-16,7-1 1 15,-3 4 7-15,12 4 3 16,1 3-2-16,-7 1 1 16,8 0 2-16,-8-5 1 0,-3 1 5 15,6-4 3-15,-14-4-6 16,-8 5-1-16,1-5-7 16,-9 5 0-16,-10-2-39 15,-8 9-14-15,-11-1-54 16</inkml:trace>
  <inkml:trace contextRef="#ctx0" brushRef="#br0" timeOffset="90918.07">8369 7451 244 0,'2'0'90'0,"1"-4"-70"0,2 4-1 15,1 0-6-15,-1 0-12 16,3 0-2-16,0 0-7 16,5 0-2-16,3 0 5 15,2 0 2-15,4-3 5 0,-1-1 8 16,3 1 3-16,2-1 0 15,3 1 2-15,3-1-8 0,2 4-2 16,9-3-1-16,7-1 0 16,3 4-2-1,2 0-2-15,1 0 1 0,2 0 1 16,3 0-1-16,13 0-1 16,-2 0 1-16,-1 0-1 15,0 0 0-15,1 0 0 16,5 0 2-16,-1 0 1 15,-2-8-4-15,-5 4 1 16,0-3 0-16,-3 0 2 16,0-3-1-16,0-2-1 15,-5 1 1-15,-5-3-1 16,-6 7 0-16,-5-5 0 16,-3 9-7-16,-5-1-3 15,-2 1-23-15,-1 3-9 0,-2 7-66 16</inkml:trace>
  <inkml:trace contextRef="#ctx0" brushRef="#br0" timeOffset="91352.92">11316 7487 248 0,'0'-7'93'0,"-2"0"-72"0,-1 4 7 0,3-1-2 16,3 4-14-16,-1-7-4 16,4 2-3-16,4 2 1 15,3-1-3-15,6 1-2 0,5-1 0 16,5 4-4-16,5 0 2 0,6 0 1 16,7 0 0-16,6-3 0 15,0-1 0-15,0 4 0 16,0-3 2-16,-3-1-1 15,1 4 2-15,-1-3-18 16,3-1-4-16,2 4-48 16,4 7-22-16,-4 0-6 15</inkml:trace>
  <inkml:trace contextRef="#ctx0" brushRef="#br0" timeOffset="93745.54">18150 6609 236 0,'-2'-7'90'0,"-4"12"-70"0,4-5-1 16,-1 0-6-16,3 0-9 16,0 2-1-16,0 10-3 15,0-2-1-15,3 6 1 16,2 1 0-16,0 6 0 16,1 1 0-16,-1 9 0 0,0-1 0 15,1 8 0-15,-4-4-3 16,-2 1 0-16,0-8 4 15,0-4 1-15,0-3 0 16,-2-4-2-16,-1 1 1 16,0-5-1-16,1-4-29 15,2-1-10-15,0-6-58 16</inkml:trace>
  <inkml:trace contextRef="#ctx0" brushRef="#br0" timeOffset="94250.74">17933 6697 228 0,'0'0'88'0,"0"0"-69"0,0 0 8 0,0 0 1 15,0 0-17-15,0 0-4 0,3-3-2 16,0-2-1-16,-1 5-2 16,4-7 3-16,-4 3 1 0,4-3-2 15,-1 0-1-15,0 0-1 16,1-3 1-16,1-2 0 16,1 5 1-16,3-4 2 15,2 3 3-15,0-1 0 16,1-3 2-16,-4 8-6 15,3-3-1-15,-2 7 0 16,0-3 0-16,-1 3-7 16,1 3 0-16,-1 4 1 15,1-3 1-15,0 3 1 16,2 5 2-16,0-2-1 16,3-3-1-16,-3 4 1 15,3-4 1-15,0 0 1 16,-3 5 1-16,0-2 0 0,1-6 2 15,-4 3-3-15,1 0-2 16,-1 1-3-16,-2-1 1 16,0 0 1-16,-3 0 0 15,1 2-25-15,-1-2-10 16,0 3-99 0</inkml:trace>
  <inkml:trace contextRef="#ctx0" brushRef="#br0" timeOffset="96629.15">17209 5452 160 0,'2'-14'63'0,"1"12"-49"0,-1-10-4 15,1 7-3-15,2-2-6 16,3-7-1-16,0-2 3 15,0-3 0-15,3 0-1 16,5 0-2-16,2-2 1 0,3 7-1 16,3-5 2-16,0 5 3 15,0 2 4-15,2 5-4 16,3 7-3-16,-5 0-4 16,3 12 1-16,-1 9-1 15,-2 10-2-15,-3 4 3 16,-2 10 0-16,-4 4 1 15,-1 17 0-15,-1 14-3 16,-3 0 2-16,-2 0-1 0,-2 0 0 16,-4 2 2-16,-2-7 0 15,-5-9-3-15,-3-12 0 16,-5-7 2-16,-6-9 0 16,-4-10 5-16,-9-9 5 15,-11-9 4-15,-7-6 2 16,-3-8-8-16,6-11-4 15,2-13 0-15,5-12 2 16,6 0-9-16,7-7-2 16,6-5-13-16,8-2-5 15,5-11-5-15,8 3 0 16,5 8-35 0</inkml:trace>
  <inkml:trace contextRef="#ctx0" brushRef="#br0" timeOffset="100934.72">19645 6301 160 0,'0'-2'60'0,"0"2"-47"0,3-5 2 0,-3 5-2 16,3 0-7-16,-1 0 2 15,4 0-3-15,-4 0 0 16,3 0-3-16,1 0 3 0,-1 0 1 16,-2 0 4-16,2 0 1 15,0 5-3-15,1-5-3 16,2 2 0-16,-1-2-1 16,1 0 0-16,3 0 0 15,2 0 0-15,0 0 2 16,3 0 1-16,0 0 3 15,0 0-1-15,0 0 0 16,0 0-5-16,0 5-1 0,0-3-1 16,-1-2-2-16,1 8 1 15,0-4-1-15,3-1-3 16,-1 1 2-16,1-1 3 16,-1 1 1-16,3 3 1 15,3-2 2-15,0-3-3 16,3 5 0-16,4 1 5 15,1-8 3-15,2 4-4 16,3-4-2-16,-2 0 0 16,-1 0 1-16,1 0 1 15,-1 0 1-15,3 0-2 16,0 0 1-16,8 0-6 16,0 0-1-16,0 0-2 15,0 0 0-15,-3 0 2 16,-2 0 2-16,-3 0 1 15,0 0 1-15,0 0-5 16,0 0 1-16,3 0-2 0,2 0 0 16,-2-4 2-16,-3 4 0 15,-3-8 2-15,-2 1 1 16,0 5 1-16,-3-3 2 16,0-2-1-16,-2 3 2 15,-4 1-4-15,1-1-2 16,0 4 2-16,-3-3 0 15,0-1-4-15,0 4-1 16,1 0 1-16,-4 0 0 16,3 0 1-16,-5 0 2 0,0 4-3 15,0-1-2-15,-3 1-1 16,-2 3 3 0,-1 0 0-16,-2 0 3 15,0 0-6-15,-2 5-1 0,-1-5-29 16,-3 7-10-16,-4 1-86 15</inkml:trace>
  <inkml:trace contextRef="#ctx0" brushRef="#br0" timeOffset="103097.6">20421 6414 184 0,'2'0'68'0,"-2"0"-52"0,3 7-8 0,-1 0-6 16,1 0-1-1,0 8 1-15,-1-4-3 16,1 10-1-16,-3 1 1 16,0 4 0-16,0-8 1 0,-3 8-3 0,1 0 0 15,-1-2 2-15,-2 6 0 16,0 3 1-16,-3 2 0 15,-3 1-3-15,-2 8 2 16,-3-1 1-16,-3 1 2 16,-4-1-3-16,-7-3-2 15,-7-3 2-15,-2-1 2 16,-6 1 0-16,0-2 2 0,-5 5-7 16,-11 3 1-16,-11 1-4 15,-2-4 2-15,-3-4-2 16,-10-3 0-16,-11 0 1 15,-2-5 4-15,-1 2-1 16,-15-4 1-16,2-5 2 16,0-2 0-16,-13-5 0 15,-2-4 0-15,2 2 0 16,-14-5 0-16,6-3 0 16,0-1 0-16,-10 1-5 15,5-4 1-15,2 0 2 16,-10-4 1-16,-19-3-2 15,6 0 2-15,5-5 7 16,13-2 4-16,0 0 10 16,5 2 5-16,9-2-5 0,10 4-1 15,-6 1-7-15,14 7 0 16,8 9-7-16,5 0-1 16,-8 7-2-16,3 5-2 15,8-1-2-15,5 4 1 16,0-1-1-16,-5-2 0 15,5-1 0-15,5-1 0 16,3-5 2-16,5 6 2 16,-5-1-1-16,8 2-1 15,5-1 3-15,6 1 0 16,5-2-4-16,2 4 1 16,1 2-2-16,-9-1 0 15,-2-4 2-15,2-1 2 16,1-5-1-16,-1 2-1 0,-2-7 1 15,-10 0 1-15,4-2-1 16,3-5-1-16,6 0 1 16,2 2-1-16,3 3 2 15,0 2 3-15,2 0 0 16,0 7 0-16,6-2-6 16,3 2 1-16,2-3 0 15,2-1 2-15,4 2-1 16,-1 2-1-16,3-10 1 15,-3-1-1-15,0-3 4 16,6 0 5-16,5-3 4 16,8-1 4-16,5-6-3 15,5-1 2-15,6-1-9 16,5 2-2-16,5-8-5 0,3 3-1 16,3-6-4-1,-1-2-1-15,-2-3 3 0,0 2 1 16,0-9-1-16,-2 1 2 15,-4-1 1-15,-2 4 2 16,0-1-3-16,-2 6 0 16,-1 1 3-16,0-1 1 15,1 1-1-15,2 6-2 16,-3 1 1-16,3 6-1 16,0-1 0-16,0 4 0 0,3 0 0 15,-1-1 0-15,1 8-3 16,2 0 0-16,0 0-3 15,3 8-1-15,3-1 1 16,2 7 4-16,0 0-1 16,1 5 1-1,2-1 2-15,-1 4 2 0,1-1-1 16,-2-2-1-16,-1-1 1 16,0-3-1-16,-2-1 0 15,-3-7 0-15,-3-7 0 16,0 0 0-16,-5-7-3 15,-3-7 2-15,-2-1 1 16,-5-3 0-16,-4-4 0 0,-2-3 2 16,-2 3-3-16,-1 4 0 15,1 3 1-15,-1 4 2 16,-2 4-3-16,0 4-2 16,0 6 2-16,0 8 0 15,-3 4-2-15,3 3 2 16,0 6 1-16,2 2 0 15,3-3-7-15,-2-6 0 16,2 2-17-16,5-12-4 16,1-7-70-1</inkml:trace>
  <inkml:trace contextRef="#ctx0" brushRef="#br0" timeOffset="105465.57">19063 5739 136 0,'-10'-14'52'0,"4"14"-41"0,-4-7 9 0,7 7 0 15,-2-5-1-15,-3-2 1 16,0-2-3-16,-3-3 0 15,3 0-9-15,1 3-1 0,-1-3 3 0,0-2-6 16,2 2 0-16,1-2-2 16,2 0-2-16,1 0 3 15,-1 0 0-15,3-5 3 16,-3 5 3-16,3 0 5 16,3-5 3-16,0 5 0 15,5-5-1-15,2 5-2 16,1 0 1-16,2-5-6 15,3 5-3-15,2-5-1 16,1 5-1-16,0 0-2 16,-1 0 1-16,1 2-2 15,2 0 2-15,0 3 0 16,0 2 3-16,3 0-3 0,0 2-2 16,0 3 0-16,-1 2-1 15,4 2 0 1,-1 5 0-16,1 5-3 0,-3-3 2 15,-3 8 1-15,0-1 2 16,-3-2-3-16,1 5-2 16,-3 2 2-16,0 5 0 15,0 0 1-15,-1 2 0 16,1 10 0-16,-3 2 0 16,-2 0 0-16,0 0 0 15,-3-5 0-15,-3 5 0 16,-2-5 0-16,-3 5 0 15,-3-2-3-15,-2-3 2 16,-3 5 1-16,-3 0 0 0,0-2 0 16,-4 2 0-1,-7-2-3-15,1-1 2 16,-5-4 1-16,-3-5 2 0,0-2-3 16,0-5 0-16,-1-2 3 15,-1-5 1-15,-1 0-4 16,0-7 1-16,0 1 0 15,-2-4 2-15,0 3-1 16,-3-7-1-16,2 0 1 16,1 0 1-16,5-7 1 15,2-5 1-15,3 3 6 16,3-10 6-16,3-2-2 0,-1-9 2 16,3-6-7-16,3-4-3 15,0 0-1-15,0-7-1 16,2 0-2-16,0-5-2 15,1 5 1 1,5 0 1-16,2 0 5 0,3 0 4 16,3 7 0-16,2 5 3 15,5-3-7-15,4 3-2 16,-4 7-3-16,6-3-2 16,3 5-2-16,-1 10 1 15,-2 2 1-15,-3 2 0 16,-2 5-3-16,-1 2 0 15,-2 3-20-15,-2 2-10 16,-4 7-60-16,-2 5-27 16,8-10-15-16</inkml:trace>
  <inkml:trace contextRef="#ctx0" brushRef="#br0" timeOffset="121157.2">13544 7423 236 0,'-5'7'90'0,"2"0"-70"0,-5 0-1 0,6-4-3 16,-6 4-12-16,-3 0-2 16,-2 2-1-16,0-2 1 15,-6-4-1-15,-2 1-1 0,-8-4 3 16,-8-4-7-16,0-3-1 0,-6 0-3 16,-2-8 2-1,-8-3 2-15,-5-4 2 0,-8-3-1 16,3-8 1-16,2 0 13 15,5-3 5-15,3-4 3 16,6 5 1-16,4-5-3 16,9 0 0-16,10-4 4 15,8 1 1-15,8-1-3 16,11-3-1-16,7 7-4 16,9-3 1-16,7-1-4 15,9 4-1-15,12-3-4 16,9-1-1-16,5 8-8 15,5 3-2-15,13 7-1 16,11 8 2-16,6 15-1 16,2 6 4-16,13 4 0 15,-3 9 1-15,-7 5-3 0,-3 5 0 16,-1 2 2-16,-1 5 0 16,-14 10-2-16,-11 4 0 15,-10 4 2-15,-13 4 2 16,-11 6-5-16,-11-3-1 15,-13 15-14-15,-13 0-3 16,-15-5 5-16,-25-2 5 16,-13-12 5-16,-11-7 4 15,-15-14-3-15,-19-11 2 16,-5-11 4-16,-8-11 2 16,-11-11-29-16,6-4-12 0,10-10-81 31</inkml:trace>
  <inkml:trace contextRef="#ctx0" brushRef="#br0" timeOffset="121892.78">12928 7216 252 0,'13'10'93'0,"-11"1"-72"0,-10 1-8 0,6-5-10 16,-9 3-4-16,-5 8 0 15,-2 1-2-15,-6 2 2 16,-5 1 1-16,-5-4-5 0,-9 4-1 16,-12-1-2-16,-11 2 0 15,-3-2 2-15,-5 1 2 16,-6-1-1-16,-15 5 4 16,0-5 0-16,-3 5 1 15,-13 0 0-15,0 2 0 16,-3-2 0-16,-11 2 0 15,-2 2 2-15,3-8 3 0,-13 3 2 16,-1-6 1-16,0-2-4 16,-7-3-3-16,5 2 0 15,-1-2-1-15,-7 1 0 16,11-4 0-16,-1 3 0 16,-2 1 0-16,8-1-3 15,2-3 2-15,-8-1 3 16,14 4 1-16,8-2-1 15,-4 2-2-15,7-2 1 16,4 6 1-16,14-4-3 16,8-4 0-16,7 2 1 15,4 6 2-15,12-3-1 16,9 6-1-16,-1 0 5 0,11 2 1 16,11-1-2-16,7-1-1 15,9 0-1-15,2-2 1 16,5 2-4-16,3 2 0 15,3 1 1-15,0 2 2 16,-1 4-1-16,1 1-1 16,-6 0 1-16,4 4-1 15,-4-2 0-15,0-5 0 16,1-2-25-16,-1-7-10 16,3-10-66-1</inkml:trace>
  <inkml:trace contextRef="#ctx0" brushRef="#br0" timeOffset="122675.69">7826 8618 244 0,'-2'-7'90'0,"2"5"-70"0,2-10 4 0,1 9-3 15,2-6-13-15,3 2-4 16,3-7-3-16,5 0-1 15,8 2 0-15,10-2-3 0,11 0 0 0,5 0-1 16,3 7 3 0,3 0 0-16,5 2 1 0,10 3 2 15,6 4 1-15,-6 12-1 16,1-2 1-16,-1 9-4 16,8 5 0-16,-2 0-1 15,-3 2 0-15,-8 0 2 16,-5 5 0-16,-5 5 0 15,-6-3 2-15,0 10-1 16,-7 4-1-16,-6-2-2 16,-8 0 1-16,-13 5 1 15,-11 2 0-15,-13 0 0 16,-8 5 2-16,-13 0-1 0,-13-5 2 16,-22-7-4-16,-10-7 0 15,-8-12 3-15,-16-2 1 16,-8-12 3-16,-2-14 3 15,-3-7-2-15,-8-7 1 16,5-12-5-16,13-7-2 16,6-7 0-16,5 5 1 15,11-5-1-15,10 0-1 16,16 2-6-16,13 5-1 16,11 3-13-16,13-3-2 15,14-5-17-15,23-2-5 16,11 0-54-1</inkml:trace>
  <inkml:trace contextRef="#ctx0" brushRef="#br0" timeOffset="123877.62">13176 7383 296 0,'13'-19'110'0,"-5"15"-86"0,-2-10 9 0,-1 11-3 16,0-4-18-16,-2 3-7 0,-3-4-28 16,-3 8-10-16,-2 0-67 15,-3 12-27-15,-3 5 30 16,1-3 18-16</inkml:trace>
  <inkml:trace contextRef="#ctx0" brushRef="#br0" timeOffset="124280.55">8112 8785 324 0,'-10'0'121'0,"-1"5"-95"0,-2-5 7 15,7 0-5-15,1 2-16 16,3-2-4-16</inkml:trace>
  <inkml:trace contextRef="#ctx0" brushRef="#br0" timeOffset="124442.12">8065 8797 537 0,'2'2'-9'0,"3"3"1"0,3 2 7 16,-2-7 3-16,-1 7 6 15,-2-7 3-15,-3 0 0 16,0 0 3-16,0 0-5 16,0 0-3-16,-3 0-6 15,0 0 0-15,1 5-11 16,-1-5-3-16,-2 0-26 15,2 0-9-15</inkml:trace>
  <inkml:trace contextRef="#ctx0" brushRef="#br0" timeOffset="124959.15">13787 7070 336 0,'27'-11'126'0,"-19"8"-98"0,2-1-1 0,-4 4-6 16,-1 0-20-16,0 0-4 15,1 0-41-15,-6 0-19 16,-6 4-71-16,-2 3-31 16</inkml:trace>
  <inkml:trace contextRef="#ctx0" brushRef="#br0" timeOffset="125929.56">8707 9091 288 0,'0'0'110'0,"3"2"-86"0,-3-2-4 16,0 0-7-16,3 5-10 15,-1-3 0-15,4 3-8 16,-1 2-2-16,0-2 4 16,1-3 1-16,-1 5 2 0,-3-2 2 15,1-3 3-15,0 5 7 16,-1-7 2-16,-2 0-1 0,0 5 0 15,0-5-5 1,0 2-3-16,0-2 0 0,0 5-1 16,0-5-2-16,0 2 1 15,0-2-4-15,0 0 0 16,0 0 3-16,-2 0 1 16,2 0-4-16,0 0 1 15,0 5 0-15,-3-5 2 16,3 0-3-16,-3 0-2 15,1 0 4-15,2 0 1 16,-3 0 0-16,1 0-2 16,2 0 1-16,0 0-1 15,-3 0 0-15,3 0 2 0,0 0-1 16,0 0-1-16,-3-5 1 16,1 3-1-16,2 2 0 15,-3-5 2-15,0 3-3 16,1 2 0-16,-1-5 1 15,0 5 0-15,1 0 0 16,-1 0 2-16,3 0-3 16,0 0 0-16,0 0-1 15,0 0-2-15,0 0-6 16,0 0-4-16,0 0-3 16,0 0-3-16,0 0-4 15,0 0-2-15,0 0-26 16,0 0-9-16,0-2-41 15</inkml:trace>
  <inkml:trace contextRef="#ctx0" brushRef="#br0" timeOffset="127341.8">8083 9841 240 0,'3'-5'90'0,"-3"5"-70"0,2-7 6 15,1 0-3-15,2 0-11 16,1 0 1-16,1-7-17 16,4-5-4-16,2-2 3 0,3-5-2 0,3 5 2 15,2-5-4-15,3 0 1 16,2 5 2-16,3 2 3 16,6 5 0-16,7 7 1 15,0 7 2-15,1 14 0 16,-1 12-3-16,-2 9 0 15,-3 10 2-15,-3 9 0 16,-7 14 1-16,-6 10 0 16,-8 4 0-16,-8 5 0 15,-7 7-5-15,-12-7-1 16,-7-14 7-16,-11-12 4 16,-7-14 6-16,-9-14 6 15,-2-21 6-15,-6-24 3 0,-10-16-7 16,-8-19-4-1,0-19-11-15,8-14-4 0,8-7-30 16,10-2-10-16,16-15-79 16</inkml:trace>
  <inkml:trace contextRef="#ctx0" brushRef="#br0" timeOffset="129996.84">9308 9394 176 0,'-3'0'68'0,"3"5"-52"0,-13-5-3 0,5 2-3 16,-5-2-9-16,-8 5-1 0,-3-5 0 16,-5 2 0-16,-5 3 0 15,-6-5 0-15,-10 5 0 0,-11-5 2 16,0-5 1-16,0-2 1 16,-2-5 2-16,-4-4 1 15,-1-10 3-15,-1-5-1 16,3 1 2-16,5-8-6 15,5 5-1-15,3-7-2 16,8 0 1-16,3 5-9 16,10-5-1-16,8 0 4 15,9 5 1-15,9-3-1 16,12 5 2-16,7 5 3 16,11 0 1-16,10 4-4 15,16 3 1-15,6 0 4 0,2 2 5 16,0 0-1-16,3 5 3 15,8 0-6-15,2 2-1 16,3 5-2-16,-2 5-2 16,5 4-4-16,13 5-2 15,-3 12-8-15,-2 11-4 16,-6 13 1-16,-2 4 0 16,-6 0 10-16,-7-2 6 15,-12 2 3-15,-12-5 2 16,-11 3-2-16,-10-3-2 15,-17-2 7-15,-12-2 3 16,-11-3-5-16,-14-7-3 16,-10-4-4-16,-23-3 1 15,-9-7-19-15,0 0-9 0,-2-2-54 16</inkml:trace>
  <inkml:trace contextRef="#ctx0" brushRef="#br0" timeOffset="131063.36">9520 9408 172 0,'-40'-2'66'0,"22"-5"-52"0,-22-5-5 0,19 5-8 16,-11-7 2-16,-8-5 5 0,1-9 5 16,-4 0 4-16,4-5-9 15,-1-5-2-15,3 3 0 0,2-3-3 16,6 3 0-16,5 2 1 15,6-9 0-15,7 2-2 16,9-5-2-16,4 5 5 16,9 0 1-16,10 7 0 15,6-2-1-15,10 2-3 16,16 0-2-16,5 7-4 16,5 5 0-16,6 2-3 15,16 10 0-15,5 2 4 16,2 2 3-16,1 12 1 15,13 0-1-15,-6 12 1 16,-7 2-1-16,-8 5 0 16,-11 7 0-16,-8 7-3 15,-13 0 2-15,-11 0-1 0,-13 0 0 16,-13 0 2-16,-16 0 2 16,-11 2-6-16,-12-2 1 15,-17-2-19-15,-24-3-6 16,-12-7-18-1,-9-4-44-15,-18-3 11 16</inkml:trace>
  <inkml:trace contextRef="#ctx0" brushRef="#br0" timeOffset="131458.31">9845 9239 220 0,'3'0'82'0,"-1"5"-64"0,1-3-2 0,-3 5-7 16,0 0-7 0,0 7 1-16,-3 5-4 0,1 2 0 15,-1 5 1-15,1 0 0 0,-1 2 0 16,3 3-3-16,-3-3 0 15,1-7-16-15,-1 5-5 16,3-5-65 0</inkml:trace>
  <inkml:trace contextRef="#ctx0" brushRef="#br0" timeOffset="131845.27">10361 9347 160 0,'-13'5'63'0,"0"-5"-49"0,-11-5-4 0,13 5-3 15,-7-2-15-15,-9-3-4 16,-10 5-38-16,-8-7-15 16,0 0 15-16,3-5 9 15</inkml:trace>
  <inkml:trace contextRef="#ctx0" brushRef="#br0" timeOffset="132191.35">9784 9119 120 0,'-34'-52'46'0,"13"24"-35"0,2-19-4 0,14 21-1 0,-3-9-5 16,5-5 2-16,3 0 9 15,8-5 7-15,6 3 3 16,7 7 4-16,2-3-5 16,7 5-3-16,4 5-10 15,8 2 1-15,14 5 2 0,10 7-9 16,3 9 0-16,5 5-7 16,13 12-1-16,3 2-6 15,0 7-3-15,-3 5 4 16,-7 2 4-16,-1 5 2 15,-2 7 3-15,-8 0-1 16,-11 12 1-16,-10-5 2 0,-11 0 2 16,-11 0 1-16,-10 2 1 15,-13 3 0-15,-14-5 0 16,-18 5-2 0,-11-10 1-16,-10-4-4 0,-14-10 0 15,-20-9-1-15,-6-10 0 16,0-9-14-16,-8-2-4 15,-5-5-56 1</inkml:trace>
  <inkml:trace contextRef="#ctx0" brushRef="#br0" timeOffset="133139.34">10975 9274 200 0,'-3'0'77'0,"3"-2"-60"0,-2 2-5 0,-1 0-4 15,-2 0-7-15,-6 0-1 16,-7-5-4-16,-4 5-2 16,-1-2 3-16,-4-3-3 0,-2-2 1 15,-3 0 3-15,-2 0 1 0,-3 0 1 16,-5-7 2-1,-6-5 3-15,0 0 4 0,6-2 7 16,2-5 2-16,6 0-7 16,2-2-2-16,3 0-1 15,8-12 0-15,2-5 2 16,6 5 4-16,5-2-6 16,8-3 0-16,3 3 2 15,5 2 1-15,8 0-1 16,10 4 1-16,11-1-6 15,5 2-1-15,3 4-2 16,6-2 1-16,4 10 0 16,14-3 3-16,5 5-3 0,-2-3 0 15,2 0 3-15,2 6 3 16,9-4-4 0,2 4-3-16,-5 6-1 0,0 5-1 15,8 7-7-15,3 5-3 16,-6 9-1-1,-5 4-1-15,-5 11 0 0,5 6 2 16,-8 5 1-16,-8 0 1 16,-8 5 0-16,-7 4 2 15,-12 3-1-15,-7 9 0 16,-8-2 8-16,-11 2 4 16,-7-2-5-16,-14-3 1 15,-14 8-1-15,-12 4 0 16,-8-2-3-16,-6-10 2 15,-13-4-1-15,-21-12 0 0,-10-12 6 16,-12-14 2-16,-20-14 2 16,-3-14 0-16,-13-12-4 15,-3-9-1 1,5-5-14-16,6 0-6 0,10 0-99 16</inkml:trace>
  <inkml:trace contextRef="#ctx0" brushRef="#br0" timeOffset="134894.17">10734 8677 180 0,'13'-7'68'0,"-5"2"-52"0,11-9-82 0,-6 7-39 15</inkml:trace>
  <inkml:trace contextRef="#ctx0" brushRef="#br0" timeOffset="136142.96">13065 7230 168 0,'-3'-4'66'0,"3"4"-52"0,0 4-3 16,0-4-6-16,0 0-3 15,0 3 3-15,0-3-4 16,0 4-1-16,0-1 0 16,0 1-5-16,0 4 1 0,0-4 2 15,0 3 1-15,0 3 5 0,-2-6 2 16,-1 6 2-1,-2 2 2-15,0 2-3 0,-1-3-2 16,-2 4-2-16,0-1-3 16,-2 4 1-16,-3-3-1 15,-3-1-3-15,-3 0 2 16,-2 2 1-16,0-2 2 16,0 1-3-16,0-1-2 15,-1 0-1-15,1 0 3 16,0 5 2-16,-3-5 2 15,0-2-1-15,-2 2 1 16,0 0 4-16,-4-2 6 16,-1-1-5-16,-6-1-2 15,-3-3-1-15,3 0-1 16,0 0-2-16,2 2-2 0,1 1 1 16,2-3-1-16,1 4 0 15,-1-3 0-15,-3 6-3 16,-2-3 2-16,-5 4 3 15,0-4 1-15,-1-1-1 16,4-3 1-16,-1 0 0 16,0 0 1-16,1 0 0 15,-1-2 2-15,0 2 1 16,-2 0 1-16,-6-3-4 16,6 3-1-16,2 1-1 0,3-6 1 15,3 7-2 1,2-2 2-16,0 0-4 0,3 3 0 15,0 2 3-15,3 2 1 16,-1 0-4-16,1 0 1 16,-1 5 0-1,-2 0 0-15,-3 2 4 0,1 0 5 16,2 5-5-16,2-5-2 16,3 5 1-16,3 0 0 15,0 2 1-15,2-2 0 16,4-5-2-16,-1 5 1 15,2-5-4-15,1 2 0 16,3-1 1-16,-4-4 2 0,4-1-1 16,-1 2-1-1,1-5-6-15,2-2-1 0,0-3-24 16,3 3-9-16,2-5-70 16</inkml:trace>
  <inkml:trace contextRef="#ctx0" brushRef="#br0" timeOffset="136557.8">10739 8230 288 0,'-13'-7'107'0,"8"7"-83"0,0-7-7 0,5 7-9 15,0 0-19-15,0 0-3 16,2 7 0-16,4 5 3 16,2 2 7-16,2 0 2 0,1 7 2 15,-1 5 6-15,1-3 4 16,-1 1 3-16,1-5 3 16,-3 7-1-16,0-8 1 15,-3-3-2-15,0-6 1 16,1-2 3-16,-4-2 1 15,4-5-2-15,2 0 0 16,5-5-3-16,3-2-1 16,5-2-1-16,3-6 0 15,2-1-2-15,1-1-1 16,2-1-5-16,0-1-1 0,0 2-12 16,0 1-7-16,0 2-22 15,6 0-9-15,-1 7-54 16,6 7-23-16,2 7 8 15</inkml:trace>
  <inkml:trace contextRef="#ctx0" brushRef="#br0" timeOffset="137774.07">13843 7371 208 0,'5'-7'77'0,"-5"14"-60"0,3-11-5 0,0 8-6 16,-1-1-4-16,1 6 1 15,0 1-4-15,-1 1 1 16,-2-1 0-16,0 6-3 0,0 1 2 0,-2-3 1 16,-1 5 0-16,-2-1-3 15,-3 1 2-15,-3-2 1 16,-2 6 0-16,-3-2 0 15,-8 5 2-15,-2-2-3 16,-1 6 0-16,1-1 1 16,-3-3 0-16,0-1 0 15,-3-3 0-15,-3 3 0 16,1-3 2-16,-3-1-1 16,-5-2 2-16,-3 2 2 15,2-7 2-15,1 5 1 16,0-8 0-16,-1-1-2 15,-2 2-1-15,3-5-3 16,-6 0-2-16,-5 0-2 16,3-3 1-16,3-1 1 15,2 2 2-15,0-5-1 0,2 0 2 16,1 0 0-16,0 0 1 16,-3 0 2-16,-3 0 1 15,3 0-6-15,3 2 0 16,-1 3 1-16,6-3 1 15,6 7-4-15,1 1 1 16,4 4 0-16,2-2 2 16,0 6-3-16,3 4 0 15,0-1 5-15,0 0 2 0,2 2-5 16,-2-1-2 0,0-1 2-16,0 0 1 15,0-2-3-15,0 2 1 0,2 2 0 16,3-1 2-16,0-1-1 15,3 5-1-15,5 0-2 16,0-3 1 0,3 8-4-16,2-6 1 0,-2-1 0 15,0 2 2-15,-1-7-6 16,1 2 1-16,0-7-30 16,2-2-11-16</inkml:trace>
  <inkml:trace contextRef="#ctx0" brushRef="#br0" timeOffset="138121.15">11919 8300 288 0,'-2'3'110'0,"2"4"-86"0,-3 0-4 0,3-2-9 16,0 2-7-16,0 0 0 16,0 5-5-16,0-3 1 15,3 3 0-15,-1-5-5 0,4 4 1 16,-1-1 2-16,0 2 3 0,3-5 4 16,0 0 4-16,0-3 7 15,3-1 2-15,-1-3 2 16,4 0 2-16,1 0-3 15,7-7 0-15,1 0-10 16,7 0-5-16,1-5-23 16,6 2-8-16,0 3-43 15,8 3-18-15,11 8-42 16</inkml:trace>
  <inkml:trace contextRef="#ctx0" brushRef="#br0" timeOffset="140746.18">11414 9359 212 0,'8'-5'82'0,"-5"-2"-64"0,2 5 4 0,-2 2-1 15,-1-5-9-15,1 5 1 16,0-7-4-16,-1 7 0 16,1-2-5-16,-3-3 4 0,0 5 2 15,-3 5-5-15,1-3-3 16,-4 5 1-16,1 7 2 16,0-2-4-16,-3 2-3 15,2 5 1-15,4 0 2 16,-1 2 0-16,1 0 2 15,2 0-7-15,0 5 1 16,0-5 1-16,2 5 1 0,-2-5-4 16,0-2-1-1,0 0-22-15,-2-5-8 16,-1-2-70-16</inkml:trace>
  <inkml:trace contextRef="#ctx0" brushRef="#br0" timeOffset="141109.72">11099 9507 272 0,'0'5'104'0,"3"-3"-81"0,2 10 1 16,1-10-5-16,1 5-15 0,1 5-5 15,6 0 1-15,-1 2-1 16,0 5 1-16,0-3 0 0,6 10 2 16,-1 0 8-16,1-5 5 15,-3 0-1-15,0-2 2 16,-3-5-3-16,0 0 2 16,0-7-4-16,1 3-1 15,1-8 0-15,4-2 4 16,-1-2-4-16,4-10 2 15,1 0-7-15,4-9-1 16,2 2-9-16,0-2-4 0,3 0-24 16,2 2-9-16,6 0-110 15</inkml:trace>
  <inkml:trace contextRef="#ctx0" brushRef="#br0" timeOffset="144245.24">11845 9267 104 0,'6'-2'38'0,"-1"2"-29"0,3 2 3 16,-3-2 1-16,1 0-6 16,1 0-2-16,1 0-13 15,3 0-5-15,0 0 1 16,-1 0 5-16,3-2 6 15,1-3 5-15,1 3 3 16,1-3 3-16,0 3 1 0,5-3 3 16,3 5-5-16,0-2-1 15,0-3-4-15,0 5-3 16,-1 0 0-16,1 0-6 0,0 0 1 16,0 0-11-1,0 0-17-15,-3 0 4 16,0-5 8-16,3 3 7 15,-3-3-10-15,3-2-4 16,0 5 11-16,5-10 9 16,2 10 7-16,1-3 3 15,0 0 5-15,0 3 5 16,2 2 10-16,-5 0 8 16,0 0-12-16,-2 0-5 15,-1 0-5-15,1 0 1 0,-1 0-1 16,1 0 0-16,2 0-1 15,5-5 2-15,1 5-5 16,2-2-1-16,0-3 2 16,-3 5 1-16,0 0 3 15,1 0 1-15,-1 0-5 16,-2 0-4-16,0-2-1 0,2-3-1 16,6 5 0-16,2-2 0 15,-5-3 0-15,0-2 2 16,0 0 1-16,-2 2 1 15,-1 3 2-15,-2-3-1 16,0-2 2-16,-1 7-4 16,6-2 0-16,3 2-1 15,2 0 1-15,-2 0-4 16,0 0 0-16,-1 0 1 0,-2 0 0 16,0 0 0-16,1 0 2 15,-4-5-1-15,6 5 2 16,2 0-4-16,6 0 0 15,-1 0-1-15,1 0 0 16,-3 5 2-16,0-3 0 16,0-2 0-16,0 5 0 15,5-3 0-15,3 3 0 16,0-3 0-16,-3 3 2 16,-2-5-1-16,-3 2-1 0,2 3 7 15,-4-5 3 1,-1 0-3-16,6 0-2 0,-1 0 0 15,-2 0-1 1,0 0-2-16,-2 0-2 16,-6 0-4-16,8 7 0 15,-6 5-25-15,-4-3-10 0,-1 17-40 16</inkml:trace>
  <inkml:trace contextRef="#ctx0" brushRef="#br0" timeOffset="146511.2">12840 9211 148 0,'-5'9'57'0,"2"-4"-44"0,-7-3 3 16,2 3-2-16,-5-5-5 16,-9 0 0-16,-4-5-3 15,-14-4 1-15,-13-10-4 16,-5 0-2-16,0-2 2 0,-3-5 0 15,3-2 1-15,2-5 4 16,1-2 3-16,2-10 0 16,5 5 3-16,11-2 6 15,11 2 2-15,10 0 0 16,16-5 1-16,13 5-4 16,11 0 0-16,10-2-6 15,14-3 0-15,21-2-4 0,13 7 2 16,8 0-2-16,21 7 2 15,8 10-11-15,8 4-2 16,16 7-10-16,0 12-3 16,13 12-3-16,-8 7 1 15,-8 13 4-15,0 4 4 16,-7 11 5-16,-12 5 2 16,-18 4-3-16,-15 17 1 15,-14 7 2-15,-19 0 1 16,-18 7-4-16,-18 7-1 15,-19-7-8-15,-21 0-2 0,-32-7 7 16,-21-12 4 0,-21-14-1-16,-30-14 2 0,-15-21 2 15,-21-12 3 1,-6-14-16-16,-13-12-6 0,11-2-74 16</inkml:trace>
  <inkml:trace contextRef="#ctx0" brushRef="#br0" timeOffset="147507.61">13100 7197 148 0,'2'-11'55'0,"1"11"-43"0,2-3 1 0,-2 3 0 16,2-4-9-16,0 4-2 15,1-3-4-15,-4-1 1 16,-2 4 1-16,0 0 0 0,0 0 0 16,0 7 0-16,-2 0 0 0,-1 4 6 15,-2 4 4 1,-3 3-5-16,0 4-3 16,-3 3 3-16,1 4 1 0,-1 1 0 15,0-2 1-15,1 8-4 16,-1 4-2-16,-2 0 4 15,0 11 1-15,-3 6 2 16,0 2 0-16,-2-5-4 16,-4 0-3-16,4 2 2 15,-1-2 0-15,4-4 5 16,-1 4 3-16,5 0 0 16,0-2 1-16,4-8-2 0,1-1 1 15,1-3-8 1,2 0-2-16,1 0-1 0,-1-5 2 15,0-2-1 1,1-7 2-16,-1 7-4 0,0-12-2 16,1 0-14-16,-1-2-4 15,3-5-29-15,3-2-12 16,-3-12-23 0</inkml:trace>
  <inkml:trace contextRef="#ctx0" brushRef="#br0" timeOffset="147862.7">12650 8260 272 0,'0'0'104'0,"0"3"-81"0,0-3-4 16,0 7-8-16,2-2-14 15,1 2-2-15,0 4-3 16,-1-1 0-16,4 4 5 16,-1 2 1-16,0 1 4 0,3-3-1 15,0 2 2-15,0-1 7 16,0-1 3-16,0-7 5 16,2 0 3-16,1 0 2 15,0-7 1-15,-1-3-7 0,3-1 0 16,3-8-10-16,5-2-2 15,6 0-3-15,5-5 1 16,2-2-18-16,-2 2-6 16,0 5-21-16,-3 0-6 15,2 14-85 1</inkml:trace>
  <inkml:trace contextRef="#ctx0" brushRef="#br0" timeOffset="149203.7">13885 7393 188 0,'19'-3'71'0,"-11"6"-55"0,5-3 6 16,-5 0 2-16,0 4-9 0,0-4 0 15,0 3-9-15,0-3-2 16,-3 4-2-16,0-1-2 16,1 4 1-16,-1 2-4 0,0 1 0 15,0 8 2 1,1 4 2-16,-1 3 0 0,-2 11 2 16,-1 11-2-16,1 5-1 15,2 2 1-15,-2 0 1 16,0 0-1-16,-1 0-1 15,1 9 3-15,0-1 0 16,-1-1 5-16,1-7 3 16,-1 0-9-16,-2-2 0 15,-2-5 4-15,-1 0 6 16,-2 0-8-16,0-3-2 0,-3-1-2 16,0-3 2-16,-3-7-1 15,3-5 2-15,0-7-13 16,0-2-6-16,0-5-18 15,0-2-8-15,3-5-58 16</inkml:trace>
  <inkml:trace contextRef="#ctx0" brushRef="#br0" timeOffset="149558.8">13737 8322 236 0,'-2'0'90'0,"7"0"-70"0,-5 2 2 0,2 3-4 15,4-1-12-15,2 6-3 16,0 2-2-16,2 2 1 16,1 4-1-16,-1 4-1 0,4 6 1 15,-1-7-1-15,-3 5 0 16,1-7 4-16,0 2 2 15,-1-7 9-15,3-2 2 16,1-5 3-16,-1 0 2 16,0 0-3-16,6-7 0 15,-4-2-8-15,7-3-2 16,1-5-3-16,9-1-1 16,3-3-8-16,-1-1-2 15,0 4-18-15,1-1-5 0,-6 5-35 16,0 7-11-16,0 0-44 15</inkml:trace>
  <inkml:trace contextRef="#ctx0" brushRef="#br0" timeOffset="151976.38">12793 9803 208 0,'8'-9'79'0,"-3"2"-61"0,5-7 4 0,-2 7-4 16,3-5-5-16,5-7 2 16,5 0-2-16,3-2 0 15,2 0-7-15,3 2-4 0,0-2 1 16,1 0-4-16,1 7 0 16,4 2-12-16,4 5-7 15,9 14 0-15,5 7-1 16,0 12 7-16,-3 9 6 15,-5 5 3-15,-5 5 3 0,-6 4-1 16,-5 10 1-16,-8 7 2 16,-5 2 0-1,-8 5 0-15,-8 0 0 0,-8-5 0 16,-10-7 0-16,-11-2 0 16,-16-12 2-16,-6-12-1 15,-1-11 2-15,-9-10 2 16,-11-19 2-16,-2-9-1 15,5-12 1-15,9-7-6 16,4-9-1-16,8-10-20 16,9-9-9-16,10-7-56 15</inkml:trace>
  <inkml:trace contextRef="#ctx0" brushRef="#br0" timeOffset="154141.12">11869 9392 180 0,'0'-5'68'0,"0"5"-52"0,3-2 3 0,-3 2 1 16,0 0-10-16,0 0-1 15,3-5-7-15,2 5-2 16,0-2 0-16,0-3 0 0,1-2 0 15,2 2 2-15,0 3 3 16,2-3 0-16,1 3 0 16,2-3-6-16,3 5-1 15,0 0 1-15,2 0 2 16,6 5 2-16,2-3 3 16,4-2 3-16,-1 7 2 0,0-7-1 15,0 5 1-15,0-3-6 16,0 3-1-16,3-5 4 15,0 0 3-15,-1 0-2 16,6 0 0-16,8-5-1 16,0 3 2-16,0-3-3 15,6-2-2-15,-6 0-2 16,2 0 0-16,1 5-2 16,7-3 2-16,6 3-2 15,0-3 2-15,-3 5 0 16,1-7 1-16,-1 2-2 0,5-2 1 15,3 0 0 1,-2 0 1-16,2 0-2 0,-5-5 1 16,0 3-2-16,2-3-1 15,9 5 3-15,2 0 0 16,-3 0 1-16,1 0 0 16,-1 2 0-16,8 3 0 15,3-3-2-15,-5 3 1 16,-5 2 0-16,-4 0 3 15,7 0-5-15,-1 2-1 16,-3 3-5-16,-5-3 1 16,-2-2-9-16,-3 7-4 0,-1-2-11 15,4 2-3-15,-1 7-29 16,1 5-12-16,-6 0-33 31</inkml:trace>
  <inkml:trace contextRef="#ctx0" brushRef="#br0" timeOffset="156496.36">20632 8644 200 0,'3'-12'77'0,"0"5"-60"0,-1 0 10 0,1 0 1 15,5 5-10-15,0-5-3 16,5-1-2-16,3-1-1 16,5 2-6-16,5 7-11 0,4-2-4 15,4 2 2-15,14 2 2 16,7 3 0-16,3 2 1 16,1 0 0-16,-4 5 3 0,1-3 4 15,4 3 3-15,4-1 2 16,-1-1 0-16,-4-3 0 15,-6 0 2-15,-3-2-5 16,-5 2-1-16,-8-7-2 16,-5 4-2-16,-1-4-2 15,-7 0 1 1,-8-4 1-16,-5-1 0 0,-6-2-3 16,-5-7 2-16,-5-7 1 15,-6-12 2-15,-2 0 3 16,-3-9 2-16,-3-5 1 15,-2-5 0-15,3 0-2 16,-1-4 1-16,3-6 0 0,-2-3 3 16,2-1-3-1,3 0 1-15,0-5-7 0,-1-6-1 16,4 9 0-16,2-1 2 16,2 6-1-16,1 9-1 15,3 11 1-15,2 3 1 16,2 7 3-16,3 8 2 15,1 6-1-15,2 5-1 16,2 0-3-16,4 7 1 16,4-1-2-16,3 4 2 15,3 1 0-15,5-1 1 16,3 4 2-16,10-3 1 16,8-1-1-16,6-6-1 15,2-2-1-15,6-6 2 0,5-1 1 16,13-2 1-16,2-8-2 15,1 4-1-15,2-4-3 16,16-1-2-16,-5 2-2 16,-5 6 1-16,-6-3 1 15,3 10 2-15,-5 4-3 16,-8 4 0-16,-9 7-1 16,-7 4-2-16,-11 6 0 15,-5 9 0-15,-7 9-2 16,-7 12-1-16,-4 4-1 15,-3 6 0-15,-6 9 5 16,-2 6 1-16,-3 11 2 16,-5 8 0-16,-3-1 0 0,-2 1 2 15,-3 6-1 1,-3-10-1-16,-2 0-2 16,-3-7 1-16,0-8 1 0,0-8 2 15,0-3-1-15,3-9-1 16,2-5 1-16,1-7-1 15,4-5 4-15,4-2 5 16,7-8 1-16,3-1 4 16,16-5 2-16,5-5-1 15,10-7-1-15,6-5-1 16,3-2-1-16,12 0 0 16,15 0-4-16,4 0 0 15,0 0-7-15,8 2-1 0,3 5 0 16,-8 5 0-16,-8 9-22 15,-8 7-8-15,-8 10-56 16,-5 4-23 0,5-2-43-1</inkml:trace>
  <inkml:trace contextRef="#ctx0" brushRef="#br0" timeOffset="159491.45">15277 9314 96 0,'-16'5'38'0,"8"-10"-29"0,-5 10 6 15,5-5 0-15,-3 0-2 16,-4 0 2-16,-4 2-6 16,-5-2-3-16,-5 5-6 15,-8-5 0-15,-10 0 0 0,-1 0 0 0,-2 0 2 16,-1-7-1-16,1 2 2 15,0-2 9-15,-6-2 4 16,-2-8 4-16,2 3 0 16,1-7-5-1,7 2 1-15,3-9-5 0,3 0-1 16,5-3-6-16,3 3-3 16,4-5 0-16,9 0 1 15,5-7-1-15,6 0 2 16,7 0 9-16,6-2 4 15,5 4-1-15,8 3-1 16,5-5 0-16,8 7 2 16,11 0-7-16,7-2-3 0,6 2-1 15,3 0-1 1,-1 0-5-16,9 0-1 0,7 5-2 16,3 2 0-16,0 5 5 15,0 2 1-15,3 5 0 16,8 4-2-16,2 1-4 15,-2 7 0-15,2 9 4 16,8 4 2-16,-2 4-3 16,-3-1-1-1,-5 7 1-15,-1 5 2 0,6-5-2 16,-2 0 0-16,-4 5 1 16,-7-3 2-16,-6 1-1 15,6 2 2-15,-5 0-4 16,-6 2 0-16,-8 5-1 15,-8 7-2-15,-8 7 3 0,-10 0 0 16,-11 7-2-16,-10 7 2 16,-11 12 1-16,-16 7 0 15,-18-2-3-15,-11-3 0 16,-8-7-1-16,-11-9 0 16,-20-12 0-16,-9-7 0 15,-7-12 5-15,-25-9 1 16,-2-12 0-16,-5-14 1 15,-11-5 0-15,5-4 1 16,-2-8-2-16,0 8-2 16,18-3-37-16,11 12-17 15,21 7-55 1</inkml:trace>
  <inkml:trace contextRef="#ctx0" brushRef="#br0" timeOffset="162068.17">13187 7273 112 0,'2'0'44'0,"-2"0"-35"0,3 0 9 0,-3 0 4 15,0 0-11-15,3 4-1 16,-3-4-8-16,2 3-2 16,1 1 0-16,0 4 0 0,-1-1 0 0,-2 7-3 15,3-3 2-15,0 1 1 16,-1-2 2-16,1 4-1 15,0-3-1-15,2 1-2 16,3-2 1-16,0 4 1 16,2-2 2-16,4 2-1 15,4 0 2-15,3 0-4 16,0 5 0-16,1-5 1 16,1 5 0-16,1 2 0 15,0 2 0-15,-3-2 0 16,0 1 0-16,3-1 0 15,0 5 2-15,0-5 1 16,0 2 1-16,2-6 0 16,3 2 0-16,6-1 0 0,-1-3 2 15,3-1-3-15,0 4-2 16,0-3-3-16,-3 3-1 16,1-1 4-16,-1-1 1 15,3 1 2-15,0-5 0 16,3 6 2-16,2-1 3 15,-2 2-2-15,0-1 1 16,-3 4-5-16,0 3-2 16,-3 4 0-16,-2-1-1 15,2 5 0-15,-2 0 2 16,3 4-3-16,-1-6-2 16,0 2 2-16,1 0 0 15,-6 4 5-15,0-8 5 16,-5 4 4-16,-3-5 2 15,-3 5-4-15,-2-5-1 0,-2-2-4 16,-1-5 1-16,-3-2-4 16,-2 0-2-16,-2-5 4 15,-1-2 1-15,-2-3-2 16,-1-2-1-16,1 0 1 16,2 2 0-16,0-6 2 15,1 4 1-15,-1-7-1 16,0 5 1-16,-2-3-2 15,0-2 2-15,-1 5-4 16,-2-5-2-16,0 0 0 16,0 0-1-16,0 0 0 15,0 0 2-15,0 0-1 16,0 0-1-16,0 0-2 0,0 0 1 16,0 0 1-1,0 0 0-15,0 0-14 0,0 0-5 16,0 0-32-16,0 0-15 15</inkml:trace>
  <inkml:trace contextRef="#ctx0" brushRef="#br0" timeOffset="163356.24">14166 7292 120 0,'2'-8'46'0,"4"20"-35"0,-4-9-6 15,-2-3-3-15,3 0-2 16,0 7 2-16,-1-7 1 16,1 7 3-16,0-3-1 15,-1-1 2-15,1 1-2 0,0 4 0 16,-1-1-1 0,3 0 2-16,1 0-3 15,-1 0 0-15,0 0 3 0,1 5-5 0,-1-5-1 16,0 7 0-16,3-7 2 15,0 5-1-15,0 2 2 16,3-3-2-16,-1 4 2 16,1-1 0-16,2 0 3 15,3-3 3-15,2 8 5 16,1-2-6-16,2-1-2 16,3 1-3-16,5 2 0 15,3-5-4-15,0 4 0 16,-1 1 1-16,4-2 2 0,-1 2 1 15,3-1 1-15,-2-1 0 16,-1-1 2-16,0-2-1 16,6-4 0-16,5 2-3 15,0-1-2 1,0-1 1-16,0-3-1 16,-3 0 0-16,1-2 2 0,2 6-3 15,0-1 0-15,7 1 1 16,1-1 2-16,0 2-1 15,0 2-1-15,-5 0 1 16,-3 5-1-16,-3 2 0 16,-2 5 0-16,0 7 0 15,-1 2 0-15,4 3 0 16,-4-3 0-16,-4-2-3 0,-1 4 2 16,-5-1 1-1,-2-1 2-15,-4-2 3 0,-1 4 2 16,-4-4 1-16,-2-2 0 15,-3 2 0-15,-2-3 0 16,-1-6 4-16,-2 2 3 16,0-7-11-1,0-1-4-15,0-1 2 0,-3-5 2 16,1 2-1-16,-1-7-2 16,0 5-3-16,-2-5 1 15,0 0 1-15,-1-3 2 16,1-1 1-16,-1 2 1 15,1-3-7-15,-3-2 0 0,0 0 1 16,3 5 1-16,-3-3-35 16,-3 3-13-16</inkml:trace>
  <inkml:trace contextRef="#ctx0" brushRef="#br0" timeOffset="164920.07">15259 10358 184 0,'0'0'71'0,"7"0"-55"0,1 0 13 0,-2 0 2 16,2-2-10-16,2-3 1 16,6-2-4-16,5 5-2 0,3-5-8 15,3-3-1-15,2 3 3 0,2 0-6 16,4 5-2-16,2-3-17 16,3 5-5-16,4 7-17 15,1 5-6-15,0 2-57 16</inkml:trace>
  <inkml:trace contextRef="#ctx0" brushRef="#br0" timeOffset="175740.76">7874 12303 168 0,'-5'-4'66'0,"2"1"-52"0,0-1 1 0,3 1-4 15,0-1-1-15,0 4 1 16,0-5 10-16,0 2 6 15,3 3-14-15,2 0 6 0,1 3 2 16,-1 2-7-16,3-1-1 16,0-1-3-16,2 4-1 15,1-3-1-15,2-1 2 16,3 4-1-16,3-7 0 16,7 0-3-16,1 0-1 15,4 0 1-15,1 0 3 16,2-3-2-16,3 3-2 15,3 0 0-15,2 0 1 16,11 3-3-16,3-3 0 16,0 4-1-16,-4-1 1 15,1 1 0-15,-2 4 1 0,-1-8 4 16,-2 0 5-16,-1 0-9 16,1-8-2-16,-3 4-2 15,-6-3 2-15,-2 0-3 16,-2 0-2-16,-6 0-3 15,-3 0-1-15,-2 2-7 16,-3 2-2-16,1-1-18 16,-1 4-5-16,-5 4-79 15,0 4-53 1,-3-1 74-16</inkml:trace>
  <inkml:trace contextRef="#ctx0" brushRef="#br0" timeOffset="179223.92">7353 8467 228 0,'-6'-16'85'15,"4"9"-66"-15,-6-2-3 0,5 4-5 0,1 2-10 16,-1-1-1-16,0-3-7 15,1 7 0-15,-1-5 3 16,3 5-2-16,0 0 1 0,5 9 7 16,3 1 4-16,3 4-1 15,-1 0 0-15,4 5-3 16,-1 2 1-16,0-2 2 16,0 0 2-16,1-5-3 15,-1 0-3-15,-3 0 0 16,1-2 1-16,-3-5-12 15,0 0-3-15,0 0-12 16,-3-7-4-16,0 5-17 16,1-5-51-16,-4-5 11 15</inkml:trace>
  <inkml:trace contextRef="#ctx0" brushRef="#br0" timeOffset="179452.31">7498 8557 196 0,'0'-14'74'0,"0"9"-58"0,3-2 9 0,0 5 2 16,-3-3-10-16,2 3 1 15,1-3-11-15,-3 5-2 16,5 5-3-16,0 2-6 0,3 2 0 16,3 3 0-16,2 2-1 15,0 5 1-15,3 2 0 16,-2 0 3-16,-1-2 0 16,-3 2 1-16,-7-5 2 0,-11-1 10 15,-5-6 7-15,-11-2-1 16,-5-7 1-16,-8 0-10 15,-5-7-5-15,-3 0-21 16,2 0-6-16</inkml:trace>
  <inkml:trace contextRef="#ctx0" brushRef="#br0" timeOffset="188565.34">7443 9594 96 0,'-3'-7'38'0,"0"0"-29"0,1 0-3 16,-1 2-1-16,1-2-9 15,-4-2 1-15,1-3-8 16,0 5-1-16,-1-5 11 15,1 5 5-15,0-2 10 16,-1-3 3-16,1 7-2 16,0-2 1-16,0 0 0 15,-1 0 2-15,-2 0-6 16,0 0 1-16,0 2 1 16,1 3 3-16,-1-3-9 15,0-2 0-15,2 7 2 0,1-2 0 0,0-3 2 16,2 5-2-1,3 5 1-15,0-3-4 0,5 10-2 16,3-5-2-16,3 7 0 16,2 7-2-16,0-2 2 15,3 2-4-15,-2 5 0 16,-1-5-1-16,0-2-2 16,-2 0-4-16,-3-5 0 15,-1 0-12-15,1-7-2 16,-2 0-30-1,-1-7-49-15,0-9 16 16</inkml:trace>
  <inkml:trace contextRef="#ctx0" brushRef="#br0" timeOffset="188819.66">7512 9500 224 0,'2'5'85'0,"1"-3"-66"0,-1 3 5 16,1-3-1-16,-3 5-13 15,0 0-1-15,0 0-7 16,3 5-2-16,-3 0 0 16,2 2 0-16,1 0 0 0,0 5-3 15,-3 2 2-15,0 0 3 16,-3-2 1-16,0 2-1 16,-5-7-2-16,-2-2-6 15,-9-5-1-15,-7 0-2 16,-8-7 3-16,-14-2-18 15,-2-10-7-15,2-7-63 16</inkml:trace>
  <inkml:trace contextRef="#ctx0" brushRef="#br0" timeOffset="191684.54">8451 9540 84 0,'2'-5'33'0,"4"5"-26"0,-6 0 3 0,2 0 1 16,-2 0-7-16,0 0-2 15,3 0 1-15,0 0 2 16,-3 0 2-16,2 0 1 16,-2 0 13-16,0 0 6 15,0 0 2-15,0 0 2 16,0 0-11-16,-2 0-2 16,2 0-10-16,0 0-3 0,0 0-1 15,0 0 0-15,0 0 2 16,0-2-3-16,0-3-2 0,0 3 0 15,0-3 1-15,0 3 1 16,-3-3 1 0,0-2 2-16,-2-5 1 0,0 5 3 15,0-7 4-15,-1 5-8 16,1-8-1-16,0 3-1 16,-1 0 0-16,1 0-2 15,2 2 1-15,1-2-4 16,-1 0-2-16,0 7 2 15,1 0 0-15,-1 2-4 16,1 5-1-16,-1 0 3 16,0 7 1-16,-2 0 4 0,0 5 3 15,-1 0-4-15,1 2-1 16,0 0-2 0,2 5-2-16,0-3 7 0,1 3 3 15,2 2-1 1,0-2 2-16,0-5-2 0,0 5 2 15,2-5-2 1,-2-2 2-16,0-3-2 0,0-4 2 16,0 2-2-16,0-2 2 15,0-5-2-15,0-5 0 16,0 5-3-16,0-7-2 16,0 2 1-16,0-4-1 15,3-3-7-15,0-2 0 16,-1 2-21-16,-2-4-7 15,-2-8-86-15</inkml:trace>
  <inkml:trace contextRef="#ctx0" brushRef="#br0" timeOffset="192751.69">9057 9599 140 0,'8'-5'55'0,"-3"3"-43"0,3-3 8 16,-3 0 0-16,0 3-10 0,1-3-3 16,2 3-4-16,0-3 0 15,0-2-2-15,-1 5 4 0,1-3 1 16,0-2 0-16,0 7 1 16,0-5-4-16,-2 3 0 15,-1-3 1-15,0 5 0 16,0-7-2-16,-2 5 1 15,-3-3 2-15,0-2 4 0,0 7-4 16,0-2-1-16,0-3-4 16,0 5-1-16,0 5-1 15,-3 2 0-15,-2 2 2 16,0 5 0-16,0 12-3 16,-1 5 2-16,1 9 1 15,0-10 0-15,-1 3 0 16,4-7 0-16,-4 0 6 15,4-5 6-15,-1-7-2 16,0 0 2-16,1-2-1 16,-1-5 3-16,1-7-5 15,-1-2-1-15,0-10-4 16,1-2-1-16,-4-12-3 0,4-7-1 16,-1 0 5-16,3-7 2 15,0 5 2-15,0-5 0 16,0 7-4-16,0 7-3 15,0 3 0-15,0 4 1 16,-3 7-3 0,1 5-2-16,-1 12-7 0,0 9-4 15,-2 7-17-15,0 14-7 16,0 17-68 0</inkml:trace>
  <inkml:trace contextRef="#ctx0" brushRef="#br0" timeOffset="211201.78">10358 13449 256 0,'3'0'96'0,"0"0"-75"0,-1-5-1 0,-2 5-4 0,6 0-12 16,-1 0 0-16,0-2-2 15,3-3 1 1,3-2-2-16,2 5 2 0,3-3 2 16,8 5 7-16,-3-3 2 0,3-1-1 15,2 4 0-15,1 0-1 16,2 0 0-16,2 4 0 15,1-1 0-15,5-3-4 16,8 5 0-16,5-3-3 16,3-2 0-16,3 0 1 15,0 5 3-15,2-3-2 16,3 3 1-16,5-3-5 16,3-2 0-16,-3 5 1 0,-3-5 0 15,3 0 2-15,6 0 3 16,7-5 0-16,-2 5 2 15,0-2-4-15,-1-3 1 16,12 5-5-16,-1 0 0 16,0 5-1-16,-2-3 1 15,8 3 0-15,-1 2 1 16,-2 0-5-16,-5 7 1 16,-1-2-2-16,-2 2 0 15,-18-7 0-15,18 7-2 16,-8 0-8-16,8 5-5 15,-10-5-24-15,-6 5-9 0,10 0-111 32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8:55:52.9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7128 3926 68 0,'0'0'27'0,"0"0"-21"0,0 0 12 0,0 0 5 16,0 0 1-16,0 0 3 15,3 0-4-15,-1 0 0 0,1 0-1 16,-1 0-2 0,-2 0-10-16,6 0 5 0,-6 0 2 0,0 0 2 15,0 0 1-15,0 0-3 16,0 0 2-16,0 0-1 15,0 0 0-15,0 0-7 16,2 0-2-16,4 0-3 16,-1 0-1-16,0 0-3 15,1 0-2-15,-1-7 1 16,0 7-1-16,0-2 0 16,3-3 0-16,0 3 0 15,0-3 2-15,5 5 1 16,1 0 1-16,2 0 0 15,-1 0 0-15,4 0-2 16,2 5 1-16,3-3 0 0,0 3 3 16,2-3-3-16,3-2 0 15,-2 0-1-15,-1 0 1 16,1 0-2 0,-1 0 2-16,3 0-4 0,0-2 0 15,0-3-1-15,1 3-2 16,1-3-8-16,-4 5-5 15,-1 5-22-15,3 2-8 16,0 2-72 0</inkml:trace>
  <inkml:trace contextRef="#ctx0" brushRef="#br0" timeOffset="962.64">8808 3950 212 0,'-16'-5'79'0,"13"-2"-61"0,-7 7 4 15,7 0-4-15,1 0-11 0,-1-5-4 16,3 5 2-16,0-2 4 16,3-3-5-16,2 5-2 0,5 0 1 15,4-7-2-15,7 7 2 16,3-2 0-16,2-5 1 15,3 2-2-15,3 5-2 16,2-5 16-16,3 5 6 16,8 0-4-1,3 0-3-15,5 0-2 0,5-2-1 16,0 2-4-16,3 0-3 16,3 2-5-16,7 3 0 15,3 2 0-15,0 0 2 0,0 0-3 16,0 5 0-1,6-5 1-15,-3 5 2 0,-6-3-1 16,-5-2-1-16,-2-2 1 16,-6-5 1-16,-3 0 1 15,1 0 3-15,-3 0-3 16,-3-5-2-16,0 5-20 16,-2-2-10-16,-3 4-51 15,3 5-21-15,2 0-8 16</inkml:trace>
  <inkml:trace contextRef="#ctx0" brushRef="#br0" timeOffset="8768.84">14788 3442 128 0,'-6'2'49'0,"1"5"-38"0,-3 0-3 0,5 0-2 16,-2 5-5-16,-3 2 2 16,-2-2-4-16,-6 7 0 15,-5-5 1-15,-6-5 0 0,-7-2 0 16,-9-2 11-16,1-1 7 15,0-8 6-15,-1-1 3 16,-2-4-6-16,-2-3 0 0,-1-2-6 16,-5 0-1-16,3 2-2 15,2-9 0-15,3 7-4 16,3-12-3-16,2 5-5 16,6-5 0-16,0 5 0 15,2-5 2-15,0 0-1 16,8-2 2-16,3-1 2 15,3-1 4-15,4 4 2 16,6 2 1-16,3-1-4 16,5-6 0-16,5 3-3 15,3 0 0-15,6-3 1 16,1 3 1-16,4 0-3 16,2 2-3-16,6 0 0 15,-1-2 1-15,8 6 1 0,6-1 1 16,2 2 0-16,1 0 0 15,-1 2-2-15,0 0-2 16,1 5 1-16,2 0-1 16,8 0-3-16,2 2 0 15,1-2 4-15,-1 0 1 16,1 2 0-16,2 2-2 16,-2-1 1-16,7 4-1 15,3-5-3-15,0 10 2 16,-2-6 1-16,-3 4 2 15,0 8-1-15,7 4-1 16,4-1-2-16,-3 4 1 0,-3 6-1 16,-5 6 0-16,-3 1-3 15,-3 6 1 1,-2 3 0-16,-2 7-1 0,-9 3 1 16,-5 4 0-16,-8 0 3 15,-8 0 0-15,-7 0 1 16,-9 0 0-16,-10 0-3 15,-11-2 2-15,-8 2 1 16,-5-5 0-16,-8-2 0 16,-11-2 2-16,-18-3-1 15,-8-7-1-15,-3 3 1 16,-10-6-1-16,-11-1-5 16,3 2-1-16,2-7 0 0,3-1 2 15,3-8-1 1,-1 2 1-16,12-5 3 0,2-7 2 15,10-7-7 1,3-5-3-16,6-7-22 0,-9-16-7 16,14-12-69-1</inkml:trace>
  <inkml:trace contextRef="#ctx0" brushRef="#br0" timeOffset="9867.91">16116 3437 116 0,'-11'0'46'0,"6"0"-35"0,-6 0 7 0,9 0 2 0,-4 0-12 16,-2 0-2-16,1-3-2 15,-1-1 0-15,0-3-2 16,0-5 7-16,-3-2 6 0,-2-5-3 15,2 3 1-15,1-6-4 16,-4-8 0-16,1 4-1 16,3-5 0-16,-1-2 0 15,1-4 0-15,2 4 2 16,5-7 1-16,3-2 3 16,3-3 4-16,5 3-4 15,5 4 2-15,3 3-5 0,5 2-1 16,8 5-6-16,11-1-3 15,-1-1 2-15,4 4 0 16,2 2-4-16,0 6 1 16,-3-4 0-16,6 4 2 15,-1 6 1-15,11 2 1 16,1 3-2 0,1 3-2-16,1 8 1 0,0 3-1 15,13 3 0-15,0 4 2 16,0 5-3-16,0 2-2 15,1 9 2-15,1 3 2 16,1 7-2-16,-6 0-2 16,-4 0 2-16,-9-2 0 0,-5 0 1 15,-11-3 0-15,-8 5-3 16,-4-7 0 0,-9 7-1-16,-8 0 3 0,-8 4 0 15,-7 3 1-15,-9 3 0 16,-10 2 0-16,-14 2-5 15,-15 0-1-15,-11 7-8 16,-5-2-2-16,-13-12 7 16,-14-7 4-16,1-19 2 15,-9-7-1-15,-18-21 7 16,3-14 3-16,-9-12 10 16,-7-9 7-16,10-17-10 15,11-7-4-15,11-2-4 16,12 7-1-16,11 2-18 15,19 7-7-15,24 10-100 16</inkml:trace>
  <inkml:trace contextRef="#ctx0" brushRef="#br0" timeOffset="11904.91">14838 4434 180 0,'-3'5'68'0,"-2"-3"-52"0,-6 5 1 15,6-7-2-15,-6 7-4 16,-4-7 1-16,-7 5-6 16,-7-5-4-16,-5 0-1 15,-11-5-1-15,-5-4 0 0,5-5 0 16,0-5 2-16,0-2-1 16,0-5-1-16,-3-12 1 15,-2-4 1-15,0-3 5 16,2-2 4-16,6 0 0 15,5 5 1-15,5-3-2 16,5 5-1-16,9-2-1 16,5 9 0-16,2-7 0 0,8 5 0 15,6-3 2-15,5 5 4 16,8-2-6-16,8 7 0 16,5-3-2-16,3 5-1 15,2 5-3-15,3 0-2 16,0 7 1-16,3 0 1 15,-11 2-1-15,18-2-1 16,1 2 1-16,0-2 1 16,-3 0-1-16,0 0 2 15,-3 2 0-15,3-2 3 16,-3 2-1-16,6-2 0 16,7 7-3-16,1 2 1 15,13-2-4-15,-6 5 0 16,-2 4 1-16,-3 5 0 0,3 5-5 15,3 2 1-15,-3 0-3 16,-3 5 2-16,-5 7 3 16,-6 2 1-16,-4 5-2 15,-4 12 2-15,-2 4-1 16,0 10 0-16,3-5 0 16,-5 14 0-16,-9 10 2 15,-8-3 0-15,-12 0 0 16,-12 3 0-16,-9-3-3 15,-7 12 0-15,-7-7 2 16,-5-7 0-16,-11 2 1 16,-11-9 0-16,-15-7 0 0,0-5 2 15,-9-14 1 1,-5-14 1-16,-12-12 0 16,1-19 0-16,4-9 4 15,-1-12 3-15,1-9-4 0,7-10-2 16,11-9 0-16,13-2 1 15,13-3-5-15,11 5-3 16,11 0-13-16,7 0-2 16,11 2-54-16,11-2-23 15,16 7-22 1</inkml:trace>
  <inkml:trace contextRef="#ctx0" brushRef="#br0" timeOffset="12882.3">16235 4300 140 0,'-24'-7'52'0,"6"2"-41"0,-12-2 18 0,17 5 3 0,-5-5-15 16,-4-5-5-16,1-7-3 15,0 3-1-15,0-10-4 16,0 0 2-16,-3-2 0 0,5-5 4 16,4-5 1-16,1 3 1 15,4-5 0-15,2 5-4 16,5-3-3-16,6-16 0 15,2 12-1-15,6-5 2 16,5 2 1-16,5 5-3 16,5 0-1-16,11 7 1 15,0 5 2-15,3 2-3 16,2 0 0-16,-2 10 1 0,0-3 2 16,2 7-3-1,0-2-2-15,6 7 2 0,5 0 0 16,0 2 1-16,2 5 2 15,-2 0-3-15,0 12-2 16,3 2 0-16,10 5-1 16,-3 7-3-16,1 2 2 15,-3 12-1-15,-3 5-2 16,-5 2 3-16,-5 2 2 16,-3-2-2-16,-3 5-2 15,-2-3 2-15,-11 8 0 16,-3 11-2-16,-18-7 2 0,-11 5 1 15,-12-5 2-15,-12 5-3 16,-7 0 0-16,-17 2-1 16,-17-7 0-1,-9-7-3-15,-2-14 1 16,-11-12 0-16,-14-11-1 0,-1-22 8 16,-1-16 3-16,-11-19 5 15,4-12 4-15,9-9-6 16,14 7-3-16,19 2-8 15,13-2-1-15,23 14-63 16,27 12-26-16,24 9-17 16</inkml:trace>
  <inkml:trace contextRef="#ctx0" brushRef="#br0" timeOffset="15634.51">19836 4314 208 0,'5'0'79'0,"0"-2"-61"0,6-3 12 16,-3 5 4-16,5 0-14 16,6-2-1-16,4-3-9 15,4-2-2-15,5 2-4 16,5 3-5-16,10-3 0 0,4-2-10 15,-4 0-3-15,-2 5-31 0,0 2-12 16,-8 9-42 0</inkml:trace>
  <inkml:trace contextRef="#ctx0" brushRef="#br0" timeOffset="15856.92">19717 4380 332 0,'21'-21'126'0,"0"9"-98"0,21-2-3 0,-18 9-10 15,11 3-33-15,7 4-13 0,8 8-26 16,16-1-10-16,6 5-48 15,-3 0-19-15</inkml:trace>
  <inkml:trace contextRef="#ctx0" brushRef="#br0" timeOffset="17970.87">19304 3578 156 0,'-13'0'60'0,"2"5"-47"0,-7 2-3 0,7-5-5 16,-7 7-5-16,-9 1 2 15,-10 2-3-15,-13-3 0 16,-6 3 1-16,1 2-7 0,-4-7 0 16,-1-7 1-16,-7 0 1 15,-7 0 3-15,8-7 3 16,5 0 13-16,6-5 8 16,5 5-2-16,2-7 0 15,6 5-5-15,2-3 1 0,3-2-9 16,0-5-2-1,0 0-3-15,2-2-2 0,6-5 3 16,3-7 0-16,5-2-6 16,2 0 0-16,9-5 1 15,4 2 3-15,6-4 2 16,8 2 3-16,8-5-1 16,5-2 0-16,3-10 1 15,0 1 1-15,0 7-1 16,-3-6-1-16,0 11 3 15,-2 4 3-15,2 5 2 16,0 2 3-16,0 7-5 16,5 5 1-16,6 2-5 0,8 5-2 15,10 2-2-15,3 2 0 16,19-1-4-16,4 4 0 16,17-3 1-16,7-1 2 15,-2-1-1 1,13-9 2-16,9 2-2 0,-1-2 2 15,10 2-2-15,9 2 2 16,-6 1-4-16,16 6 0 16,0-1 1-16,-2 4 0 15,13 4 0-15,-14 3 0 16,1 3 0-16,-3-3 0 16,-11 7 0-16,-10 0 0 0,2 5-3 15,-5 2 0-15,-13 0 4 16,-8 9 3-16,2-6-3 15,-4 4-3-15,-12 5 1 16,-7-3 0-16,-8 8-2 16,-6 2 2-16,1 7 1 15,-1 7 0-15,-5 5-3 16,-7-5 2-16,-9 2 1 16,-8 0 0-16,-4-6-3 15,-12 1 0-15,-7-6 2 16,-9 2 0-16,-10 0-4 15,-13-2 1-15,-21 2 2 16,-6 2 3-16,-10-2-5 16,-16 0 1-16,-27 7-1 15,-7 0-1-15,-19-2-1 0,-21-3 1 16,-16-4 1-16,-19-10 2 16,-18-14-1-16,-11-16 1 15,-18-22-14-15,3-11-4 16,-11-5-89-1</inkml:trace>
  <inkml:trace contextRef="#ctx0" brushRef="#br0" timeOffset="21727.14">12271 5768 168 0,'3'-8'66'0,"-3"6"-52"0,-5-3 10 0,5 5 0 0,-3-7-10 15,-2 5-3-15,-6-5-9 16,-2 2-1-16,-8-2-1 16,-8 7 0-16,-11 0 0 0,-5 0-3 15,-5 0 0-15,-11 7-7 16,-24-7-4-1,-10 0 5-15,-11 0 5 0,-21-2 5 16,-5-8 2-16,-19 3 7 16,-2-2 4-16,-11-5 6 15,0 2 4-15,5 0-6 16,-5 3-3-16,5 2-11 16,8 0-2-16,-2 2-4 15,12 0 0-15,12 5-44 16,-9 0-22-16,24-2-25 15</inkml:trace>
  <inkml:trace contextRef="#ctx0" brushRef="#br0" timeOffset="25551.46">19201 3743 156 0,'-35'-19'60'0,"17"12"-47"0,-14 0-1 15,16 2-4-15,-10 5-2 16,-6 0 1-16,-2 0-1 16,-3 0 1-16,0 0-4 15,-3 7-2-15,0 0 2 0,-5 0-2 0,-2 5 2 16,-6 2-4-16,2-7-2 16,1-2 4-16,3-5 3 15,2 0-1-15,0-12-2 16,0-2 0-16,0 0 1 15,0-7 5-15,2 2 4 16,6 0-2-16,6 3 2 16,4-1-6-16,3 3-1 15,6 0 0-15,4 0 0 16,4-5-2-16,-1 5 1 16,1-5-4-16,2-5-2 15,0-6 2-15,3-3 2 16,-1-7-2-16,4-2 0 0,2 2 1 15,0-7 2-15,0 7-1 16,0-7 2-16,2 2 2 16,1-2 4-16,-3 0 0 15,0 7 0-15,-3 0-5 16,1 5-3-16,-1-1 0 16,0 6-1-16,1-6 0 15,-1 6 2-15,3 6-3 16,0 6 0-16,5-1 5 15,3 5 5-15,6 7-1 16,4 0 3-16,8 2-8 16,1 2-2-16,2-1 1 15,0 4 1-15,0 0-1 16,0 0-2-16,0 0 1 0,3 0 1 16,3-7-1-1,2 7 2-15,13-7 0 0,5 4 1 16,1-6-5-16,0 9 1 15,-1 0 0-15,1 0 2 16,5 5-3-16,5-1 0 16,-5-4 1-16,-3 0 0 15,-8 0 0-15,-2 0 2 16,-1 0-1-16,-2 0-1 16,3-4 1-16,5-1 1 15,2-2 1-15,-4-3 3 16,-4-1-3-16,-2 4 0 0,-2 0-1 15,-6 0-2-15,-6 2 1 16,-1-2-1-16,-4 7-3 16,-2-7 2-1,0 4 1-15,-3 3 0 0,0 3-3 16,-3 4 2-16,-2 5-1 16,0-1-2-16,-3 6 0 15,-2 4 3-15,-3 17 0 16,0-3 1-16,0 17 0 15,0 2 0-15,2 0 0 16,4 0 0-16,-1-2 0 16,0-3 2-16,0 7-1 15,3-6-1-15,-3 4-2 16,1-2 1-16,-4-5 1 0,1 0 0 16,-3-5 0-1,0 5 2-15,-3-2-3 0,-2-5 0 16,-3 0 3-16,0-12 1 15,-3 5-1-15,-2-7-2 16,-3-7 1-16,-3-3-1 16,-2-2-3-16,-6-2 0 15,-7-5 2-15,-14 0 0 16,-5-2 1-16,-2 2 0 16,-9-7 0-16,-7 7 0 15,-19 5 0-15,-6-5 0 16,6 2 2-16,-2-4 1 15,-4-3-1-15,-2 3-2 16,11-5 1-16,7 2 1 16,6-4 1-16,5 2 1 15,-2-5 0-15,-1 3 2 0,1-5-1 16,7-5 0-16,9 3-3 16,4-3 1-16,9 0-4 15,5 3 0-15,5 2 3 16,6 2 1-16,4-2-1 15,4 7-2-15,4 0 1 16,4 0-1-16,2 0-7 16,0 0 0-16,5 0-8 15,0 2-1-15,1-4-33 0,2 2-13 16,2-12-50 0</inkml:trace>
  <inkml:trace contextRef="#ctx0" brushRef="#br0" timeOffset="26831.65">18703 3625 36 0,'0'0'16'0,"0"0"-12"0,0 0-2 0,0 0 0 16,0 0-5-16,0 0 2 15,0 0 1-15,0 0 2 16,0-2-1-16,0-3-1 16,0 5-4-16,-2-2 0 15,2-3-11-15,-3 5-3 16</inkml:trace>
  <inkml:trace contextRef="#ctx0" brushRef="#br0" timeOffset="27175.74">18703 3545 4 0,'0'0'0'0</inkml:trace>
  <inkml:trace contextRef="#ctx0" brushRef="#br0" timeOffset="28119.24">18725 3529 112 0,'-3'0'44'0,"6"-5"-35"0,-3 5 5 0,0 0 1 15,0 0-9-15,0 0-1 16,0 0-3-16,0 0-2 16,0 0 1-16,0 0-1 0,0 0 0 15,0 0 0-15,0 0 2 16,0 0-3-16,0 0 0 15,0 0 1-15,0 0 2 16,0 0 1-16,0 0 3 16,0 0 1-16,0 0 3 15,0 0 1-15,0 0 3 16,0 0-3-16,0 0-1 0,0 0-4 16,0 0-1-16,0 0 1 15,0 0 1-15,0 0-3 16,0 0-1-16,0-2 1 15,0 2 2-15,0 0-1 16,0 0 0-16,2-5-1 16,-2 5 2-16,3 0 1 15,-3 0 3-15,3 0-5 16,-1 0-3-16,-2 0-1 16,0 0 1-16,0 0-1 15,0 0-1-15,0-3 1 16,0-1-1-16,-2 4 0 15,2 0 0-15,0 0 0 16,0-5 2-16,0 5 3 16,0-2 2-16,0 2-3 0,0 0-3 15,0-5 0-15,0 3 1 16,0 2-1-16,0 0 2 16,0 0-4-16,0 0-2 15,0-5 2-15,-3 5 0 16,3 0 1-16,0 0 2 15,0 0-1-15,0 0 2 16,0 0-2-16,-3 0-1 16,3 0-2-16,0 0 1 15,0 0 3-15,0 0 1 0,-2 0-4 16,2 0-1 0,0 0 1-16,-3 0 0 15,3 0-2-15,0 0 2 0,0 0-8 16,-3 0-2-16,3 0-27 15,0 0-13-15,0 7-39 16</inkml:trace>
  <inkml:trace contextRef="#ctx0" brushRef="#br0" timeOffset="28540.13">19106 3491 104 0,'0'0'38'0,"0"0"-29"0,0 0-3 15,0 0-3-15,0 0-47 16,2 5-18-16</inkml:trace>
  <inkml:trace contextRef="#ctx0" brushRef="#br0" timeOffset="29148.49">19680 3470 136 0,'-3'0'52'0,"3"4"-41"0,0-4 0 0,0 0-2 16,0 0-8-16,0 0-1 0,0 3-2 16,-3-3 0-16,1 0 2 15,2 5 0-15,-3-5 2 0,3 0-1 16,0 0 2-16,0 0 2 16,-3 0 4-16,3 0 2 15,0 0 1-15,0 0 0 16,0 0 0-16,0 0-2 15,0 0-1-15,0 0-5 16,0 0-3-16,0 0 0 16,0 0 1-16,0 0-1 0,0 0-1 15,0 0 1-15,0 0-1 16,0 0 2-16,0 0 1 16,0 0 1-16,0 0 2 15,0 0-3 1,0 0 0-16,0 2-3 0,0-2-1 15,0 7 1-15,3-7 2 16,-3 7-17-16,0 0-6 16,3 2-67-1</inkml:trace>
  <inkml:trace contextRef="#ctx0" brushRef="#br0" timeOffset="31350.17">18055 2922 104 0,'0'-7'41'0,"0"0"-32"0,0 4 6 0,3-6 3 16</inkml:trace>
  <inkml:trace contextRef="#ctx0" brushRef="#br0" timeOffset="31813.93">18063 2887 212 0,'5'-5'19'15,"1"-5"-13"-15,-1 3-5 16,3-2-2-16,0 7 0 0,2-3 1 16,6 3 4-16,-2-3 5 15,1 5-1-15,1-3 1 16,-2-1-3-16,-1 8 1 15,0-4-4-15,3 3-2 0,0 4 0 16,0 0-1 0,2 2 2-16,1 1 1 0,-1 2-4 15,1 6 1-15,-1-1 0 16,-2 4 2-16,0 5-3 16,0-3 0-1,-3 1 1-15,0 6 0 0,-2-1 0 16,-3 4 2-16,-3-5-3 15,-2 9-2-15,-3-1 2 16,-3 8 2-16,0-6-2 16,-4 0 0-16,-4-3 3 15,-2-9 1-15,-3 0-4 16,-3-12 1-16,-4-7 0 0,-4 0 0 16,-5-9 4-16,-5-10 2 15,0-7 0-15,3-9-1 16,2 0-6-16,0-10 1 15,1 3 0-15,4-5 2 16,3 2-3-16,3 0-2 16,3-2 2-16,4 3 2 15,4 4-13-15,2 0-5 16,3 5-15-16,2 7-8 16,0 2-27-1</inkml:trace>
  <inkml:trace contextRef="#ctx0" brushRef="#br0" timeOffset="32289.67">18299 3209 192 0,'0'-5'71'0,"-3"5"-55"0,3 0 9 16,0 0-1-16,0 0-12 15,0 0-4-15,0 0-8 16,0 0 0-16,0 0 0 15,0 0 0-15,0 0 0 0,0 0 0 16,0-2 0-16,0 2 0 0,0-5 2 16,-3 5-3-16,1-2 0 15,-1-3 1-15,0 5 0 16,1-2 0-16,2-3 0 16,-3 5 0-16,0 0 2 15,3 0-1-15,0 0 2 16,0 0-4-16,0 0 0 15,0 0-1-15,0 0 0 16,0 0 0-16,-2 0-2 16,-1 0-28-16,3-3-12 15,-3 3-41-15</inkml:trace>
  <inkml:trace contextRef="#ctx0" brushRef="#br0" timeOffset="32628.75">19950 4046 228 0,'8'-7'85'0,"-3"0"-66"0,-3 0-3 0,1 7-7 16,0 0-7-16,-3-5-2 15,0 5-32-15,-3 0-14 16,-2 5-43-16,0 2-19 16</inkml:trace>
  <inkml:trace contextRef="#ctx0" brushRef="#br0" timeOffset="33720.84">11531 5015 196 0,'0'-12'74'0,"2"5"-58"0,-2-7 1 0,0 7-6 16,3-5-5-16,-3-2 1 15,2-5-2 1,1-2 0-16,-3-5-3 0,0-7 5 0,3-2 5 15,-1-5 0-15,1-14 1 16,2 0 1-16,6-5 2 16,2 0-1-16,3 5 4 15,-3 14-5-15,19-7 0 16,2 0-4-16,3-2 1 0,1 4-8 16,1 12-2-16,1 5-3 15,5 9-2-15,2 19-2 16,9 7 1-16,0 12 1 15,-1 9-1-15,-2 19 1 16,-5 24 0-16,-6 4 0 16,-5 17 3-16,-8 16-2 15,-5 7-1-15,-8 3 3 16,-6 4 0-16,-7-2 1 16,-8-12 0-16,-8-2 0 15,-9-17 0-15,-7-9 0 16,-13-14 0-16,-8-21 8 15,-8-22 7-15,-6-18-1 16,-10-24 2-16,-13-14-5 16,-3-28-1-16,8-19-9 0,5-14 0 15,11-14-3-15,15-12-2 16,20 7-11-16,20-2-5 16,19 2-18-16,19 19-8 15,31 14-60 1,18 26-41-16,20 14 59 15</inkml:trace>
  <inkml:trace contextRef="#ctx0" brushRef="#br0" timeOffset="35686.59">19873 1624 160 0,'5'-22'63'0,"-7"15"-49"0,-6-11 11 15,2 10 2-15,-4 1-13 16,-6-4-5-16,-5 1-6 16,-3-9-3-16,0 8 1 0,0 1 1 0,0-1 1 15,3 1-4-15,0 5-1 16,3 10 1-16,4 5 2 16,6 1 2-16,6 10 1 15,4 8 2-15,6 8 3 16,3 10-2-16,2 0 1 15,3 0-5-15,0 0 0 16,0 0-1-16,-3 1 1 16,0-1-4-16,0 0 0 15,-2 0 1-15,-6 0 0 16,-2-7-29-16,-3-14-13 16,-5 2-49-16</inkml:trace>
  <inkml:trace contextRef="#ctx0" brushRef="#br0" timeOffset="35836.19">19653 2005 220 0,'8'-10'82'0,"-5"5"-64"0,5 1 9 15,-3 4 0-15,3-3-16 16,5 3-6-16,3-4-10 16,8 1-5-16,5 3-43 15,3-4-17-15,0 4-18 16,-1-7-6-16</inkml:trace>
  <inkml:trace contextRef="#ctx0" brushRef="#br0" timeOffset="36151.35">20063 1588 108 0,'-8'-11'44'0,"0"11"-35"0,1 4 1 0,1 3-2 16,1 0 1-16,-3 7 2 15,-3 8-1-15,-2 3-1 16,0 15-1-16,0 0 2 16,2 0-5-16,1 0-1 0,4 0 2 15,4 3-1-15,4-6 2 16,6-1 2-16,5-3 5 15,3 4-8-15,3-6-3 16,-1-1-5-16,6-8-1 16,3-1-62-16,-1-7-44 15,6-2 42-15</inkml:trace>
  <inkml:trace contextRef="#ctx0" brushRef="#br0" timeOffset="36397.69">20447 1856 164 0,'0'-4'63'0,"-3"4"-49"0,-2 4-2 0,2-1-4 16,-2 13-9-16,-3 5 1 15,0 1 0 1,0 6 2-16,-2 9-1 0,2-8-1 0,0-4 3 15,0 4-4-15,3-6 0 16,-1-2-10-16,1-11-3 16,0 2-55-1</inkml:trace>
  <inkml:trace contextRef="#ctx0" brushRef="#br0" timeOffset="36573.1">20214 1958 188 0,'11'0'71'16,"-9"4"-55"-16,4-1 9 0,-1 4-1 0,3 0-10 16,5 0-1-16,3 9-9 15,5-2-3-15,0 3-1 16,3-1-9-16,3 1-2 0,2-6-32 16,0 1-11-16,-3-2-26 15</inkml:trace>
  <inkml:trace contextRef="#ctx0" brushRef="#br0" timeOffset="36796.5">20489 1602 184 0,'19'0'68'0,"-3"12"-52"0,10 12 3 0,-7-8 1 15,2 15-8-15,3 9-2 16,-3 11-5-16,-3 11-4 16,-2 3 0-16,-5 15-4 0,-6-4 2 15,-5-3-1-15,-8-5 0 16,-5-2-88 0</inkml:trace>
  <inkml:trace contextRef="#ctx0" brushRef="#br0" timeOffset="38617.64">19365 1849 140 0,'-13'-11'52'0,"13"1"-41"0,-6-2 11 0,6 8 1 16,0 1-7-16,3-8-1 16,0 1-1-16,2-2 2 15,6 1-9-15,2 1 0 0,3-1 3 0,2 3-6 16,3 8-2-16,0 0-1 16,1 15-1-16,-4-1-3 15,-2 12 0-15,0 6-1 16,-6 4 3-16,-4 13-2 15,-6 1 1-15,-3 4 0 16,-7-3 0-16,-6-8 2 16,-3-10 0-16,-7-12 0 15,-9-12 2-15,1-21 10 16,0-13 4-16,-1-8-3 16,6-3 0-16,5-1-8 15,6 1-1-15,7 1-2 16,6 5 1-16,7 8-26 15,9 8-12-15,10 10-66 16</inkml:trace>
  <inkml:trace contextRef="#ctx0" brushRef="#br0" timeOffset="40444.32">10668 4782 220 0,'11'-28'85'0,"-9"14"-66"0,4-24 8 0,-1 24 0 15,0-12-5-15,3-14-1 16,3-2-11-16,5-5-4 15,2-5-4-15,11 5 1 0,8 0 2 16,6 7-4-16,4 5-1 16,6 16-9-16,3 14-4 15,12 24-4-15,9 28 0 16,-5 26 2-16,-6 14 4 16,-11 26 7-16,-12 9 2 0,-14 5 2 15,-13 12 0-15,-19-10 0 16,-16-11 0-16,-20-24 6 15,-12-26 6-15,-7-33 7 16,-16-23 5 0,-18-31 1-16,-4-37 2 0,4-22-15 15,7-23-7-15,14-12-8 16,20-2-1-16,25-5-31 16,23-2-12-16,22 11-75 15</inkml:trace>
  <inkml:trace contextRef="#ctx0" brushRef="#br0" timeOffset="42223.44">21238 3552 128 0,'13'5'49'0,"-2"-1"-38"0,0-1 17 0,-4-3 4 15,4 0-6-15,0 0-1 16,2 0-3-1,8 0-2-15,3-7-10 0,2 2-2 0,1-2 2 16,2 0-2-16,0 0 3 16,0 5-8-16,-2-3-2 15,-4-2-1-15,-2 7 2 16,1 0-10-16,-6 0-2 16,-1 7-28-16,-4 0-11 15,-6 0-42-15</inkml:trace>
  <inkml:trace contextRef="#ctx0" brushRef="#br0" timeOffset="42444.85">21357 3870 184 0,'0'2'71'0,"5"-4"-55"0,9-3 6 16,-6 5 0-16,5-2-8 15,5-3 2-15,4-2-5 16,1 0 1-16,6-5-7 16,1-2-1-16,1 2 2 0,4 5-3 15,2-2 0-15,-3 2-6 16,1 2-2-16,-4 5-34 0,-7 7-11 16,-8 0-43-1</inkml:trace>
  <inkml:trace contextRef="#ctx0" brushRef="#br0" timeOffset="43944.84">20743 2948 100 0,'3'-12'38'0,"0"10"-29"0,2-6-3 0,0 8-1 16,1-4 0-16,1 1 4 0,1-1 5 15,3-3 3 1,5 4 2-16,2-6 1 0,6 7-7 16,5-10 0-1,14 5-8-15,-1 0-3 0,0 0 1 0,1 2-2 16,-1-2 2-16,-2 0-4 16,-3 0 0-16,0 4 1 15,2-1 2-15,1-3-3 16,2 7 0-16,-5-3 1 15,1 3 2-15,-4 0-1 16,-5 0-1-16,-3 0-2 16,-2 3-1-16,-3-3 2 15,-2 4 2-15,-3-1 0 16,-3 1-1-16,0-1 1 16,-2 4-1-16,-1 5-3 15,-2-5 0-15,0 7-1 0,-2-2 3 16,-4 2 2-1,-2 0 2-15,0 7-4 16,-2-2-1-16,-1 7-2 16,0 7 3-16,-2 2-2 0,2 5 1 15,1 14 2-15,-1-7 2 16,3 5-1-16,3-3-1 16,-1 0 1-16,4-11 1 15,-1 0-1-15,0-3-1 16,-2-2 3-16,0-3 2 15,-3-6-2-15,-3-5-2 16,-2 2 0-16,-3-9-1 0,-6 2 0 16,-9-2 0-16,-12-3 0 15,-12 5 0-15,-6 5-3 16,-5 0 0-16,-6 9 2 16,-10-2 2-16,-3-5 0 15,3-9-1-15,5-12 7 16,6-12 5-16,5-2 3 15,-1-5 3-15,6-9-6 16,3 2 1-16,3-7-6 16,4-2-2-16,9-5-2 15,5 0 0-15,5-12-13 16,8 5-6-16,5 5-38 16,4-3-17-16,-1 5-7 15</inkml:trace>
  <inkml:trace contextRef="#ctx0" brushRef="#br0" timeOffset="44727.76">21085 3458 108 0,'-3'0'44'0,"6"0"-35"0,-3 0 16 0,0 0 6 16,0 0-6-16,0 0 0 15,0 0-14-15,0 0-7 16,0-2-2-16,0-3-2 0,-3 5 2 15,0-2-1-15,1-3-1 16,-1 5 1-16,3-2 1 0,0-3-1 16,0 5-1-1,0 0 3-15,0 0 0 0,0-3 1 16,-3 3 2 0,3 0-5-16,-2 0-1 0,-1 0-2 15,0 0 0-15,1 0 2 16,-3 3 2-16,2-3-1 15,0 0-1-15,1 0 1 16,2 0-1-16,0 0 0 16,0 0 2-16,0-3 1 15,2 3 1-15,4 0-2 16,-1 0-2-16,-3 3-2 16,4-3-1-16,-1 0-3 15,-5 0-1-15,3 5-51 16,-3-3-50-16,2 5 31 15</inkml:trace>
  <inkml:trace contextRef="#ctx0" brushRef="#br0" timeOffset="48617.45">10480 5563 192 0,'-5'0'74'0,"10"0"-58"16,-10 0 12-16,5 0-1 0,-3 0-11 16,3 0-2-16,-2 0-8 15,-1 0-2-15,0 0-2 16,-2 0-4-16,0 0-1 0,-3 2 2 16,0-2 0-16,-5 5 1 15,-1-5 0-15,-4 2-3 16,-6 3 2-16,-5 2 1 15,-8 0 0-15,-8 7-3 16,-11 0 2-16,-2-2 1 16,-3 2 0-16,0 7 0 15,1-9 2-15,-4-5-1 16,-2 0-1-16,5-7 1 0,0 0-1 16,8 0 0-16,3-7 2 15,5-5-10-15,5 3-2 16,9-5-66-1,12-3-51-15,11 3 41 16</inkml:trace>
  <inkml:trace contextRef="#ctx0" brushRef="#br0" timeOffset="49017.38">10343 5631 184 0,'0'0'71'0,"-3"0"-55"0,-8 2 2 15,6-2-1-15,-3 0-7 16,-2 5 0-16,-9-5-6 16,-5 0-3-16,-5-5 0 15,-11 3-4-15,-2 2 2 0,0-5 1 16,-1 3 0-16,1-3-5 0,0 5-1 16,2 0-4-16,3 0 1 15,0 0 0-15,3 0 1 16,2 7-2-16,5-2 1 15,4-3-4-15,1 3-2 16,12 2-13 0,-1-2-47-16,6-3 3 15</inkml:trace>
  <inkml:trace contextRef="#ctx0" brushRef="#br0" timeOffset="49884.07">9800 5619 220 0,'-2'0'82'16,"-1"5"-64"-16,0-5 7 0,1 0-1 0,-1 0-15 15,-2 0-2-15,-3 0-7 16,0 2-1-16,-3-2 1 15,-5 0-7-15,-7 0-3 0,-1-2-1 16,0-3-1-16,-3-2 7 16,1 0 2-16,-3 0 0 15,0-5 2-15,0 5 5 16,0-2 5-16,-1 2-1 0,4 0 3 16,0 2-2-1,2 0 0-15,5 3-3 16,3 2 1-16,3 0 0 0,3 0 1 15,2 0 0 1,0 0 0-16,2 0-4 0,1 0-3 16,2 0 0-16,1-5-1 15,-1 5 0-15,0 0 0 16,1 0 0-16,-3-2 0 16,-1-3 0-16,1 5 0 15,-3-2-3-15,-3-3 2 16,1-2 1-16,-3 0 0 15,-1 0 0-15,-1-5 0 0,-1-2-7 16,0-5 0 0,-3-2-6-16,3-7-2 0,-2-5 2 15,2-7 0-15,0-2 5 16,-2-10 3-16,-1 0 0 16,-5-18 1-16,3-3 3 15,0-5 2-15,0 3-2 16,-3-5 0-16,3-7 5 15,0 5 5-15,2 4-3 16,6 5 2-16,5 5 4 16,8 2 4-16,10-2-8 15,6 9-4-15,8 5-1 16,5 0 2-16,6 7 0 16,4 0 2-16,14 0-2 15,11 7 0-15,5-7 1 0,5 7 1 16,8 7-1-16,13 12-1 15,3 9-8-15,2 17-2 16,14 11-3-16,-3 17 2 16,-8 14 2-16,-7 26-1 15,-6 12 1-15,-6 9 0 16,-7 21 3-16,-13 5 2 16,-12 19-2-16,-17 4-2 15,-14 3-1-15,-18 2 0 16,-17-7-6-16,-9-7-2 15,-9-7-15-15,3-16-8 16,0-22-63 0</inkml:trace>
  <inkml:trace contextRef="#ctx0" brushRef="#br0" timeOffset="51298.33">19764 3458 56 0,'0'5'22'0,"3"-3"-18"0,-3-4 15 15,0 2 8-15,0 0-9 16,3-5 0-16,-1 5-10 16,-2-7-5-16,0 5 2 15,-2-5 4-15,-1-5 4 0,-2-2 2 16,2 2 0-1,0-9 4-15,1 2-5 16,2-2 0-16,5 0-8 16,3-5 0-16,3 5 1 0,4-5-1 0,1-7 1 15,3 7 0-15,-1-7 1 16,1 5 0-16,-1-8 2 16,1 6-7-16,-3-3-2 15,0 2 1-15,0 6 1 16,-1-1-1-16,1 7 1 15,-2-2-2-15,1 7 2 16,1 2-2-16,0 5 2 16,0 7-4-16,0 0 0 15,2 12 1-15,4 6 0 16,1 6 0-16,-1 9 0 16,-4 7-3-16,-2 14 2 0,-3 19-1 15,0 7 0-15,-5 14 2 16,-5 19 0-16,-3 2 0 15,-8 12 0-15,-5 7-7 16,0 0 0 0,-3-9-2-16,3 2 1 0,-1-17 5 15,1-11 1-15,0-24 2 16,0-16 2-16,-1-12 8 16,1-21 3-16,-3-12 0 15,-5-21 2-15,-5-26-8 16,-6-21-4-16,-8-14-2 15,-7-24 1-15,2-16-10 0,2 0-2 16,9-17-4-16,5 5-1 16,8 10-3-16,5-1 1 15,8 10-68 1,3 12-33-16,7 16 58 16</inkml:trace>
  <inkml:trace contextRef="#ctx0" brushRef="#br0" timeOffset="52322.6">9086 4862 256 0,'-11'-26'96'0,"6"10"-75"0,0-10 8 0,5 14-3 15,0-7-14-15,2-2-4 16,6-5-5-16,5 3 0 16,9-8-2-16,9 5-9 0,14 5-3 15,8 14-3-15,8 7-1 16,5 14-3-16,16 12 1 16,0 12 4-16,-2 16 4 0,-12 9 2 15,-4 10 5-15,-14 12 1 16,-13 4 1-16,-13 5 0 15,-13-9 0-15,-11-17 8 16,-14-14 5-16,-15-14 13 16,-18-14 6-16,-11-26-10 15,-6-21-5-15,-7-24-15 16,-6-16-6-16,3-7-38 16,10-17-17-16,14-4-54 15</inkml:trace>
  <inkml:trace contextRef="#ctx0" brushRef="#br0" timeOffset="63308.99">8160 6776 88 0,'-11'-7'33'0,"9"-4"-26"0,-4 4 11 16,4 7 6-16,-1-7 2 15,0 4 4-15,1-2-3 16,2-2-2-16,0 5 2 0,0-7 0 15,2 6-14-15,1-1 1 0,0-3 2 16,-1 7-4-16,-2-3 1 16,0 3-8-16,0 0-1 15,0 3-2-15,0 4-2 16,0 4 1-16,3 3 1 16,0 1-1-1,2 10-1-15,0-3 1 0,3 8-1 16,3-2 2-16,-1 1 3 15,3 1 2-15,1 3 1 16,2-2-4-16,-1 2-3 16,-1 0 0-16,-1-3 1 15,-3-2-3-15,-2 1-2 0,-2-8-27 16,-1 2-10-16,-5-9-73 16</inkml:trace>
  <inkml:trace contextRef="#ctx0" brushRef="#br0" timeOffset="64210.59">9718 6718 196 0,'0'-3'74'0,"3"3"-58"0,-1-4 12 0,-2 4 2 16,6 0-16-16,2 4-2 16,-3-4-4-16,3 7 0 0,-3 0-4 15,0 0-1-15,-2 1 3 0,0 6-1 16,-1 2 0-16,-2 1-3 15,0 1-2-15,0 8-4 16,0 2 0-16,0 5 6 16,3 3 4-1,0 1-3-15,2-1-2 0,0 1 0 16,3-1-1-16,0-1-3 16,3 2 2-16,-1 3-32 15,4-4-13-15,-1-3-59 16</inkml:trace>
  <inkml:trace contextRef="#ctx0" brushRef="#br0" timeOffset="64945.14">10941 6661 168 0,'-8'-12'66'0,"5"5"-52"0,0 0 17 0,3 7 4 16,0 0-13-16,0 0-4 15,0 0-7-15,0 5 0 0,3 4-6 16,0 6-3-16,2 3-1 0,3 15-6 15,0 7 1-15,5 7-3 16,0-4 0-16,3 4 1 16,3-3 2-16,-1 3 2 15,3-4 1-15,0 1 1 16,1-1 0-16,-1 1-20 16,3 4-9-16,-3-1-60 15</inkml:trace>
  <inkml:trace contextRef="#ctx0" brushRef="#br0" timeOffset="69019.1">8229 6741 148 0,'2'-5'55'0,"-2"5"-43"0,0-2 3 15,0 2-1-15,-2-5-7 16,-1 5-2-16,0-2-5 16,1-3-2-16,-1 5 1 15,0-4 6-15,1 1 7 0,-1 3-4 0,0-4-2 16,1 4-1-16,-1 0 1 15,0 0-5-15,3 0-1 16,-2 0 0-16,-1 0 0 16,1 4-3-16,-1 3 2 15,3 7 1-15,0 5 2 16,0 10-1-16,3 11-1 16,-1-1-2-16,1 1 1 15,2 0 1-15,0-7 2 16,1 3-1-16,2-6 2 15,0-2 7-15,-3-6 5 16,3-4-1-16,-3 1 0 16,0-5 0-16,-2-4 2 0,0 2-5 15,-1-5-1-15,1 0-6 16,-3 0-1-16,0-3-6 16,0-4-2-16,0 3 6 15,0-3 6-15,0 4-1 16,-3-4-1-16,3 3-2 15,0-3-3-15,-2 0 3 16,2 0 0-16,0 0 1 16,0 0 2-16,0 0-1 15,0 0 2-15,0-3-2 16,0 3 2-16,0 0-4 16,0 0-2-16,0 0 0 15,0 0 1-15,-3-4-1 16,3 4-1-16,0 0-2 0,0 0-1 15,0 0 4-15,0 0 1 16,0 0 0-16,0 0-2 16,0-3 1-16,0 3 1 15,0 0-1-15,0 0-1 16,0 0 1-16,0 0 1 16,0 0-3-16,0 0 0 15,0 0 1-15,0 0 0 16,0 0-3-16,0 0 2 15,-3 0 1-15,3 0 2 16,0 0-1-16,-2 0-1 16,-1 0 1-16,3 0-1 15,-3 0-3-15,3 0 2 16,-2 0 3-16,2 0 1 16,0-4-4-16,-3 4 1 15,0 0 0-15,1-3 2 0,-1-1-3 16,1 4 0-16,-1 0 1 15,0 0 2-15,1 0-3 16,-4 0 0-16,1-3 1 16,2 3 0-16,-2 0 0 15,2 0 0-15,-2 0 0 16,3 0 0-16,-1-4-3 16,0 4 2-16,1 0 3 15,2-3 1-15,0 3-1 16,0-4 1-16,0 4-4 0,0-3 0 15,0-2 1-15,-3 5 0 16,3 0 0 0,0 0 2-16,0 0-1 0,0 0 2 15,-3-4-4 1,3 4 0-16,0 0 1 0,0 0 0 16,0 0 0-16,0 0 2 15,0 0-3-15,0 0-2 16,-2-3 2-16,-1 3 2 15,0-4-2-15,1 4-2 16,2-3-23-16,0-1-10 16,0 1-87-1</inkml:trace>
  <inkml:trace contextRef="#ctx0" brushRef="#br0" timeOffset="70427.85">10972 6617 76 0,'-13'-8'30'0,"8"8"-24"0,-1-2 6 0,4 2 2 16,2 0 9-16,-3 0 6 15,1 0-2-15,-1-5 1 16,0 5-12 0,3 0-2-16,0 0-8 0,0 0 3 0,0 0 1 15,0 0-8-15,0 5 0 16,0-3-2-16,0 6 2 15,0-4-1-15,0 3-1 16,0 0-2-16,3 5 1 16,0-2 3-16,2 4 3 15,3-3 4-15,0 8 2 16,0-2-1-16,2 6 1 0,1-2 0 16,-1 8 1-16,1 1-9 15,0 1-1-15,-1 2-2 16,1-3 0-16,-3-2 0 15,0-2 2-15,-3-5-1 16,0 1-1-16,0-4 1 16,-2 1-1-16,0-5 4 15,-1 1 2-15,1-4 6 16,0-1 3-16,-1-3-6 16,4-3-1-16,-1 3-2 15,0 1 1-15,1-1-4 16,-4 0 0-16,1-3-1 15,-1-1-2-15,1 1 1 16,0 3-1-16,-3-2-3 0,0-2 0 16,0 4 4-16,0-3 1 15,0-4 0 1,2 3-2-16,4 4 1 0,-4-3-1 16,1-1 0-16,0 1 0 15,-1 4 0-15,1-4 0 16,-3-1 2-16,0 4 1 15,0-7-4-15,0 0-1 16,0 4 3-16,0-4 1 16,0 0 2-16,0 0 2 15,0 0-3-15,0 0 0 16,0 3-1-16,0-3 1 16,0 0-2-16,0 0 2 15,0 0-2-15,0 0-1 16,0 0 1-16,0 0-1 0,0 0 0 15,0 0 2-15,0 0 3 16,0 0 4-16,0 0-2 16,0 0 1-16,0 0-5 15,0 0 0-15,0 0 3 16,0 0 1-16,0 0-3 16,0 0-3-16,0 0-3 15,0 0 1-15,0 0 1 16,0 0 2-16,0 0-1 15,0 0-1-15,0 0 1 16,3-3-1-16,-1-1-9 16,-2 4-4-16,3-3-18 15,-3-1-7-15,2 4-40 16,1 0-15-16</inkml:trace>
  <inkml:trace contextRef="#ctx0" brushRef="#br0" timeOffset="77108.7">9181 7327 132 0,'-5'-21'49'0,"5"11"-38"0,0-13 10 0,0 16 2 15,5 0-5-15,0-8 0 16,3-3-4-16,3 1-1 15,5-6-7-15,2-1 3 0,6 1 1 0,3-6 1 16,4 4 1-16,4 3-6 16,2-3-2-16,5 6-4 15,11 2-1-15,8 3 1 16,2 5 0-16,1 9 0 16,2 9 0-16,-5 1 0 15,5 8 0-15,-3 4 0 16,-4 6 0-16,-6 12-3 15,-8 11 0-15,-6 8 2 16,-2 2 2-16,-5 8-5 16,-8 4 1-16,-6 6-6 15,-4-3 1-15,-9 1-1 16,-8-8 1-16,-10-8 2 16,-13-7 4-16,-17-2 1 15,-10-17 3-15,-10-5 3 16,-11-15 4-16,-16-13 5 0,-3-12 3 15,-2-8-7-15,0-8-1 16,2-7-3-16,8-7-1 16,17-10-1-16,9-4 0 15,14 0-5-15,14-2 1 16,10 2-7-16,13-3 0 16,10-1-6-16,14 6-2 15,11 5-5-15,2 7-2 16,0 4-39-16,-3 15-44 15,-2 2 29-15</inkml:trace>
  <inkml:trace contextRef="#ctx0" brushRef="#br0" timeOffset="77570.47">9533 8129 204 0,'0'0'77'0,"0"7"-60"0,3 12-5 0,-1-8-4 15,-2 6-7-15,0 13-1 16,0 13 1-16,0 16-1 15,0 13 0-15,-2 11-3 0,-1 16 0 16,0 2-9-16,1 0-5 16,-1-7 4-16,0-14 5 0,1-7 7 15,2-7 5-15,0-12-1 16,0-12 0-16,5-9-76 16</inkml:trace>
  <inkml:trace contextRef="#ctx0" brushRef="#br0" timeOffset="77856.7">9316 9117 248 0,'0'9'93'0,"3"3"-72"0,2 4 3 0,0-4-3 16,3 9-18-16,5 5-3 15,3 7-10-15,3 0-4 16,-1 2 8 0,1-4 0-16,-1-8 2 0,1 1 11 0,-1-8 5 15,1 1 10-15,2-10 6 16,3-7-4-16,5-7-2 16,5-12-12-16,6-7-4 15,2-7-11-15,1-2-2 16,2-3-31-16,-6 10-15 15,-4 9-70 1</inkml:trace>
  <inkml:trace contextRef="#ctx0" brushRef="#br0" timeOffset="79620.99">8948 10438 244 0,'6'-26'90'0,"-1"19"-70"0,5-9 4 0,-4 9-3 16,4-5-18-16,3-7-3 15,6-2 1-15,7-5 3 16,4-7-1-16,7 0-2 0,10-2 2 0,4 0 2 16,-1 2 2-1,0 2-1-15,-2 10-1 0,2 7-6 16,8 7-1 0,8 9 1-16,3 22 2 15,0 4-2-15,0 7-2 0,-3 10 2 16,-3 9 0-16,-4 12 1 15,-9 2 0-15,-16 5 0 16,-13 7 0-16,-15 7-3 16,-17 0 2-16,-13-5-4 15,-10-2-1-15,-16-7-4 16,-22-19-1-16,-7-14 1 16,-14-18 4-16,-15-18 3 15,-3-18 4-15,-1-23-5 16,-1-20 1-16,4-16-37 0,17-7-13 15,18-19-37 1</inkml:trace>
  <inkml:trace contextRef="#ctx0" brushRef="#br0" timeOffset="105280.45">9729 6687 160 0,'0'-16'63'0,"0"9"-49"0,0-8 9 16,2 13 1-16,4-5-6 15,-4-2 2-15,4 6-2 16,2-1-2-16,2 4-8 16,3 4-3-16,3 17-1 0,3 8-5 15,-1 20 1-15,-2 15-2 16,0 1 0-16,-5 1-3 15,-3 0 1-15,-3-5-5 16,-3-7-1-16,1-7-22 16,-3 0-9-16,0-18-42 15</inkml:trace>
  <inkml:trace contextRef="#ctx0" brushRef="#br0" timeOffset="105788.09">11792 6654 228 0,'14'-19'85'0,"-4"15"-66"0,9 4 12 0,-11 4 1 15,5 3-19-15,3 15-7 16,5 18-7-16,3 25-2 15,5 11 2-15,3 11 0 0,-1 4 1 16,1-4 0-16,-3-7 2 16,-5-11-30-16,-5-15-11 15,-1-14-66 1</inkml:trace>
  <inkml:trace contextRef="#ctx0" brushRef="#br0" timeOffset="109798.39">9345 6562 140 0,'0'0'55'0,"0"0"-43"0,0 0 3 0,0 0 1 16,0 0-1-16,0 0 0 15,0 0-3-15,0 0 0 16,0 0-7-16,0 0 6 0,0 0 4 15,0 0-7-15,0 0-4 16,3-2-3-16,-3 2-1 16,0 0 0-16,0 0 0 15,0 0 0-15,0 0 2 0,0 0-3 16,0 0 0-16,2 0 1 16,-2 0 2-16,0 0-1 15,6 2 2-15,-1-2-7 16,-2 8 1-16,-1-4-6 15,1-1-1-15,0 4-11 16,-1 4-1 0,1 3-9-16,2 1-3 0,3 8-8 15,3 5-25 1,-1 8 11-16</inkml:trace>
  <inkml:trace contextRef="#ctx0" brushRef="#br0" timeOffset="110159.42">9821 7494 48 0,'32'33'19'0,"-16"-19"-15"0,2 9 1 0,-7-13 0 15,0 2 10-15,2 2 5 16,0-7 12 0,0 4 4-16,-2-4-1 0,0 1 1 15,-4-4-5-15,1-1-1 16,-2 1-17-16,-1-4-1 0,0 0 1 15,-5 0-5-15,3 0 0 16,-3 0-4-16,0 0-3 16,0 0-3-16,0 0 1 15,0 0 1-15,0 0 0 16,0 0-3-16,0 0 2 16,0 0 1-16,0 0 2 0,0 0-1 15,0 0-1-15,0 0 1 16,0 0-1-16,0 0 0 15,-3 0 0-15,3 0 0 16,-2 0 0-16,-1 0 0 16,3 3 2-16,0-3-12 15,-3 0-3-15,3 0-58 16</inkml:trace>
  <inkml:trace contextRef="#ctx0" brushRef="#br0" timeOffset="110968.26">11605 6490 140 0,'13'-22'55'0,"-8"20"-43"0,8-7 16 0,-5 6 5 16,0-1-16-16,5 1-7 16,-2-1-6-16,2 1-4 15,1-2 1-15,-4 5-4 0,3 5 2 16,-2-2 1-16,0 8 0 15,-1 3-5-15,1 8 1 16,2 8-5-16,5 5-1 16,4 10 0-16,7 4 1 15,2 13 6-15,6 8 1 16,11-6 4-16,5 2 1 16,0-5 12-16,-3-3 5 15,-5-3-2-15,-5-1 0 0,-6-3-8 16,-5-11-4-16,-5-4-6 15,-5-10 0-15,-6-5-2 16,-2-2 0-16,-4-5 0 16,-1-3 0-16,-4-4 2 15,1 0 0-15,0-4 0 16,-3-3 0-16,0 5-3 16,0-5 0-16,0 7-12 15,0-7-5-15,-3 0-64 16</inkml:trace>
  <inkml:trace contextRef="#ctx0" brushRef="#br0" timeOffset="114268.86">11613 7426 140 0,'2'0'55'0,"1"7"-43"0,0-7 8 0,-3 0 0 15,0 0-1-15,0 0 3 16,0 0-6-16,0 0-1 16,0 0-9-16,0 0 0 0,0-3 4 15,0 3-6-15,0-4 0 16,-3 4-2-16,0-3-2 15,1-1-8-15,-1-1-5 0,0 2-26 16,1-1-13-16,-1-3-27 16</inkml:trace>
  <inkml:trace contextRef="#ctx0" brushRef="#br0" timeOffset="114498.24">11639 6715 208 0,'26'-11'77'0,"-10"4"-60"0,0-1 6 16,-8 6-1-16,0-3-12 16,3 5-3-16,-3-4-7 15,-3 1 0-15,0 3 0 16,1 0-5-16,-1 0-28 15,-3 7-8-15,1 0-48 16</inkml:trace>
  <inkml:trace contextRef="#ctx0" brushRef="#br0" timeOffset="115448.7">9522 7541 180 0,'6'5'68'0,"-4"-5"-52"0,4 0 6 0,-4 0 1 15,4 0-14-15,-4 0-2 16,1 0-7-16,-1 0-1 15,1 0 1-15,2 0-3 0,-2 0 2 16,0-5-1-16,-1 2 0 16,-2 3-3-16,0-4 1 15,0-3-11-15,-2 4-3 0,-1-4-31 16,0-4-43 0,-5-4 17-16</inkml:trace>
  <inkml:trace contextRef="#ctx0" brushRef="#br0" timeOffset="115753.89">9260 6621 240 0,'11'-12'90'0,"-6"10"-70"0,3-3 6 16,-2 5-1-16,-1 0-16 15,3 0-5-15,-3 0-2 0,3 0-2 16,-3 0 0-16,1 0-3 0,2 0 2 16,-3 0 1-16,0 0 2 15,0 0-3-15,1 0 0 16,-1 0 1 0,-5 0 2-16,3 0-6 0,-3 0 1 15,0 0-6-15,0 0 1 16,0 0-7-16,0 0-1 15,2 5-11-15,1-3-3 16,-3 3-61 0</inkml:trace>
  <inkml:trace contextRef="#ctx0" brushRef="#br0" timeOffset="116486.93">11597 6744 132 0,'5'-8'49'0,"-2"8"-38"0,-3 0 4 15,0 0-2-15,0 0-2 0,0 0 1 16,2 0 2-16,1 0 2 16,0 0-9-16,-1 0 0 0,-2 0 3 15,0 0-6-15,0 0 0 16,0 0-4 0,0 0-1-16,0 0-1 0,0 0 0 15,-2 0-7-15,-1 0-4 16,0 0-29-1,-2 0-49-15,0 0 10 16</inkml:trace>
  <inkml:trace contextRef="#ctx0" brushRef="#br0" timeOffset="117301.76">9387 6694 216 0,'0'-5'82'0,"0"5"-64"0,0 0 7 15,0 0-3-15,0 0-17 16,0 0-4-16,0 0-10 16,0 0-3-16,0 0 7 15,0 0-2-15,0 0 2 0,0 0 3 16,0 0 1-16,0 0 3 16,0 0 1-16,0 0 3 15,0 0 3-15,3 0 0 16,-3 0 2-16,0 0-4 15,0 0 1-15,3 0-7 16,-1 0-1-16,-2 0-2 16,0 0-2-16,0-2 3 15,0 2 0-15,3 0 1 0,-3 0 0 16,0 0 0 0,0 0 0-16,0 0 0 0,0 0 0 15,0 0 0-15,0 0 0 16,0 0 2-16,0 0 1 15,0 0 1-15,0 0 0 16,0 0-2-16,0 0 1 16,0 0-4-16,0 0-2 15,0 0-25-15,3 2-11 16,5-2-60 0</inkml:trace>
  <inkml:trace contextRef="#ctx0" brushRef="#br0" timeOffset="117619.11">12345 6936 220 0,'6'-25'85'0,"-9"25"-66"0,-7-8-8 0,4 8-6 16,-4-2-49-16,-9-3-18 15,-7 5-20-15,-11-11-5 16</inkml:trace>
  <inkml:trace contextRef="#ctx0" brushRef="#br0" timeOffset="118302.09">9321 6541 284 0,'-2'-4'107'0,"7"1"-83"0,-2-1-7 0,-3 4-7 16,0 0-9 0,0 0-1-16,0 0-2 0,2 0 1 15,1 0 1-15,0 4-5 0,-3-4 1 16,0 0 2-16,0 0 1 15,2 0 1-15,-2 0 2 16,0 0-1-16,0-4-1 16,0 4 1-16,0 0-1 15,0 0-3-15,0 0 2 16,3 0 3-16,-3 0 1 16,2 0-1-16,1 0 1 15,2 0-4-15,1 4-2 16,-4-4 2-16,4 0 0 0,-4 0 1 15,-2 0 0-15,6 0 0 16,-6 0 2-16,2 3-1 16,-2-3-1-16,3 0 1 15,-3 0-1-15,0 0 0 16,0 0 2-16,0 0 1 16,0 0 1-16,0 0-5 15,0 0 1-15,0 0 0 16,0 0 2-16,2-3-1 15,-2 3 2-15,0 0-2 16,0-4-1-16,3 4-2 16,-3 0 1-16,0 0-17 15,0 0-5-15,0 0-38 16,5 7-72 0</inkml:trace>
  <inkml:trace contextRef="#ctx0" brushRef="#br0" timeOffset="120402.83">9983 10297 232 0,'10'-9'88'0,"-2"-3"-69"0,0-2 4 15,0 2-2-15,3-2-11 16,7-5-1-16,3-2-7 16,6-5-2-16,5-2 0 15,2 2-3-15,6 0 2 0,5 0 3 16,13 10 3-16,11 4-2 16,5 10-2-16,-3 4-5 15,6 12-2-15,8 12 9 0,-3 2 7 16,-6 12 0-16,-10 5 0 15,-10 9-9 1,-14 19 0-16,-10 9-3 0,-16 17-2 16,-16 9 0-1,-19-2 3-15,-23-7-5 0,-13-5 2 16,-12-19 0-16,-9-21 2 16,-14-14 3-16,0-26 2 15,-3-21 1-15,-5-28 2 16,0-35 1-16,8-17 3 15,14-22-10-15,18-6-4 16,18 0-25-16,19-12-9 16,29 7-73-16</inkml:trace>
  <inkml:trace contextRef="#ctx0" brushRef="#br0" timeOffset="123970.5">10353 6386 124 0,'-2'-5'49'0,"2"3"-38"0,-3-7 4 0,0 6-2 16,1 3-11-16,-1-4-2 0,-2-4-6 15,-1 1 1-15,1 0 5 16,2 0 2-16,1 0 0 16,-1 0 1-16,3 0 7 15,0 0 5 1,0 2-7-16,3-2 4 0,2 5 2 0,3-7-1 16,3 6 0-16,4-4-1 15,7 0 2-15,7-5 4 16,5 5 3-16,1-4-9 15,2 1-2-15,-3-2-6 16,0 5-1-16,-2 7-1 16,0 0 1-16,-3 7-7 0,-3 5 1 15,-2 2 1 1,0 5 1-16,-3 2-2 0,-2 7 0 16,-1-2 2-16,-5 3 0 15,3 3 3-15,0 1 1 16,0 5-1-16,0-3-2 15,2 1 1-15,-2-3-1 16,3-1 2-16,-3 1 1 16,-3 3-1-1,-2-3 1-15,-3-3-2 0,-6-2 2 16,-4 5-4-16,-9-4 0 16,-8 3 1-16,-7 1 2 15,-3-4-3-15,-6-8-2 16,-2-2-1-16,-5-5 0 15,-8-7 5-15,-11-3 1 0,0-15 0 16,0-13 1-16,3-9-2 16,2-7 2-16,4-4 0 15,7-3 1-15,8-8-2 16,7 8-2-16,12-4-6 16,10 8-1-16,13 3-63 15,16 12-68 1,32 5 32-16</inkml:trace>
  <inkml:trace contextRef="#ctx0" brushRef="#br0" timeOffset="124853.65">12584 6675 56 0,'2'-4'22'0,"1"1"-18"0,0-8 0 0,-3 11-2 16,2-8-5-16,1 1 2 15,-1 0-1-15,1 0-2 16,0 3 5-16,2-3 1 16,-2-1 2-16,-1 6 0 15,1-3 9-15,0-2 3 16,-1 3-5-16,1 1-4 16,0-1-4-16,-1-3-3 15,1 0 7-15,0-1 3 16,-1-6-3-16,1 3 1 15,-1-4-1-15,4 1 1 0,-1-4 4 16,3 3 3-16,3-3 5 16,-1 1 2-16,3-2-5 15,3 5 0-15,5 0-10 16,6 0 2-16,10 2 2 0,8 8-6 16,5 1-3-16,6 6-1 15,2 8 1-15,3 10-1 16,5 10-1-16,-3 9 1 15,-2 7-1-15,-10 10 0 16,-12 8 0-16,-7 18-3 16,-11 8 2-16,-13-4-4 15,-13 0 1-15,-24 5-5 16,-16-24-1-16,-13-21 7 16,-27-25 4-16,-16-25 4 15,-10-20 4-15,-16-17-35 0,5-10-14 16,14-23-38-1</inkml:trace>
  <inkml:trace contextRef="#ctx0" brushRef="#br0" timeOffset="125584.7">8340 6965 156 0,'2'-3'60'0,"1"6"-47"0,-3-6-3 0,3-1-5 16</inkml:trace>
  <inkml:trace contextRef="#ctx0" brushRef="#br0" timeOffset="126184.1">8350 6955 230 0,'6'-7'-10'16,"-4"-2"4"-16,1 2 6 0,-1 0 3 16,4 0 1-16,-1 0 0 15,3-1-2 1,0 6 1-16,5-3-4 0,3 5 0 16,3 0 1-16,2 0 2 15,0 0 1-15,3 0 3 16,0 0 6-16,-1 0 2 15,1 5-3-15,0-3 1 16,0 3-7-16,0-2-1 0,-1 1-4 16,7-1-1-1,1 4 1-15,9 0 2 0,5-3-1 16,0-1-1 0,0 1 1-16,0 4-1 0,0-1 0 15,5 0 2-15,3 0-1 16,3-3-1-16,-1 3-2 15,-2 0 1-15,0 1 3 16,0-1 1-16,-3 0-4 16,6 0 1-16,5 0 2 15,-1-3 1-15,1 4 1 16,0-4 0-16,3-1-2 16,2 4 1-16,5-3 2 15,-2-1 4-15,-3-3 0 0,-2 0 2 16,-3 0-4-16,2 0-2 15,6-3 4 1,0-1 4-16,-1-3-5 0,-1 0 0 16,-1-1-2-16,10 1 1 15,4-4-2-15,-1 1 2 16,1-2-4-16,-1 5-2 16,8 0 0-16,1 0-1 15,-9 0 0-15,-5 3 0 16,0 4 0-16,5 0 0 15,1 0 0-15,-6 0 2 16,-5 0-6-16,-3 4 1 16,-5-4-4-16,2 0 0 0,-5-4-7 15,-5 4-4 1,-8-3-19-16,-8-1-6 0,-8 4-53 16</inkml:trace>
  <inkml:trace contextRef="#ctx0" brushRef="#br0" timeOffset="126488.29">11745 6784 212 0,'-3'-10'82'0,"1"10"-64"0,7-5 13 15,0 5 1-15,3 0-22 16,3 0-4-16,5 5-18 0,5-3-8 15,8 10 11-15,3 2-12 0,2 8 0 16,11-1 9-16,3 9 6 16,-1-2 4-16,-4-2 2 15,-6-4 6-15,-6 3 6 16,-4-3-2-16,-9-1 0 16,-7-2-4-16,-14 2 1 15,-15-5-11-15,-17 1-4 16,-10-3-29-16,-13-3-14 15,-8 1-28 1</inkml:trace>
  <inkml:trace contextRef="#ctx0" brushRef="#br0" timeOffset="129568.64">10649 6998 108 0,'6'0'44'0,"-4"0"-35"0,4 0 9 0,-1-3 4 16,0-2-11-16,1 3-3 16,2-3-5-16,-1-2 0 15,1 3-2-15,3-3-5 0,0 0-2 16,2 0-19 0,3-1-44-16,2 1 1 15</inkml:trace>
  <inkml:trace contextRef="#ctx0" brushRef="#br0" timeOffset="130118.18">11859 7002 80 0,'-3'0'33'0,"3"0"-26"0,0 3 9 0,0-3 3 0,0 0-11 16,0 0-2-16,0 0-4 16,3 0 1-16,-3 0-2 15,5 0-1-15,-5 0-2 16,3 0-1-16,-1 4-3 16,1-1 1-16,0 4-6 15,-1-3-1-15,1-1-2 16,-3-3-1-16,2 4 3 15,-2-4 3-15,0 0-17 16,0 0-6-16</inkml:trace>
  <inkml:trace contextRef="#ctx0" brushRef="#br0" timeOffset="131536.41">8459 6798 156 0,'-19'-7'60'0,"17"4"-47"0,-9-1-1 16,11 4-2-16,-3 0-5 15,3 0 2-15,0 0 5 16,3 0 2-16,2 0-7 15,3 0-6-15,0 4-2 0,3-1 1 16,2 1 2-16,0-1-3 16,0 1 0-16,1-4 3 15,2 7 1-15,2-7 1 16,1 5 0-16,-1-5-2 16,3 0-2-16,0 2 1 15,3-2 1-15,0 0-1 0,3 0-1 16,2 0-2-16,5 0 1 15,3 5 1-15,3-2 2 16,-1 4-1-16,1-3-1 16,0-1 3-16,-1 4 2 15,4-7 0 1,-1 4 0-16,6-1-6 0,2 1 1 16,3 3 0-16,-3-7 0 15,3 0 0-15,0 5 0 16,8-2-3-16,2-3 2 15,1 4 3-15,-3-4 1 16,-3 0-4-16,3 3 1 0,-3-3 0 16,6 4 0-1,-1-4 0-15,-2 3 0 0,0 1-5 16,-3-1 1-16,-2 1 2 16,-1 1 3-16,6-5 0 15,0 2 2 1,-3-2 0-16,0 0 3 0,-8 0-1 15,-2 0 2-15,0 5-4 16,-3-2 0-16,5-3-1 16,3 4 1-16,-3-1-4 15,-2-3 0-15,-3 0-1 16,-6 4 0-16,-1-4 4 16,-1 0 1-16,-6-4-1 15,1 4-2-15,0-7 7 16,5 4 5-16,0-2-2 0,0-2 0 15,0 7-4-15,0-4-1 16,-3 4-6-16,-2 0 1 16,0 4-2-16,0 1 0 15,-3-3 2-15,0 6 2 16,0-1-3-16,-3 0 0 16,4 0 1-16,-4 0 0 15,0-3 0-15,-2 4 2 16,0-1-1-16,-3-3-1 15,0-1 1-15,-2-3-1 16,-1 0-9-16,-2 4-4 16,0-1-15-16,-3-3-8 0,1 4-62 31</inkml:trace>
  <inkml:trace contextRef="#ctx0" brushRef="#br0" timeOffset="132712.33">11941 6918 152 0,'-6'-10'57'0,"6"5"-44"0,3 5 3 0,0 0-2 16,-1-2-3-16,1-3 3 15,2 5-3-15,1-4 1 16,-1 1-7-16,0 3-3 0,3 0 1 0,0-4 0 16,0 4 1-16,3 0 0 15,-1 0 0-15,1 0-2 16,-1 0-2-16,6 0 3 16,-3 4 2-16,3-1-2 15,0 1-2 1,-3-4 2-16,3 5 0 0,0-3 1 15,0-2 2-15,0 8-3 16,2-4 0-16,4-1-1 16,-1 4 1-16,0 0-4 15,3-3 0-15,-1-1 1 16,4 6 2-16,2-2-1 16,8 0 2-16,3-4-2 15,2 4 2-15,0-3 0 0,1-1 1 16,-4 1-2-16,-1 3 1 15,-1-2-2-15,0-2-1 16,0 4 3-16,0-3 0 16,0-4 1-16,-3 3 0 15,-2-3 0-15,-3 0 0 16,-3 0-2-16,-2 4-2 16,-3-1 1-16,-2-3 1 15,-3 4-1-15,-3-4-1 16,0 3-2-16,-2 1 1 15,-1-4 1-15,-2 0 2 16,-2 0-6-16,-1 0-1 16,-2 0 4-16,-3 0 5 0,0 0-2 15,0 0 1 1,0 0-1-16,0 0-2 16,0 0-2-16,0 0 1 15,2 0 1-15,-2 0 2 0,0 0-1 16,3 0 2-16,0 0-4 15,-1 0 0-15,-2 0 1 16,0 0 0-16,3 0 0 16,-3 0 0-16,0 0 2 15,2-4 1-15,-2 1-1 16,0 3 1-16,0 0-2 16,0 0 2-16,0 0-4 15,0 0 0-15,0 0 1 0,0 0 2 16,0 0-3-1,0 0 0-15,0 0 1 0,0 0 0 16,0 0 0 0,0 0 2-16,0 0-3 15,0 0 0-15,0 0 1 16,0 0 2-16,0 0-1 0,0 0-1 16,0 0 1-16,0 0-1 15,0 0-3-15,0 0 2 16,0 0 1-16,0 0 2 15,0 0-3-15,0 0 0 16,0 0 1-16,0 0 2 16,0 0-3-16,0 0 0 15,0 0-6-15,0 0-3 0,-2 0-14 16,-1 3-5-16,-2-3-31 16,-3 4-14-16,-5-4-8 15</inkml:trace>
  <inkml:trace contextRef="#ctx0" brushRef="#br0" timeOffset="134105.02">10358 6515 140 0,'-5'-2'55'0,"3"2"-43"0,-1-5-1 0,0 5-2 16,1-4-8-16,-4 1-1 16,1-1 0-16,-3-3 0 15,0-1 0-15,3 1 2 0,0-7 1 16,-1 3 10-16,4-6 6 16,2-2 1-16,2 0 3 15,4-2-7-15,1-5-1 16,4 5-5-16,5-5 1 0,2 1 0 15,12 1 1-15,7-2-2 16,8 0 1-16,0 7-6 16,0 5-1-16,0 3 0 15,2 8 0-15,3 10-5 16,6 12-1-16,0 2-2 16,-4 19 3-16,-4 12 0 15,-6 19 1-15,-5 9-9 16,-5 11-2-16,-5 3-3 15,-9 0 1-15,-10-7 2 16,-11-18 2-16,-12-11 8 16,-15-11 5-16,-20-11 11 15,-8-17 6-15,-8-12-5 16,-8-10 1-16,-8-13-12 0,5-12-3 16,8-5-11-16,11-7-4 15,10 0-15-15,6 0-8 16,13-3-66-1</inkml:trace>
  <inkml:trace contextRef="#ctx0" brushRef="#br0" timeOffset="134762.28">12454 6560 164 0,'-16'-26'63'0,"5"14"-49"0,-4-6 11 16,9 11 5-16,-2 0-16 0,0-3-2 15,3-2-8 1,0-2-3-16,2 3 0 0,3 1 3 0,3-2 5 16,5-2-3-16,2 0 2 15,12 0-5-15,4-2-2 16,6-1 4-16,2-2 1 15,6 8 0-15,-3-4 1 16,3 6-4-16,2 4 0 16,8 1-3-16,8 8-1 15,3 3 1-15,0 7 0 16,0 8-3-16,0 11 0 16,-3 7 2-16,3 7 0 15,-8 0 1-15,-6-3 0 16,-10 6-3-16,-10 1 0 0,-9 8 2 15,-10-2 0-15,-13 1-2 16,-13-11 2-16,-14-2 1 16,-11-14 2-16,-17-5 1 15,-17-8 1-15,-5-11 2 16,0-9 1-16,-3-14-3 16,-2-5-1-16,10-5-3 15,11-3-1-15,10-4-8 16,6 1-4-16,10-1-11 15,9-3-5-15,7 3-39 16,5 1-45 0,9-4 33-16</inkml:trace>
  <inkml:trace contextRef="#ctx0" brushRef="#br0" timeOffset="135980.01">10332 6628 160 0,'3'0'63'0,"-3"-4"-49"0,0 4 11 0,0 0 5 0,0-3-14 16,0-1-3-1,0 4-8-15,0 0-2 16,0 0-1-16,2 0 1 0,-2 0 2 0,3 0 0 16,-3 0 0-16,3 0 1 15,-3 0 3 1,2 0 0-16,1 0 0 0,-3 0-5 16,0 0-3-16,0 0 2 15,0 0 0-15,0 0 1 16,0 0 0-16,0 0-5 15,0 0 1-15,0 0 2 16,0 0 1-16,3 0-4 16,-3 0-1-16,0 0 1 15,2 7 0-15,1-3 3 0,-1-1 3 16,-2-3-7-16,3 4 0 16,-3 3-2-16,3-2-1 15,-1 2-47-15,-2 3-22 16,3 1-21-1</inkml:trace>
  <inkml:trace contextRef="#ctx0" brushRef="#br0" timeOffset="136921.37">10361 6617 96 0,'0'0'35'0,"0"0"-27"0,0 0 9 16,0 0 2-16,0 0-3 0,-3 0 1 15,1-3 2-15,-1-2 0 16,1 5-2-16,-1-2 0 16,3-3-9-16,0 3-1 0,0-3 3 15,0 5-4-15,0 0-1 16,0 0 0-16,0 0-1 16,0-4-5-16,-3 4-1 15,1 0-2-15,-1-3 3 16,0 3 0-16,1 0 1 15,-1 0 0-15,3 0 0 16,0 7-7-16,0 0 0 16,3 0-13-16,-1 5-4 0,4 2-40 15,-1 0-32 1,0 8 39-16</inkml:trace>
  <inkml:trace contextRef="#ctx0" brushRef="#br0" timeOffset="137167.23">10578 7353 116 0,'5'7'44'0,"-2"4"-35"0,2-3-6 0,-2-1-4 16,0-3-36-16,-3-1-13 15,0-3 14-15,0 0 8 16</inkml:trace>
  <inkml:trace contextRef="#ctx0" brushRef="#br0" timeOffset="138023.99">10562 7364 68 0,'-5'-4'27'0,"0"-3"-21"0,-1 7-1 15,4-7-3-15,-4 0-2 0,1 4-3 16,2-6 2-16,1 2 1 16,-1 4 2-1,0-4 10-15,1 0 26 16,2-4 0-16,2 3-10 16,1-3-7-1,2 4-8-15,1 0-3 0,-1 0-6 16,0-1-1-16,3 1 1 0,0 3-2 15,0-3 1-15,3 0 0 16,-3 4 1-16,2-1 0 16,1-3 0-16,-1 2-2 15,1 2 1-15,0-4-2 16,-1 3-1-16,1 4-2 16,-1-3-1-16,1-1-1 0,-1 4 0 15,1 0 0 1,0 4 0-16,2-4 0 0,0 0 3 15,0 3 0-15,1-3 1 16,-1 0 0 0,3 0 2-16,2 0-1 0,1 0 2 15,2 0-2-15,0-3-1 16,0 3 3 0,3 0 0-16,-3 0-1 0,3 3 1 15,-3-3-4-15,0 7 0 16,0 0-1-16,1 5 0 15,-1-1 2-15,-3 3 0 16,4 5-3-16,-1 2 2 16,-3 5 1-16,-2-2 2 0,0 6-3 15,-3-1-2 1,-2-1 2-16,-3 5 2 0,-3 7 0 16,-5 0-1-16,-3 11 1 15,-5-1-1-15,0 2-3 16,-2-5 2-16,-6 0 1 15,-3-3 0-15,-2-1-3 16,-5-3 2-16,-3-5 1 16,-8 3 0-16,-11-3 0 15,-2-9 2-15,0 0 1 16,-1-12 1-16,-4-7 0 16,-3-7 0-16,-3-7 2 0,0-12 3 15,8-2 0 1,5-8 2-16,6-8-2 15,2 2 2-15,8-10-4 0,6-4-2 16,5-6 2-16,8 1 2 16,5-2-2-16,5 6-2 15,3-1-2-15,3 4 0 16,5 0 2-16,0 4 2 16,2 6-6-16,3 4-2 15,1 9 0-15,1-2 0 16,1 8-8-16,-2 3-2 15,-1 4-7-15,-3 8-2 16,-4 3-20-16,-1 0-9 0</inkml:trace>
  <inkml:trace contextRef="#ctx0" brushRef="#br0" timeOffset="138334.16">10911 7560 164 0,'3'-3'63'0,"-3"3"-49"0,-8-4-6 0,5 4-5 16,1 0-34-16,-3-3-14 16,-3-1-15-16,-6-4-5 15</inkml:trace>
  <inkml:trace contextRef="#ctx0" brushRef="#br0" timeOffset="139141.01">10507 6595 148 0,'8'0'55'0,"-6"0"-43"0,-2 0 1 16,0 0 0-16,0 0-11 15,0 0-1-15,0 0-3 16,3 0 0-16,2 0 2 16,0 0 2-16,1-4 1 0,-1 4-1 15,3-3 1-15,-3 3-2 16,1-4-1-16,-1 4 1 15,-3-3-1-15,1-1-3 0,-3 4 0 16,0 0-5-16,0 7-2 16,0-3 0-16,0-1 1 15,-3 1 3-15,1 3 4 16,-1-2-1-16,1-3 1 16,-1 6 0-16,-2-8 0 15,2 0 2-15,-2 0 2 16,-1 0-1-16,1 0-1 15,0 0-2-15,2 0 1 16,0-3 1-16,1 3 2 16,2-5-1-16,0 5-1 15,0 0 1-15,0 0-1 16,0 0 0-16,-3 0 0 16,3 0 0-16,0 0 0 15,0 0 0-15,0 0 0 16,0 0 2-16,0 0 1 0,0 0 1 15,0 0 0-15,5 0-2 16,1 0-2-16,-1 0 1 16,0 0-1-16,-2 0 0 15,2 0 0-15,1 0 2 16,-1 0 3-16,0 0 4 16,0-2 2-16,1 2 3 15,-1-5 4-15,0 5-6 16,1 0-2-16,-1-2-10 0,0-3-2 15,-2 5 0 1,0 0 1-16,-1 0 1 0,1 0 2 16,-3 0-1-1,0 0 2-15,2 0-2 0,-2 0-1 16,0 0-2-16,0 0 1 16,0 0-1-16,0 0 0 15,0 0-3-15,0 0 1 16,3 5-14-16,0-3-5 15,-3-2-15 1,5 0-39-16,-5 0 9 16</inkml:trace>
  <inkml:trace contextRef="#ctx0" brushRef="#br0" timeOffset="140205.17">12552 6614 136 0,'-3'-19'52'0,"3"8"-41"0,3-13 9 0,-1 12 0 16,1-6-6-16,2-4 0 0,3-4-2 15,3 1 2 1,5 1-7-16,0-2 0 0,2 0 3 0,1 0-6 15,2 5 0 1,0 3-2-16,3 3-2 0,5 6 1 16,5 4 1-16,9 5-1 15,2 5 2-15,0 9-4 16,-3 7 0-16,-2 15 1 16,-3 4 0-16,-6 11-3 15,-4-1 2-15,-9 6 1 16,-7 1 0-16,-8-3 0 15,-9 2 0-15,-7-2-3 16,-13-11 0-16,-17-15-1 16,-10-5 3-16,-2-20 2 0,-3-6 2 15,-3-9-6-15,3-6 0 16,5 4-34-16,8-1-13 16,8 1-26-1</inkml:trace>
  <inkml:trace contextRef="#ctx0" brushRef="#br0" timeOffset="140654.97">12753 7306 132 0,'-5'-19'52'0,"2"5"-41"0,-2-3-2 0,2 5-3 0,0 1-10 15,1-6 1-15,-1-2-1 16,3-2-1-16,5-5 12 16,3 8 8-16,6-1 5 15,4 5 5-15,11 0-7 16,8-1-3-16,6 8-8 15,2 3 2-15,2 4 1 0,3 4-8 16,6 11 0-16,5 10-4 16,0 11 0-16,0 15 0 0,-11 3 0 15,-5 12 2-15,-11 7 0 16,-10 10-3-16,-11 4 2 16,-13-3-1-16,-10-8-2 15,-19-11-2-15,-14-11-1 16,-7-11 1-16,-11-17 2 15,-18-12 4-15,-6-17 4 16,0-15-1-16,1-8-2 16,-4-10-11-16,4-11-6 15,10-4-61 1</inkml:trace>
  <inkml:trace contextRef="#ctx0" brushRef="#br0" timeOffset="142537.94">11314 10149 300 0,'37'-21'112'0,"-24"7"-87"0,5-12 0 0,-7 14-7 16,2-7-13-16,6-2-3 0,2-7-4 15,5-3 1 1,3 3 1-16,8-5 0 0,8 5 0 0,3 2-3 16,0 5 2-16,-3 2-1 15,0 10-2-15,0 4 0 16,2 12 0-16,1 7-2 16,2 12 1-16,-2 14 1 15,-3 21-1-15,-8 12 1 16,-11 12 3-16,-10 16-7 15,-16 7 1-15,-16 0-4 16,-13 12 2-16,-5-12 5 16,-9-14 2-16,-9-9 2 15,-17-12 0-15,-8-19 2 0,0-12 3 16,-5-16 4 0,-10-12 2-16,2-16 1 15,5-17 2-15,6-14-1 0,5-16 0 16,5-15-5-16,3-6 0 15,13-22-10-15,13-7 0 16,19-4-11-16,16-24-4 16,13 2-16-16,10-2-6 15,8 5-78 1</inkml:trace>
  <inkml:trace contextRef="#ctx0" brushRef="#br0" timeOffset="144519.65">9671 10184 280 0,'13'0'107'0,"-13"-2"-83"0,2-3 4 15,1 5-4-15,-3-2-16 16,3-3-4-16,-1 5-3 16,1-7-1-16,0 7 0 15,-1-2 0-15,4-3 2 0,-1 5-1 16,0 0 2-16,0 0-2 15,-2 0-1-15,0 0 1 16,-3 0-1-16,0 0-3 0,0 0 2 16,0 0 1-16,0 0 2 15,0 5-1-15,0-5 2 16,0 0 2-16,0 0 4 16,0 0-4-16,0 0-1 15,0 0-4-15,0 0-1 16,8 2-1-16,-8-2 0 15,0 0-5-15,0 0-3 16,0 5-34-16,0-3-16 16</inkml:trace>
  <inkml:trace contextRef="#ctx0" brushRef="#br0" timeOffset="147285.34">9382 9378 296 0,'11'0'112'0,"-3"0"-87"0,-3 2-2 0,-2-2-6 16,2 5-18-16,0-3-1 16,0 5-1-16,-2 0-2 15,0 10 4-15,-1-1-9 0,1 10-1 16,0 2-1-16,-1 5 0 0,1 0 2 15,0 0 1-15,-3 2-1 16,0-2-1-16,0-7-25 16,0-7-9-16,0-5-48 15</inkml:trace>
  <inkml:trace contextRef="#ctx0" brushRef="#br0" timeOffset="147510.74">9157 9507 288 0,'-2'0'107'0,"4"0"-83"0,4 0 6 15,-1 0-1-15,3 0-18 0,5 0-4 16,13-2-20 0,11-3-8-16,8-2 10 0,6 2-19 0,10-2-7 15,13 5 6-15,0-3 6 16,-3 5 9-16,-7 0 8 15,-1 0-30-15,-7 5-12 16,2 2-24 0</inkml:trace>
  <inkml:trace contextRef="#ctx0" brushRef="#br0" timeOffset="148270.71">11703 10250 220 0,'0'0'85'0,"0"0"-66"0,0 0 10 16,0 0-1-16,0 0-14 15,0 0-3-15,0 0-7 16,2 0-3-16,-2 0 0 16,3 0-4-16,-1 0 2 0,-2 0 3 15,0 0 1-15,0 0 1 16,0 0 0-16,0 0-2 16,0 0 1-16,0 0-2 0,0 0-1 15,-2 0 1-15,2 0 1 16,0 0-3-16,0 0 0 15,-3 0-8-15,1 0-2 16,-1 0-47-16,-8 0-21 16,1-7-18-1</inkml:trace>
  <inkml:trace contextRef="#ctx0" brushRef="#br0" timeOffset="148828.22">11472 9441 192 0,'0'-2'74'0,"3"2"-58"0,8 0 16 0,-3 0 2 15,2 0-13-15,3 0-2 16,8 0-5-16,6 0 1 0,7-5-8 16,6 5-4-16,2-2-2 0,1-3-10 15,-4 3-4-15,1 2-57 16,2 2-24-16,6-2 2 16</inkml:trace>
  <inkml:trace contextRef="#ctx0" brushRef="#br0" timeOffset="155414.22">7464 12981 184 0,'-3'0'68'0,"3"-3"-52"0,0-1-3 16,0 4-5-16,3 0-9 15,0-5 1-15,-1 3 0 0,3 2 2 16,3 0-1-16,0 0 2 0,3 0 2 15,2 0 7-15,3 0 2 16,5 2 1-16,6 3 1 16,4-5-6-16,6 4-4 15,1-1 3-15,1-3 2 16,6 7-4-16,5-3-2 16,9-1-5-16,2 1 0 15,2-1 9-15,-2-3 3 16,2 5-1-16,4-3-1 15,4-2 0-15,6 0 4 16,-6 0 1-16,-2 0 0 16,0 0-1-16,7 0 1 15,1 0-4-15,-3 0-1 0,-5 0-6 16,-5 0-1-16,-4 0-1 16,-1 0-2-16,1 0 1 15,-4-2 1-15,-6 2-6 16,-5 0-1-16,-2 0-5 15,-6 0 1-15,-6 2-8 16,-4-2-2-16,-3 0-14 16,-3 5-5-16,0-5-61 15,-2 7-54 1,-1 0 52-16</inkml:trace>
  <inkml:trace contextRef="#ctx0" brushRef="#br0" timeOffset="157020.44">11912 11273 216 0,'-6'-7'82'0,"1"2"-64"0,-8-9-4 0,5 12-8 16,-3-3-6-16,-5-2 2 15,-5 3-1-15,-11-4-1 16,-2 1 1-16,-3-2 5 0,0-3 4 0,-3 5 1 16,-2-5 3-16,-6 5-3 15,-10-2 1-15,-8-3-5 16,-3 5 1-1,-2-5-3-15,-9 5 0 0,-15-2-1 16,0-3 0-16,-3 0 0 16,-11 5 0-16,1 0 0 15,2 0 2-15,-2 3 1 16,-11 1 1-16,7 3-2 16,4 0 1-16,-3 0-4 15,-3 7 0-15,8-2-1 16,6 2-2-16,4-5 3 15,4 5 0-15,7 0-23 16,11 1-9-16,13 1-103 16</inkml:trace>
  <inkml:trace contextRef="#ctx0" brushRef="#br0" timeOffset="158203.28">11120 12952 264 0,'-2'0'99'0,"2"-4"-77"0,0 4-4 0,0 0-8 15,0 0-8-15,2 0 1 16,4-3-4-16,2-1-2 16,0 4 2-16,2-3 2 0,1 3 4 0,5 0 2 15,5 0 1 1,5 0-2-16,6 3-1 0,2-3-8 15,6 0-2-15,2 0-3 16,6 4 0-16,8-1 7 16,10-3 2-16,3 4 7 15,-1-1 3-15,4-3 5 16,7 0 4-16,6 0-1 16,0-3-2-16,-6 3-3 15,0-4-1-15,9 1-5 16,-1-4 0-16,-5-2-5 15,-5 2-2-15,-1 0-3 16,4 0 1-16,-1 4 1 16,-5-1 2-16,-5 4-8 0,-8 4-1 15,-3 3-14 1,-2 3-4-16,-3 6-20 0,2 1-7 16,1 9-71-1</inkml:trace>
  <inkml:trace contextRef="#ctx0" brushRef="#br0" timeOffset="163446.5">15081 13089 252 0,'6'0'93'0,"-1"0"-72"0,0-3 11 0,0 3 1 16,3 0-9-16,0-4-2 0,3 4-10 16,2-3-3-16,6 3-5 15,2 0 2-15,3 0 0 0,5 3 2 16,5 1 0-16,1-1-4 15,4 4-1-15,-2 0-1 16,-2 2-2-16,-1-2 1 16,-2 0-1-16,-3 1-9 15,0-6-4-15,-5 3-15 16,-3 2-8-16,-3-7-33 16,-4 7-14-16,-9-3-22 15</inkml:trace>
  <inkml:trace contextRef="#ctx0" brushRef="#br0" timeOffset="163699.82">15166 13216 332 0,'3'7'126'0,"2"0"-98"0,3 5-1 0,-3-5-6 16,6 0-15-16,5 0-1 15,5 0-12-15,10-2-3 16,7-3 5-16,6 3-2 0,-1 2 2 16,-1 0 3-16,0-2 1 15,1-3 1-15,2 5 0 16,2-2-9-16,-2-3-2 0,-2 7-29 16,-6-6-14-16,0 8-69 15</inkml:trace>
  <inkml:trace contextRef="#ctx0" brushRef="#br0" timeOffset="165810.16">17851 13159 264 0,'19'-7'99'0,"-3"3"-77"0,5-3-9 0,-10 7-9 15,4-5-8-15,7 5 3 16,4-2-2-16,6-3-1 15,10 2 3-15,3-1 0 0,5 4 3 16,-2-3 8-16,2-1 3 16,3 4-2-16,3-3 1 15,5-1-1-15,2-3 1 16,1 2-2-16,-1 3-1 16,1-6-5-16,12 1-1 15,9 3-3-15,-6-3-1 16,1 4 1-16,4-1 2 0,9 4-6 15,0 0-1 1,-3 0-1-16,0 7 4 0,10-7-1 16,-2 7 1-1,-5-7 2-15,-1 4 2 0,9-4 5 16,-1 0 6-16,-2 0 2 16,5-4 0-16,6 4 1 15,-3-7 0-15,-6 0-6 16,3 0-2-16,3-5-6 15,-3 5-4-15,-2-3 1 16,-6 1 2-16,3 2-5 16,-3 7-1-16,-5 0-12 15,-5 5-3-15,16 9-32 16,-1 5-12-16,-7 2-63 16</inkml:trace>
  <inkml:trace contextRef="#ctx0" brushRef="#br0" timeOffset="175851.52">10776 5864 272 0,'27'0'101'0,"-16"2"-78"0,-4-2 0 0,-7 0-6 0,0 5-12 15,-5-3-3-15,-5 5-4 16,-9 0 1-16,-10-2 1 16,-13 2 0-16,-25-2 2 0,-9-5-1 15,-14-5 2-15,-24-2-2 16,-2-5-1-16,-9-2 1 16,-15-7 1-16,2-12 3 15,-4-7 4-15,4-2 2 16,14-3 3-16,5-2 2 15,5-5 2-15,8-2-4 16,13-7 0-16,17 2-2 16,12-4 2-16,11-3 2 15,14 5-1-15,12-10-3 16,14-9-2-16,13 5-4 16,13 2-1-16,19-2-6 0,13 0 1 15,8-5-2-15,8 2 0 16,15 10 0-16,14 0-2 15,3 2 0-15,7 5 3 16,14-5 0-16,3 7 1 16,4 10-3-16,20 4 2 15,-1 12-1-15,16-2 0 16,5 16 2-16,19 5 0 16,3 14-5-16,13 14 1 0,-6 12 2 15,14 14 1-15,-11 2 1 16,3 10 2-16,-14 7-3 15,-4 14 0-15,-4 4-1 16,-15 8 0-16,-8 2 0 16,-3 12 0-1,-21 2 2-15,-19-5 0 0,-20 10-3 16,-17 2 0-16,-21-7 2 16,-18-2 0-16,-24-5-6 15,-24 0-3-15,-34-7 6 16,-24-14 1-16,-40-7 0 15,-26-12 2-15,-40-11 1 16,-24-11 0-16,-15-13 0 16,-22-7 0-16,-5-10 6 0,2-9 4 15,-7 0-5 1,18-7-1-16,0-5-2 0,14-2 1 16,4-7-15-16,22-5-7 15,13-5-34-15,11 3-14 16,29 2-71-1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8:59:46.4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5678 2745 340 0,'18'-25'126'0,"-10"13"-98"0,11-2 6 0,-6 2-6 15,11 2-25-15,16-1-6 16,21 4-10-16,13 0-5 16,8 4 10-16,10-6 4 0,14 7 3 15,3-6 3-15,-1 4 1 16,11-13 10-16,-2 1 3 16,-1 2-1-16,6 0-1 0,-1 7-6 15,-7-1-3-15,0 8-9 16,5 0-5-1,-5 8-37-15,-6 6-15 0,14 0-84 16</inkml:trace>
  <inkml:trace contextRef="#ctx0" brushRef="#br0" timeOffset="422.87">10676 2668 368 0,'37'-35'140'0,"-24"16"-109"0,8-14 2 0,-7 23-6 16,9-13-19-16,12 2-2 16,7 2-17-16,11-2-8 15,11 4 10-15,20-2-5 0,17 5 2 16,7 3 5-16,25-1 1 16,7 5 4-16,21 7 1 15,6-7 7-15,15 4 6 0,1 3 3 16,13-4 0-16,2 8-7 15,9-1-3-15,-9 8-3 16,8-1-2-16,-12 2-26 16,4 2-12-16,-13 9-52 15,11 5-22-15,-19-25-7 16</inkml:trace>
  <inkml:trace contextRef="#ctx0" brushRef="#br0" timeOffset="4473.65">9242 3166 196 0,'13'-23'74'0,"-10"16"-58"0,5-12 9 0,-3 10 0 16,6-6-11-16,-1-3-3 15,6-8-9-15,0-2-1 16,2-1-1-16,4-8 2 0,1 4 3 16,4 5 0-16,2-5 2 0,3 7-2 15,5 0 0-15,10 12-6 16,6-7-1-16,3 9 1 16,2 12 2-1,8 5-2-15,8 9-2 0,3 12 2 16,0 9 0-16,0 17-2 15,-6-3 0-15,-2 17 2 16,0 7 2-16,-9 21-2 16,-7 0-2-16,-5 14 2 15,-14 12 2-15,-7 5-5 16,-11 4-1-16,-11-9-5 16,-16-5-1-16,-15-11 1 15,-8-15 4-15,-14-11 5 16,-8-10 3-16,-20-19 6 0,-12-16 5 15,-10-16 6-15,-23-22 3 16,-4-21-5-16,-10-16 0 16,-5-31-8-16,11-14-3 15,4-12-1-15,9-16-1 16,15-5-2-16,1-26-2 16,34 3-10-16,28 11-6 15,38 12-25-15,24 5-11 16,27 16-53-1</inkml:trace>
  <inkml:trace contextRef="#ctx0" brushRef="#br0" timeOffset="5149.77">11647 3456 208 0,'-11'-14'77'0,"6"6"-60"0,-8-3 13 0,10 6 1 15,-2-2-12 1,0-7-3-16,2 0-1 0,0-5 3 16,3-5-10-16,6 1 4 0,2-10 4 15,2 2-6-15,11-6-1 16,3 4-3-16,8-7 1 15,2 7-2-15,3-9 0 16,3 13-6-16,8-1 1 16,2 13-5-16,8 6 1 15,3 11 0-15,0 11 2 0,0 6-6 16,0 13 1-16,-3 13-2 16,0 18 3-16,-5 12-3 15,-6 18 1-15,-9 18 2 16,-9 6 1-16,-11 10-4 15,-13 4 1-15,-12-4-7 16,-15-10-3-16,-4-7 1 16,-6-14 0-16,-8-14 7 15,-7-21 4-15,-17-24 21 16,-7-28 10-16,-6-21 5 16,-8-19 2-16,-7-35-13 15,2-14-4-15,8-15-7 16,16-18-3-16,13-5-2 15,16-2-3-15,10-3-10 16,14 7-4-16,10 13-17 0,11 13-6 16,19 12-81-1</inkml:trace>
  <inkml:trace contextRef="#ctx0" brushRef="#br0" timeOffset="6339.45">11880 4963 212 0,'18'0'79'0,"-12"5"-61"0,2-3 4 0,-3 3-4 16,0-3-14-16,-2 3-1 15,-1 2-3-15,-2 0 0 0,-2 5 0 16,-4-3-3-16,-1-2 0 0,-4 5 10 15,-5 0 8-15,-2-3-6 16,-9 3 0 0,-13 2-5-16,-5-7-1 0,-5 0 3 15,-3-2 1-15,-8-3 1 16,-15-2 2-16,-4-7-3 16,-4 5 1-16,-6-5-1 15,-11 0 1-15,-2-3 0 16,2 3 0-16,1 0 4 15,-6 0 3-15,5 0-4 16,1 5-1-16,-3-3-4 16,-6-2-1-16,6 2-1 15,5-2 2-15,3 0-1 16,2 5 0-16,9-3-6 16,12-2 1-16,11 7-46 0,19 7-22 15,24 0-71 1</inkml:trace>
  <inkml:trace contextRef="#ctx0" brushRef="#br0" timeOffset="14339.29">17502 5109 196 0,'19'0'74'0,"-14"2"-58"0,3 3 5 0,-3 0-3 15,1-3-7-15,-1 3-1 16,-3-3-4-16,1 5 1 16,-3-7-4-16,-3 5 5 0,-2-5 4 15,-5 0-4-15,-6-5 0 16,-3 5 0-16,-7-7 0 15,-9 7-7-15,-4-2 0 0,-1-3-3 16,-2 5 0-16,-6 0 2 16,-5 0 2-16,-10 0 1 15,-4 5 1-15,-1-5 2 16,-1 0 1-16,-8 0 1 16,-5 0 0-16,0 0 0 15,5 0 0-15,19 0-2 16,-16 0 1-16,3 2-4 15,-3 5 0-15,5-2 3 16,5-3 3-16,3 5-4 16,3-2-1-16,0 2 0 15,-6-2 0-15,1-3-2 16,-1-2-2-16,4-2-2 16,7-3 1-16,5-2-34 15,8 2-17-15,11 3-79 16</inkml:trace>
  <inkml:trace contextRef="#ctx0" brushRef="#br0" timeOffset="19038.67">7879 6087 232 0,'-2'0'88'0,"-1"0"-69"0,3 0 4 16,0 0-2-16,3-2-13 15,-1-3-4-15,4-2-8 16,-1 0 0-16,3 0 2 16,0-5 3-16,2 3 2 0,6-3-1 15,5 5 1-15,8 0 2 0,6 2 2 16,2 5 3-16,3 5 4 16,-1 2-4-16,6 0 2 15,3 5-5-15,5-3-2 16,5-2-5-16,-2 1 0 15,-1-4-2-15,-2 3 0 16,0-2-14-16,-3-3-4 16,3 3-14-16,5-3-7 15,1-2-65 1</inkml:trace>
  <inkml:trace contextRef="#ctx0" brushRef="#br0" timeOffset="20613.02">13920 6181 216 0,'-35'-7'82'0,"9"7"-64"0,-19 0 7 15,18 0-3-15,-7 7-14 0,-6-2-4 16,-7-2-3-16,-9 4-1 15,-13-3 0-15,-15 1 2 0,-6-10 1 16,-19 1-4-16,-15-3 1 16,-6-10 6-16,-15-6 4 15,-3 1 1-15,-11-4 3 16,0-2-3-16,8 7-1 16,-5-5-6-16,13 12-3 15,14 2-3-15,12 5 1 16,9 12-48-16,15 4-19 15,22 6-41 1</inkml:trace>
  <inkml:trace contextRef="#ctx0" brushRef="#br0" timeOffset="22294.09">19756 3117 252 0,'8'-14'93'0,"-5"14"-72"0,8 7-8 0,-3 0-8 16,5 12-10-16,5 21 1 16,6 26-11-16,5 21-6 15,6 28 12 1,-1 24-16-16,-2 16-5 0,-3 5-42 16,-3 14-29-16,-5-12 42 15,-5-9 226 16,-8 35-63-31,-2-54-17 16,-1-28-27-16,0-33-14 16,3-19-19-16,5-21-8 15,14-14-11-15,7-17-8 0,11-9-1 0,11-12 1 16,13-9 0-16,18-5-7 16,11 0 0-16,18 0-2 15,16 5 3-15,9 7-1 16,25 2 2-16,1 12 3 15,13 2 1-15,0 10-2 16,13 2 2-16,-13 7-28 16,5 5-10-16,-10 7-56 15,-9 2-61 1,4 5 45-16</inkml:trace>
  <inkml:trace contextRef="#ctx0" brushRef="#br0" timeOffset="23344.52">19868 3952 216 0,'-6'0'82'0,"6"5"-64"0,0-5 9 0,0 0 0 15,0 0-10-15,0 0 1 16,3 0-5-16,2 0 2 16,3 0-8-1,-3 0-4-15,3-5 0 0,0 5 0 0,3-2 3 16,-3-3-1-16,2-2 2 15,1 2 0-15,0-2 1 16,-1 0 2-16,1 0 4 16,2 0-2-16,0 0 1 15,3 2-5-15,3 3 0 16,4-3-3-16,7 3 0 16,7-3-3-16,2 5 1 0,6-2-2 15,6-3-1-15,1 5 3 16,9 0 2-16,11 0-2 15,7-2 0-15,3 2 1 16,16 0 0-16,8-5 0 16,5 5 2-16,8 0-1 15,8-2 2-15,3 2-2 16,13-5 0-16,-1 5-1 16,4 0 0-16,7-5-2 15,-4 10-2-15,4-5 1 16,3 0-1-16,-10 5 2 15,2-3 1-15,-5-2-1 16,-8 5 1-16,5-3-2 0,-10 3-1 16,15-3 3-16,-15 3 2 15,-3-3 0-15,-14-2 0 16,-9 0-3-16,-14 0-2 16,-6 5 1-16,1-3 1 15,-8 3-1-15,-9-5-1 16,-7 0 1-16,-5 2-1 15,-9 3 0-15,-4 2 0 16,-3 0 0-16,-9 0 2 16,-2-7-3-16,-5 7 0 15,-3-2-21-15,-2-3-8 16,-3 3-64-16,5 2-27 16,8-7-21-1</inkml:trace>
  <inkml:trace contextRef="#ctx0" brushRef="#br0" timeOffset="31963.5">21212 7339 272 0,'18'-26'101'0,"-5"16"-78"0,6-6 4 0,-8 13-3 15,7-4-16-15,8-4-4 0,9 4-3 16,7 4 1-16,6-4-1 16,2 2 4-16,6-2 1 15,18 3-5-15,0 4 0 0,0-3 3 16,3-1 2-16,-1-3 2 16,9 0 0-1,0 0-2-15,-3-1 1 0,-6 1-4 16,9 0 0-16,0 3-1 15,-3 1-2-15,-5 3-2 16,-6 3-1-16,-2 4-9 16,0 4-5-16,-3 1-2 15,-5 2-1-15,-9-4 4 16,-4 1 5-16,-11 4-1 16,-5-4 1-16,-8-1-14 15,-8 2-6-15,-6-5-72 16</inkml:trace>
  <inkml:trace contextRef="#ctx0" brushRef="#br0" timeOffset="32822.21">11507 7266 228 0,'16'-14'85'0,"2"11"-66"0,17-6-8 16,-9 13-6-16,19-8-12 15,13 1 0-15,16 3 1 16,24-4 1-16,8-6 3 15,8-1 5-15,15-8 6 0,4 2 1 0,7-9 4 16,5 5 4-16,-4-2 1 16,9 6-8-16,-7-2-2 15,-2 8-7-15,7 4-4 16,-11 7-15 0,-7 7-4-16,5 12-88 15</inkml:trace>
  <inkml:trace contextRef="#ctx0" brushRef="#br0" timeOffset="41380.39">9554 2633 176 0,'3'2'66'0,"-1"-4"-52"0,1 2-3 16,0 0 35 0,-1 0-13-16</inkml:trace>
  <inkml:trace contextRef="#ctx0" brushRef="#br0" timeOffset="41540.96">9570 2625 381 0,'0'-4'22'0,"0"4"-5"0,0 7-7 16,0-2-2-16,0 6-4 15,0-1-1-15,3 4-1 16,-1 9 1-16,1-2-2 15,0 1-1-15,-1 4 1 16,1-5-1-16,0-3-5 16,-1-3 1-16,6-11-40 15,5-4-75 1</inkml:trace>
  <inkml:trace contextRef="#ctx0" brushRef="#br0" timeOffset="41826.2">9843 2541 204 0,'15'-7'77'0,"-9"11"-60"0,2-4 4 0,-3 7-1 16,0-4-12-16,0 6-2 15,1 1-4-15,-4 4 1 16,1 5-2-16,-3-5-1 0,-3 5 1 0,1 2-1 15,-4-7 0-15,1 0 0 16,-3 2 2-16,0-6-3 16,-2-10 0-16,-1 0 3 15,1-7 3-15,2-12-2 16,0 2-2-16,2-8-25 16,4-1-9-16,2-3-62 15</inkml:trace>
  <inkml:trace contextRef="#ctx0" brushRef="#br0" timeOffset="41992.75">10134 2567 192 0,'2'11'74'0,"3"-1"-58"0,-2-5-4 16</inkml:trace>
  <inkml:trace contextRef="#ctx0" brushRef="#br0" timeOffset="42126.4">10149 2614 306 0,'0'14'1'16,"-5"-2"0"-16,-5 2-3 16,-4-3 0-16,-2-1 2 0,-2-3 0 15,-1 2 4-15,1-13 2 16,2-1-2-16,3-2-1 15,2-7-1-15,6-7 1 0,5-5-92 32</inkml:trace>
  <inkml:trace contextRef="#ctx0" brushRef="#br0" timeOffset="42473.03">10687 2571 228 0,'2'24'88'0,"1"-12"-69"0,2 9 0 0,-2-9-7 15,2 2-8-15,0 7-1 16,1 5-3-16,-1-5-3 16,3 2 2-16,-3-6-16 0,0-1-3 15,3-6-19-15,0-3-5 16,0-7-37-1</inkml:trace>
  <inkml:trace contextRef="#ctx0" brushRef="#br0" timeOffset="42743.3">10917 2628 204 0,'24'0'77'0,"-14"5"-60"0,6-3-3 0,-8 7-3 0,0-6-8 15,0 1-2-15,0-1 0 16,0 4-1-16,-3 4 0 16,0-1-3-16,-5 9 2 0,-2 0 1 15,-4-5 0-15,-4 7 0 16,-1-7 2-16,-2-2-1 0,0 2-1 16,-1-14 1-16,1 0-1 15,5-7 2-15,3-3 1 16,5-8-30-16,5-1-12 15,3-2-44 1</inkml:trace>
  <inkml:trace contextRef="#ctx0" brushRef="#br0" timeOffset="43014.09">11123 2691 160 0,'13'0'63'0,"-5"-4"-49"0,3-1 5 0,-6 3 0 16,3-3-9-16,0 2-1 16,0-1-3-16,3 4-1 0,-1-3-3 15,1 6 1-15,-3 1 0 0,-3 6-1 16,-2 6-2-16,-3 1 1 16,-6 2-1-16,-2 2 0 15,0-2 0-15,-2-5-3 16,-1-7 0-16,1 0 4 15,-1-14 1-15,3-3 0 16,3-13 1-16,0-5-90 16</inkml:trace>
  <inkml:trace contextRef="#ctx0" brushRef="#br0" timeOffset="43345.28">11766 2581 212 0,'-8'-7'79'0,"11"7"-61"0,-9-3 6 0,6 3 0 0,0 0-11 15,0 3-2-15</inkml:trace>
  <inkml:trace contextRef="#ctx0" brushRef="#br0" timeOffset="43464.96">11758 2593 394 0,'5'14'6'0,"1"4"-3"0,2 4-2 15,0 6 1-15,-1-2-3 16,1 4 0-16,0-13-15 16,-2 2-4-16,2-8-28 15,-3-8-11-15,5-3-29 16</inkml:trace>
  <inkml:trace contextRef="#ctx0" brushRef="#br0" timeOffset="43734.89">11957 2633 208 0,'13'0'77'0,"-5"11"-60"0,2-11-1 0,-4 3-1 15,2 4-9-15,-3-3-1 16,3-1-7-16,-3 4-1 15,0 0 1-15,-2 5 1 0,-3 2 1 16,-3 0 0-16,-2 2 0 16,0 1-3-16,-3-3 2 15,0-2-1-15,-3-5-2 0,1 0 5 16,-1-7 3-16,3-7 1 16,0-12 0-16,3-2-8 15,2-8 0-15,3-8-65 16,0 2-53-1,3 2 37-15</inkml:trace>
  <inkml:trace contextRef="#ctx0" brushRef="#br0" timeOffset="44048.56">12168 2527 168 0,'16'0'63'0,"-5"0"-49"0,5 7 3 0,-6-3-3 16,1 3-5-16,2 5 0 16,0 5-3-16,-2 4-1 15,-1 5-3-15,-2 0 5 0,-2 2 3 16,-6 5-8-16,-6-10-2 15,-2-6 1-15,-5-3 1 16,-5-14 4-16,-4-7 1 16,-1-7-1-16,-1-7-1 15,3-17-1-15,5 3 0 16,5 2-101 0</inkml:trace>
  <inkml:trace contextRef="#ctx0" brushRef="#br0" timeOffset="49035.97">11078 2682 116 0,'5'-7'46'0,"-2"7"-35"0,2-7 3 0,-2 7-1 0,0-3-26 16,2-1-10-16,-2 4-29 15,-1-3-10 1</inkml:trace>
  <inkml:trace contextRef="#ctx0" brushRef="#br0" timeOffset="49726.12">11930 3423 44 0,'-3'-7'16'0,"3"7"-12"0,0-7-19 0,0 2-10 15</inkml:trace>
  <inkml:trace contextRef="#ctx0" brushRef="#br0" timeOffset="56856.18">24879 6433 432 0,'82'137'0'0,"-53"-98"2"16,3 23 3-16,-1 18 2 0,-9 14-1 16,-12 9 1-16,-15 1-4 15,-16-3-2-15,-8-10 2 0,-8-15 2 16,-11-17 2-16,-10-19 5 15,-16-19 3-15,-6-21-2 16,-2-21 0-16,-8-27-3 16,0-13-1-16,6-12-5 15,15-11-1-15,13 1 3 16,14 1 1-16,13 5-3 16,13 4-1-16,13-3-10 15,11 11-5-15,13 10-23 16,9 13-10-16,1 12-71 15</inkml:trace>
  <inkml:trace contextRef="#ctx0" brushRef="#br0" timeOffset="61493.49">13653 9166 244 0,'18'0'90'0,"-7"0"-70"0,18 5 4 16,-16-3-5-16,5-2-6 15,9 5 2-15,5-3-4 16,5 5-1-16,8-2-6 15,18 7 2-15,9-3 0 0,4 5-2 16,4 3-1-16,12-1 3 16,4 3 3-16,-4-5 0 15,1 5 2-15,7-5 0 16,-4-2 3-16,-6-5-1 16,-6 0 0-16,-4-5-7 15,-1 3-4-15,-2-5-8 16,-6 0-4-16,-2 2-54 0,-3 10-25 15,-5 9-42 1</inkml:trace>
  <inkml:trace contextRef="#ctx0" brushRef="#br0" timeOffset="62949.6">17246 9681 200 0,'21'7'74'0,"-3"-7"-58"0,14 0 5 0,-11 0-3 15,8 0-11-15,6-2-4 16,10-3-2-16,8 3-1 0,15-3 0 16,9-2 0-16,5 0 0 0,8 0-3 15,16 2 0-15,2-2-1 16,6 5 3-16,8-3 2 15,0 0 4-15,-3 3 4 16,10 2 2-16,-4 2-5 16,-6 3-2-16,-3-5-2 15,1 5-2-15,-12-3-10 16,-9-2-4-16,-6 5-70 16,-3-3-45-1,3 3 53-15</inkml:trace>
  <inkml:trace contextRef="#ctx0" brushRef="#br0" timeOffset="64285.55">19092 8712 132 0,'-2'-7'52'0,"2"5"-41"0,0-3-2 0,2 3-3 15,1-3-7-15,0-2 0 16,-1 0 1-16,1 0 0 16,0-5 0-16,-1-2 4 0,4 0 2 0,-1-5 6 15,3-2 3 1,0-5-6-16,2 0-1 0,3 5-2 15,3-5 1-15,3 2 0 16,2 1 3-16,3 6-3 16,5-1 1-16,5 6 1 15,3 2 2-15,3 6-3 16,-3 1-3-16,0 6-5 16,0 9 0-16,3 4-7 15,-3 17-3-15,-3 0-5 16,1 12-4-16,-1 4 4 15,-5 5 4-15,-2 19 6 16,-9 5 3-16,-7 4-1 16,-6 5 2-16,-8 5-8 15,-4-10-2-15,-9-9 4 16,-6-12 3-16,-1-14 16 0,-6-9 7 16,-6-15 10-16,-7-4 5 15,-8-14-10-15,-6-17-1 16,3-14-10-16,3-14-3 15,2-9-5-15,3-10-2 16,6-2-21-16,7-5-10 16,8 0-13-16,11 5-4 15,5 7-38 1</inkml:trace>
  <inkml:trace contextRef="#ctx0" brushRef="#br0" timeOffset="65486.34">21400 12299 280 0,'37'14'107'0,"-24"-10"-83"0,5 3-7 16,-10 1-7-16,-2-1-16 16,-1 0-1-16,-5-3-9 15,-5-1-3-15,-11-3 10 0,-11 0 9 0,-5-3 8 16,-7-1 5-16,-6-6 4 16,-11-2 0-16,-13 5 1 15,17 0-5-15,-33-4-3 16,-5 4-5-16,-16 4-2 15,3-1-1-15,0 4 1 16,-11 0 0-16,3 0 1 16,5-8 0-16,5 4 0 15,-4 1-2-15,7-4 1 16,8-4 0-16,13 4 1 16,11-1-5-16,10 1 1 15,11 3-22-15,11 1-10 16,13 3-22-16,10 3-6 0,14 1-52 15</inkml:trace>
  <inkml:trace contextRef="#ctx0" brushRef="#br0" timeOffset="65819.45">21246 12593 356 0,'8'-7'132'0,"-11"7"-103"0,-2-5-10 16,0 2-13-16,-8-1-14 0,-11-3 0 16,-13 0-5-16,-16-7 1 15,-11-1 6-15,-7-3 3 0,-16-1 5 16,-11 5-3-16,-6 0-2 15,-9-5 4-15,-9 5 3 16,0-3 3-16,-10 1 3 16,2-1-5-16,6 1-1 15,2 6-2-15,1-1 1 16,12 8-29-16,11-1-11 16,16 11-101-1</inkml:trace>
  <inkml:trace contextRef="#ctx0" brushRef="#br0" timeOffset="68368.63">19283 9587 152 0,'-13'0'57'0,"7"-5"-44"0,-2 3 7 0,6 2 3 16,-4 0-14-16,1-5-2 16,0 5 4-16,0-2 2 0,-1-3-6 15,4 3 7-15,2-3 3 0,2-2 4 16,4 7 2-16,2-2-1 15,5-3 1-15,8 5-9 16,8 0-1-16,8 5-5 16,3-3-3-16,2 3 0 15,0-3-1-15,-2 5-5 16,2-2-1-16,-5-3-2 16,1 3 3-16,-1-5-2 15,-3 2-1-15,-5-2-13 16,-5 0-6-16,-6 5-35 0,-4-5-14 15,-6 7-29 1</inkml:trace>
  <inkml:trace contextRef="#ctx0" brushRef="#br0" timeOffset="68639.51">19389 9721 260 0,'2'7'96'0,"1"-2"-75"0,5-3 8 0,-3-2-3 15,3 5-14-15,5-5-2 0,3 0-6 16,3 0-3-16,2-5 0 16,3 5-1-16,5-2 2 0,-3-3-1 15,3 5-1-15,1 0-4 16,1-2 0-16,1 2-11 15,0 0-3-15,-6 2-31 16,-5 5-10-16,-5 7-43 16</inkml:trace>
  <inkml:trace contextRef="#ctx0" brushRef="#br0" timeOffset="69210.49">17251 9754 240 0,'13'-12'90'0,"0"5"-70"0,6 0 6 0,-9 7-3 16,6-7-13 0,5 0-3-16,3 0-15 15,3 0-5-15,2 0 6 16,-3 0-12-16,-2 0-4 0,-3 2 1 0,-2-2 0 16,-3 2-14-16,0 3-4 15,-6-3-32 1</inkml:trace>
  <inkml:trace contextRef="#ctx0" brushRef="#br0" timeOffset="69420.93">17314 9808 352 0,'16'-7'132'0,"-5"2"-103"16,15-2-15-16,-13 0-14 0,6 0-35 16,7 0-12-16,4 7-82 15,1 0-34-15,6 5 78 16,3 4 38-16</inkml:trace>
  <inkml:trace contextRef="#ctx0" brushRef="#br0" timeOffset="73939.08">17018 7760 184 0,'-11'7'71'0,"11"-7"-55"0,-5 4 15 0,5-1 5 15,-3-3-5-15,1 7 2 16,2 0-10-16,0 0-2 15,2 9-12-15,1 1-3 0,0 9 0 16,2 2-1-16,0 5 0 16,3 0-6-16,0 0-1 15,3 0-26-15,-3-12-11 16,0-7-40-16,2-7-15 16,-2-14 6-1</inkml:trace>
  <inkml:trace contextRef="#ctx0" brushRef="#br0" timeOffset="74181.95">17248 7861 160 0,'13'-7'60'0,"-7"11"-47"0,2-1 10 16,-6 1 3-16,1-1-6 15,-3 8-2-15,-3-1-6 16,1 6-2-16,-4 1-6 15,-2-3-3-15,-2 5 2 0,-1-5-4 0,1-2 0 16,-1-5 1-16,1-7 0 16,2-7 2-16,2-7 1 15,4-8-17-15,2-1-5 16,2-5-75 0</inkml:trace>
  <inkml:trace contextRef="#ctx0" brushRef="#br0" timeOffset="74419.31">17484 7861 164 0,'29'11'63'0,"-16"-4"-49"0,0 3 3 0,-7-1-1 0,-1 1-6 16,0-3 2-16,0 5-9 15,-2-3-2-15,-6 7-1 16,-2-6-5-16,-3 2 1 0,-2-5 4 15,-1-7 4-15,-2-7 5 16,0-8 2-16,2-3-5 16,0-8-4-16,3-2-4 15,8-5 1-15,8 0-87 16</inkml:trace>
  <inkml:trace contextRef="#ctx0" brushRef="#br0" timeOffset="74949.95">18336 7802 208 0,'0'-2'79'0,"2"4"-61"0,-2 7 1 16,3-2-1-16,0 3-12 0,-3 9-3 16,2 2-2-1,-2 5 1-15,3 2-1 16,0-2-1-16,-1 0 3 0,1-1-15 0,2-10-5 16,3-13-77-1</inkml:trace>
  <inkml:trace contextRef="#ctx0" brushRef="#br0" timeOffset="75186.94">18431 7814 184 0,'10'7'71'0,"-2"-3"-55"0,3 6 6 0,-3-5 2 16,0 2-11-16,2 0-2 0,1 7-9 15,-3 0-1 1,0-2-1-16,-3 6-3 0,-5-1 2 15,-2 2 1-15,-4 0 0 0,1-5-3 16,-3-3 0-16,0-8-1 16,0-3 3-1,0-14 0-15,3 2 1 0,2-9-5 16,3-5-1-16,0-2-83 16</inkml:trace>
  <inkml:trace contextRef="#ctx0" brushRef="#br0" timeOffset="75426.34">18680 7821 176 0,'18'4'66'0,"-7"-1"-52"0,-1-3 6 16,-4 4-1-16,2-1-9 0,-1-3-3 16,1 5-4-1,0-3-3-15,0 10 1 0,-2-1-1 0,-4 6 2 16,-2 2-3-16,-2 2-2 15,-4 5-1-15,-4-7 3 16,-1-10 0-16,-5 0 1 16,0-9 4-16,0-11 2 15,3-8-2-15,5-2-1 16,8-12-91 0</inkml:trace>
  <inkml:trace contextRef="#ctx0" brushRef="#br0" timeOffset="75879.22">19233 7734 236 0,'5'11'90'0,"-2"-15"-70"0,-1 11 17 0,-2-7 4 16,3 0-18-16,2 4-4 15,0-1-12-15,1 4-5 16,-1 2-1-16,0 1-1 0,1 9 2 16,-1-1-3-16,0 4 0 15,0-1-12-15,1 0-7 0,-1-2-11 16,0-5-4-1,1-7-23-15,2-2-10 0,-1-10-19 16</inkml:trace>
  <inkml:trace contextRef="#ctx0" brushRef="#br0" timeOffset="76150.49">19436 7755 208 0,'19'0'77'0,"-11"5"-60"0,5-3 4 16,-5 3-3-16,3 2-11 15,-1-3-2-15,6-1-3 16,-5 4-2-16,-1 0 1 16,1 5-1-16,-3-1 0 0,0 3 0 0,-6 1 0 15,-2 6-3 1,-2-2 2-16,-4-1-4 0,-2-4 1 16,-2-4 0-16,-3-5 2 15,-3-3 1-15,2-4 1 16,4-5 2-16,2-8 1 15,3-3-1-15,5-8 1 16,5 0-51 0,6 2-19-16,-1-2-16 15</inkml:trace>
  <inkml:trace contextRef="#ctx0" brushRef="#br0" timeOffset="76400.83">19664 7781 180 0,'8'11'68'0,"-3"-8"-52"0,0 2 6 0,1-5-1 16,-1 2-9-16,3 3 1 0,2-5-8 16,4 0-3-16,2 0-1 15,5 4-1-15,-3-1 2 0,1 4-1 16,-3 4 2-16,-6-1-2 16,-2 9-1-16,-5-5-2 15,-6 5-1-15,-7-5 2 16,-4-3 0-1,-2-3 1-15,1-8 2 0,-1-8 3 16,3-10 2-16,-1-11-25 16,6-15-13-16,6-6-61 15</inkml:trace>
  <inkml:trace contextRef="#ctx0" brushRef="#br0" timeOffset="79450">20899 3632 152 0,'-2'-7'57'0,"2"0"-44"0,-3 0 5 0,3 7-1 15,-2-7-2-15,-1 0 4 16,0 2-2-16,-2 3-1 16,0 2-8-16,2 0 4 0,0 7 1 15,1 7-4-15,-1 19-3 16,3 7-3-16,3 14 0 15,2 0-2-15,0 5-1 16,1-10 1-16,2 1-1 16,-3-15 0-16,0-14 0 15,0-7 0-15,-2-16 0 16,-3-12-5-16,-3-17-1 16,-2-4-4-16,-3-24 1 0,0 5-2 15,-2-5 0-15,-1 5 3 16,0 7 5-16,4 7 4 15,1 5 2-15,1 9 3 16,2 7 3-16,1 5 11 16,2 5 7-16,2 4-8 15,4 5-3-15,2 0-3 16,5 7-1-16,3-2-2 16,5-3 1-16,13 3-4 15,6-5 1-15,5-5-5 16,2-2 0-16,4 0-1 15,4-7-2-15,14 2 1 0,3-2-1 16,-4 7 0 0,-4 2 2-16,-6-2-3 0,-2 7-2 15,-1 0 2 1,3 7 0-16,-7-2-2 0,-6 7 2 16,-6-3-1-16,-7 10 0 15,-5 0 0-15,-6 4-2 16,-5 8 3-16,-3 2 0 15,-5 9 1-15,0 5 0 16,-3 0 0-16,0 5 2 16,3 7-3-16,0-3 0 15,-3-4-1-15,1-10 0 0,-1 3 2 16,-2-12 2-16,-3-10-3 16,-3 1 0-16,-5-10-4 15,-8 0-1-15,-13-7 3 16,-11-7 1-16,-5 7-1 15,-7-7 2-15,-15 0 1 16,-20 7 0-16,-3-7-3 16,3-9 2-16,-3-5 1 15,-8-10 2-15,8-2 3 16,11-2 2-16,7-5-32 16,11 5-13-16,11 2-80 15</inkml:trace>
  <inkml:trace contextRef="#ctx0" brushRef="#br0" timeOffset="80172.06">21204 3564 212 0,'8'-7'82'0,"-8"7"-64"0,5 0 4 0,0 0-3 16,1 7-15-16,-1 0-1 15,-3 12-3-15,1 9 0 0,0 19 0 16,-1 0 0-16,1 7 0 0,0 10-3 15,2-3 2 1,0-2 1-16,1-10 0 0,-1-4-5 16,0-15 1-16,0-4-36 15,3-21-13-15,0-19-30 16</inkml:trace>
  <inkml:trace contextRef="#ctx0" brushRef="#br0" timeOffset="80350.59">21460 3543 208 0,'24'42'79'0,"-16"-4"-61"0,8 30-1 0,-8-28-2 16,0 14-11-16,2 12 0 16,1 14-2-16,2-12 1 15,-2-2-2-15,2-12-14 0,0-14-6 16,-2-19-74-1</inkml:trace>
  <inkml:trace contextRef="#ctx0" brushRef="#br0" timeOffset="85381.42">17132 7898 188 0,'5'-4'71'0,"-2"-1"-55"0,-1 3 2 0,1-3-3 16,-3 5-10-16,3 0-3 15,-3 0-34-15,0 0-14 16,2 5-32-16,1 6-11 16</inkml:trace>
  <inkml:trace contextRef="#ctx0" brushRef="#br0" timeOffset="85562.93">17489 8757 4 0,'5'0'0'0,"3"0"-1"16,-3-5 2-16</inkml:trace>
  <inkml:trace contextRef="#ctx0" brushRef="#br0" timeOffset="87616.51">20135 8571 260 0,'16'-7'96'0,"-6"7"-75"0,6-2 8 0,-5 2-3 16,5-5-19-16,5 5-3 16,0 0-16-16,3 0-6 15,0 0 10-15,-1 0-16 0,-1 0-6 16,-1 0-39-1,-3 5-54-15,-5-3 32 16</inkml:trace>
  <inkml:trace contextRef="#ctx0" brushRef="#br0" timeOffset="87781.07">20365 8879 280 0,'5'0'104'0,"1"-7"-81"0,2 0 14 0,-3 5 1 0,3-5-20 16,0-5-7-16,2 0-40 16,3 3-16-16,6-8-88 15,5 3-36-15</inkml:trace>
  <inkml:trace contextRef="#ctx0" brushRef="#br0" timeOffset="88247.82">20923 8430 216 0,'6'-7'82'0,"-6"7"-64"0,0-3 4 0,0 3-3 15,-3 3-12-15,-2 1-2 16,-6 4-3-16,0 1 1 16,-2 10-2-16,-3 0 2 0,0-3 0 15,1 3-1-15,-1 2-2 16,0-5 1-16,3-1 1 16,5-6-1-16,2 3 2 15,4-5 4-15,4 5 4 0,6-5-4 16,6 0 1-16,1 0-7 15,7 4-1-15,4-1 0 16,6 4 0-16,5 5 0 16,-5 2 0-16,-6 10-3 15,-5 4 0-15,-8 5-1 16,-7 0 0-16,-12 0-2 16,-9-5-1-16,-7-9-3 15,-4-7-1-15,-3-10-3 16,-3-4 1-16,0-17-77 15,6-9-43 1,7-19 59-16</inkml:trace>
  <inkml:trace contextRef="#ctx0" brushRef="#br0" timeOffset="88517.1">21190 8630 280 0,'35'0'107'0,"-14"7"-83"0,6 5-7 0,-14-5-7 16,8 7-11-16,5 5 0 15,3 9-1-15,-2 5-2 16,-6 7 3-16,-8 2 0 0,-7-4 1 16,-12-5-3-16,-10-10 0 15,-5-4 6-15,-5-7 3 16,-3-17-3-16,-3-9 0 15,-2-12-1-15,-1-7 1 16,3-7-20-16,6-2-8 0,10 2-91 16</inkml:trace>
  <inkml:trace contextRef="#ctx0" brushRef="#br0" timeOffset="89281.05">21484 9246 248 0,'-5'-7'93'0,"-6"7"-72"0,-20-7-2 0,12 7-3 15,-7-5-12-15,-6 5 0 16,-8-2-2-16,-5-3-2 15,-5 3 1-15,-6-3-1 0,3 3 0 0,6-3-7 16,4 5 0-16,9 0-21 16,8 0-7-16,4 0-66 15</inkml:trace>
  <inkml:trace contextRef="#ctx0" brushRef="#br0" timeOffset="89481.52">21437 9420 252 0,'2'0'93'0,"-10"0"-72"0,-21 0 3 16,13 0-5-16,-8-2-8 16,-7-3 1-16,-12-2-7 15,-20-5-3-15,-9 3-1 16,-2-8-59-16,8 15-23 0,19-3-23 15</inkml:trace>
  <inkml:trace contextRef="#ctx0" brushRef="#br0" timeOffset="97962.15">11943 10048 280 0,'6'0'104'0,"-4"0"-81"0,1-5 12 16,-3 5 0-16,5 0-12 16,3-2-1-16,3-3-11 15,5-2-4-15,5 0-4 16,10 2-3-16,9 3 1 0,5-3-6 15,3 5 1-15,2-7 0 0,3 5 2 16,8-3-1-16,0 5-1 16,-6-7 0-16,-2 5 3 15,-3-3-9-15,-7 0-3 16,-6 5-18-16,-5 5-5 16,-3 0-54-1,-8 4-61-15,-5-2 44 16</inkml:trace>
  <inkml:trace contextRef="#ctx0" brushRef="#br0" timeOffset="98199.52">12052 10170 344 0,'-11'0'129'0,"11"0"-100"0,0-2 18 16,0 2 0-16,8-5-25 15,11 5-9-15,4-2-23 16,9-3-6-16,8 0 8 16,5 3-18-16,8 2-7 0,8 0-1 15,2 0 0-15,1 0 2 16,-9-5 2-16,-2 5-12 16,-8-2-3-16,-10-3-55 15</inkml:trace>
  <inkml:trace contextRef="#ctx0" brushRef="#br0" timeOffset="98469.79">12364 9540 336 0,'11'12'126'0,"-6"4"-98"0,0 22-10 0,0-10-12 16,3 17-10-16,0 11 0 15,0 17-22-15,0 19-10 16,0 4 19-16,-3 5-19 0,1-2-2 16,-4-12 11-16,4-12 7 15,-4-11-11-15,1-15-7 16</inkml:trace>
  <inkml:trace contextRef="#ctx0" brushRef="#br0" timeOffset="98920.12">13102 9914 336 0,'3'-5'126'0,"2"5"-98"0,0 0-1 0,1 0-8 15,2 0-14-15,2 7-1 16,3 0-15-16,3 5-6 16,5 7 9-16,6 2-3 0,2 14 0 15,-5 5 4-15,-8 0 4 16,-8 5 0-16,-11-5 1 16,-5-5 0-16,-5-7 0 0,-6-2 8 15,-7-14 4 1,-3-10-1-16,-3-9 0 0,-2-7-1 15,-1-7 0-15,6-12-4 16,8 0-3-16,5 0-16 16,11 5-5-16,7 0-28 15,9 2-11-15,5 0-62 32</inkml:trace>
  <inkml:trace contextRef="#ctx0" brushRef="#br0" timeOffset="126649.14">18447 6059 228 0,'2'-5'88'0,"1"3"-69"0,2 2 0 16,-2-5-7-16,2 10-6 15,1-5 1-15,-1-5-4 16,3 5 0-16,0 0-1 16,2-7-4-16,1 5 1 0,5-3 7 15,2-2 4-15,1 3 1 0,2 1 1 16,3-2-2-16,0-2-1 15,2 7-5-15,1-2-1 16,2 4 1-16,5-2 0 16,3 7-5-1,11-2-1-15,2 7 3 0,3-3 1 16,0-2 4-16,0 0 1 16,2 1 3-16,9-4 1 15,5-1-3-15,2 1 0 16,3 3-5-16,0 0-2 15,13 0 2-15,-2 5 0 16,0 2-1-16,-3 0-2 16,0 5-2-16,5-5 1 0,0-2 1 15,-2 2 2-15,-3-2-1 16,3-3 2-16,2-2 2 16,-2-7 4-16,-6 0 5 15,-2 0 1-15,0 0-4 16,5-7-1-16,0 0-4 15,0 0 1-15,-6-4-4 16,1 3-2-16,26-6 0 16,-5 7 1-16,-10-4-6 15,-4 8 1-15,1-2 1 16,10 3 1-16,-5 2 1 16,-3 2 2-16,-2 6-3 15,8-1-2-15,-1 2-9 0,-4 0-3 16,-9-2 3-16,3 5 3 15,5 2-24-15,-2 5-8 16,-6 2-65 0,-5 5-62-16,-5-7 53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7:42:03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19275 12132 96 0,'0'0'35'0,"0"0"-27"0,0 0-2 16,0 0-1-16</inkml:trace>
  <inkml:trace contextRef="#ctx0" brushRef="#br0" timeOffset="282.42">19275 12132 155 0,'0'0'9'0,"0"0"2"15,0 0 3-15,0 0-3 16,0 0-1-16,0 0-9 16,0 0 0-16,0 0-1 15,0 0 0-15,0 0 0 16,-3 0 0-16,1 0 0 0,-1 4 0 16,3-4 0-16,0 0 0 15,0 0 2-15,0 3 8 16,-3-3 5-16,3 0-1 0,0 0 0 15,0 0-6-15,0 0 0 16,-2 0-5-16,-1 0-2 16,0 0 0-16,1 0-1 15,-1 0 0-15,3 0 0 16,0 0 0-16,0 0 2 16,0 0-23-16,0 0-8 15,3 4-46 1</inkml:trace>
  <inkml:trace contextRef="#ctx0" brushRef="#br0" timeOffset="-29869.75">12594 8609 192 0,'13'-7'74'0,"-5"2"-58"0,8 2 9 15,-8-1 2-15,3 4-5 16,2 0 1-16,3 0-12 15,5 0-4-15,3 0-5 16,8 0 3-16,13 4 4 0,5-1-5 16,0 4 0-16,0-2-2 15,1-3-2-15,-1 5-2 0,0-7 1 16,6 5 1-16,-3-5 2 16,0 0-17-16,-8 0-4 15,-6 0-24-15,-2 0-10 16,-5 2-41-1</inkml:trace>
  <inkml:trace contextRef="#ctx0" brushRef="#br0" timeOffset="-29253.27">11824 9495 236 0,'21'-2'88'0,"-15"-3"-69"0,2-2 0 0,-6 7-7 16,-2-7-13-16,-2 0-1 15,-6 0-2-15,-6 0 2 16,-9 0 1-16,-6 0 1 0,-8 2 0 0,-6-2-3 16,-2 7 2-16,-8-2 1 15,-8 2 0-15,-15-5 4 16,-6 3 5-16,-6-10 1 15,-15 0 4-15,-5-2-3 16,2-7 1-16,-8 0-5 16,-2 2 1-16,7 7-5 15,9 5-2-15,2 7 0 16,-3 12 1-16,11 7-3 16,6 4 0-16,4 3-15 15,6 7-6-15,0-5-40 16,-5 5-15-16</inkml:trace>
  <inkml:trace contextRef="#ctx0" brushRef="#br0" timeOffset="-22017.96">11165 10871 124 0,'-2'2'49'0,"-1"-2"-38"0,0 0 6 16,3 0 1-16,0 0 1 16,0 0 1-16,-2 5 0 15,2-5 2-15,-3 2-12 16,3-2 5-16,-2 0 5 0,2 0 0 15,0 0 0-15,0-2-10 16,-3 2-4-16,0 0 0 16,1 0 3-16,-1 0-2 15,0 0 1-15,-5 0-1 16,3 0 1-16,-3 2 0 0,0-2 0 16,0 0 0-16,0 0 0 15,-2 0-2-15,-1 0-1 16,1 0 1-16,-1 0 1 15,-2 0-6-15,0 0-2 16,-3 0 0-16,0 0 2 16,-3 0 0-16,-2-2-1 15,-3-3 1-15,3 5-1 16,0-2 0-16,0 2 2 16,0 0 1-16,-1 2 1 15,4 3-2-15,-1-3-2 16,1 3 3-16,-1 2 0 15,1-2-1-15,-1-3-2 16,1 3 3-16,-1-3 0 16,-2-2-4-16,0-2 1 0,-3-3 2 15,6 5 1-15,2-2-1 16,-8 2 1-16,-8 0 0 16,3 0 1-16,3 2 0 15,-1 3 0-15,1-3-2 16,2 5-2-16,0-7-2 15,-2 5-1-15,-1-5 4 16,9 0 1-16,2 0-3 16,-11-5 1-16,-10-2 2 15,0 0 3-15,3 5 0 0,-1-3 2 16,6-2-2-16,0 2 0 16,3 5-3-16,-1-2 1 15,4 2-2-15,-1 0 2 16,0 0-2-16,0 0-1 15,0 0 1 1,-2-5-1-16,-1 5 2 0,9-7 1 16,2 7-1-16,-8-7 1 15,-10 0 0-15,2 0 3 16,6 0-1-16,-1 0 0 16,3 2-3-16,0-2-2 15,3 5 1-15,5-3 1 0,3 5-1 16,0-2-1-16,-8-3-2 15,2 5 1-15,3-5 1 16,3 3 2-16,0 2-1 16,2 0-1-16,1 0-2 15,2 0 1-15,3-5-8 16,2 5-4-16,3-7-31 16,3 0-11-16,12-7-98 15</inkml:trace>
  <inkml:trace contextRef="#ctx0" brushRef="#br0" timeOffset="-12019.35">9313 10777 244 0,'-2'2'90'0,"4"5"-70"0,6-7 8 16,-5 5-2-16,2-3-12 0,1-2-1 16,-1 5-7-16,0-5-4 15,0 2-1-15,3 3 1 0,0 2 1 16,0 0 7-16,0 0 6 16,0 0 1-16,3 0-1 0,-1 5-4 15,3-5 0-15,3 5-5 16,3-3-2-16,2 3-5 15,5 0 0-15,4-3 0 16,9 3 2-16,1 0-1 16,0-10 2-16,-3 5-11 15,-3-2-4-15,-2-3-14 16,-3-2-6-16,-3-2-41 16,-2-3-17-16,0 5-19 15</inkml:trace>
  <inkml:trace contextRef="#ctx0" brushRef="#br0" timeOffset="1657.49">21908 4883 148 0,'2'-2'55'0,"-2"-3"-43"0,-2-2 5 16,2 7 0-16,0 0-10 16,-3-2-2-16,-2-3 1 15,-1 5 1-15,-2-2-3 16,-5-3-7-16,-3 5-1 0,-2-5 2 0,-3 3 1 16,-3-3-2-16,-3 5 2 15,1-2 1-15,-3-3 0 16,0 5-3-16,0 0 2 15,-1 0 3-15,-1 5 1 16,4-3-1 0,3 10 1-16,3 2 2 0,3 7 4 15,-1 5 0-15,6 7 2 16,-3 7-2-16,0 0 0 16,0 7-5-16,0 0-3 15,3 12 2-15,0-3 2 16,0 3-2-16,0 2-2 0,2 0 0 15,0 5 1-15,3 7-1 16,0-5-1-16,3 5 3 16,3 0 0-16,2 7-4 15,0 3 1-15,2 4 0 16,3 0 0-16,3 4 2 16,0 3 3-16,0 0 4 15,-2-7 5-15,-4 0-6 16,-2 12-2-16,0-9-3 15,-2 1 0-15,-1-8-2 16,0 4-1-16,-2 0 1 16,2 0 1-16,3-3-1 15,0-4-1-15,0 0 1 16,3 10 1-16,2-3-1 16,1-3 2-16,2-1-2 15,-1 1-1-15,1-1 1 0,0-3-1 16,3 2 0-16,0-2 0 15,-1 7 0-15,1 0 0 16,2 19 0-16,0-5 2 16,-2-7-8-16,-1 0-1 15,-2-2 13-15,-2-5 5 16,-4-5-5-16,-2 5-1 16,0 5-3-16,0-5-2 15,3 0 1-15,-1-5-1 0,4 10 0 16,-4-3 2-1,4-2-1-15,-4 0-1 0,1 5 1 16,0 2 1 0,-1-7-3-16,1 0 0 15,0-7-1-15,-1 7 0 16,1 0 2-16,0 0 2 0,-1-5-1 16,1 10-1-16,-1 2-2 15,-2 0 1-15,0-2 1 16,0-3 0-16,0-2 0 15,-2 0 0-15,-1-2 0 16,1-10 2-16,-4-2-3 16,1 3 0-16,2-4 1 15,1 1 2-15,-4 0-3 16,4-7 0-16,-4-2 1 0,4 1 0 16,-1 1-3-16,0-12 2 15,3-2 3-15,0-9 3 16,0-11 0-16,6-3 2 15,-1-3 5-15,3-8 2 16,5-4-3-16,3-2 1 16,5-2-3-1,3 1 2-15,5-4-6 0,11 0-1 16,10 1-2-16,6-1 1 16,2 0-4-16,-3-3 0 15,-2-1-4-15,-5-3 1 16,0 0-22-16,-3 0-8 15,0 0-49-15,-3 0-21 0,3 0 1 16</inkml:trace>
  <inkml:trace contextRef="#ctx0" brushRef="#br0" timeOffset="6822.54">22770 11356 156 0,'3'7'57'0,"-3"-3"-44"0,2-4 23 0,-2 0 6 15,3 0-11-15,2 0-6 16,1-7-8-16,-1 3-3 0,3 1-8 15,0-4 0-15,2 0 1 0,4 2-8 16,1-2-1-16,4 0 2 16,2 7 2-16,3-4 4 15,8 4 1-15,2 0 5 16,6 0 3-16,-3 0-4 16,-3-3-1-16,-2-2-6 15,0 5-1-15,-3 0-1 16,-3 0-2-16,1 0-6 15,-3 0-1-15,-3 5-15 16,-3-2-3-16,-2-3-5 16,-3 4-1-16,-5-4-45 15,-8 0-51 1,-5-7 38-16</inkml:trace>
  <inkml:trace contextRef="#ctx0" brushRef="#br0" timeOffset="7091.72">23109 11024 240 0,'-8'-9'90'0,"5"9"-70"0,6 0 19 0,-3 0 3 16,5 4-13-16,3-4-2 15,3 7-16-15,-1-2-4 16,3 4-5-16,3 3-2 0,3 2 3 16,2 0-4-16,5 5 0 15,4 2 3-15,4 5 1 16,6 2-4-16,-1 5-1 0,-2 0 1 15,-2 3 2-15,-6-4-2 16,-11 6-2 0,-10-3-1-16,-10 5 0 0,-20 0-11 15,-12 7-2-15,-11 0-27 16,-10 8-12-16,-17-8-58 16</inkml:trace>
  <inkml:trace contextRef="#ctx0" brushRef="#br0" timeOffset="16884.62">9107 11610 188 0,'-5'0'71'0,"5"0"-55"0,2 0 11 0,1 4 3 16,2-1-9-16,1-3 0 0,1 4-1 15,1-1 0-15,3 1-11 16,2-4 1-16,3 5 3 0,5-5-1 16,3 0 3-16,3 0-2 15,-1-5 0-15,3 5 1 16,3-7 2-16,0 3-3 16,-6 4 2-16,-5-3-6 15,16 3-1-15,-8 0 0 16,22 0 0-16,12 3-4 15,-5-3-1-15,-2 0 1 0,-1 0 2 16,-4-3-5 0,-4-1-3-16,1-4 3 15,2 1 1-15,-2-4-3 16,-3 4-1-16,-3 0-8 0,-2 4-2 16,-3-2-22-1,0 5-10-15,0 8-79 16,3-1-63-16,13 4 71 15</inkml:trace>
  <inkml:trace contextRef="#ctx0" brushRef="#br0" timeOffset="21956.07">11856 11588 188 0,'0'0'71'0,"3"5"-55"0,-3-5 2 0,0 0-1 15,0 0-11-15,2-5-1 16,1 5-5-16,2-4-1 15,1 1 1-15,-1 3 2 0,3-4 3 16,2 4 4-16,1 0 5 16,2 0-4-16,0 0 0 0,3 4-2 15,0-4 0 1,5 0 4-16,3 0 3 16,5 3-4-16,3 1 1 15,0-4-1-15,-1 5 3 16,4-3-1-16,2-2 0 0,0 7-5 15,3-2-3-15,5-2-2 16,5 1-3-16,3-1 1 16,-3 4 1-16,3 2-1 15,-5 0-1-15,-1-1 1 16,1 6 1-16,5-3-1 16,2 1-1-16,-2-2 1 15,0-3-1-15,-5 4 2 16,-1-4 3-16,-2-2-2 15,0-3-2-15,3 6 2 0,5-1 2 16,2-3-4-16,-2 3-3 16,-2 0 1-16,-4 0 0 15,-2 1 1 1,0 3 0-16,0-4-3 0,5 5 2 16,1-5 3-16,-4-5 1 15,1 6 3-15,-3-8 3 16,-3 0-4-16,-2 0-1 15,0 0-2-15,2-8-2 16,8 6-2-16,1-3 1 16,-1-2-8-16,0 3-2 15,-2 1-18-15,-1 6-9 16,4 6-99-16</inkml:trace>
  <inkml:trace contextRef="#ctx0" brushRef="#br0" timeOffset="41580.3">14213 12687 272 0,'16'-7'101'0,"-5"0"-78"0,-1 0 2 0,-4 2-3 16,-1 5-10-16,0-7-2 16,1 7-8-16,-4-3-1 15,-4 3-1-15,-4 3 0 0,-10-3 0 16,-10 7-3-16,-14-2 2 15,-7-5 1-15,-9 0 2 16,-10 0-1-16,-16-5 2 16,-8-5 9-16,0-4 4 15,-13-2 1-15,-6 2 0 16,1 0-1-16,-3-1 0 16,-11 8-6-16,6 0-2 15,-3 3-2-15,-11 4 1 0,8 0-4 16,1 0 0-16,-9 0 3 15,8-7 1-15,8 4-3 16,6-6-1-16,-3-1 1 16,13 3 0-16,8-4-22 15,19 4-10 1,12-5-61-16,17 5-25 0</inkml:trace>
  <inkml:trace contextRef="#ctx0" brushRef="#br0" timeOffset="58513.37">18754 12078 48 0,'0'-15'19'0,"0"15"-15"0,0-11-3 15,0 8-1-15,0-1-7 16,0 4-3-16,0-3-8 15,0-1-1-15</inkml:trace>
  <inkml:trace contextRef="#ctx0" brushRef="#br0" timeOffset="59667.76">18664 12103 132 0,'-3'-18'49'0,"6"8"-38"0,-1-9 8 16,1 15 3-16,2-6-7 15,3-1 2-15,0 3-1 16,3-3 2-16,2 4-10 0,3-3 0 16,2 3-1-16,1 0-6 0,2 2 0 15,0 1-3-15,3 1 0 16,0 3 4-16,0 3 3 15,2 1-2-15,-5 3 0 16,-5-2-1-16,5 5 1 16,8 11-2-16,-2-2 2 15,-3 2-2-15,-3 5 2 16,-3-8-4-16,-2 11 0 16,-5-3-1-16,-3-1-2 15,0-3 0-15,-11 15 3 16,-2-2 0-16,-8 1 1 0,-9 8-3 15,-7-1 2-15,-2-3 1 16,-1-7 2-16,-3 0-1 16,1-12-1-16,2-2-2 15,-2-12 1-15,-1-3 7 16,-2-8 6-16,3-8 5 16,-3-9 2-16,0-8-10 15,5-8-3-15,3 2-2 16,5-5 2-16,8 0-14 15,6-3-7-15,7-1-23 16,11 8-11-16,0 3-45 16</inkml:trace>
  <inkml:trace contextRef="#ctx0" brushRef="#br0" timeOffset="63248.75">9168 5318 148 0,'0'0'57'0,"2"0"-44"15,4-2 7-15,-1 2 3 0,0 0-3 16,3 0 0-16,3-5-2 15,2 3-1-15,0-3-9 16,-2 3-3-16,13-3 1 0,-6-2-1 16,11 0 0-16,11 2-6 15,0-2 1-15,-1 7 2 16,4 0 1-16,-1 5-1 16,0 2-2-16,-2 5 1 15,-8 4 1-15,-6 3-3 16,-10 7 0-16,-11 2 1 15,-12 5 2-15,-9 2-3 16,-8 3-2-16,-5-3-1 16,5-2 3-16,3-12 0 0,-14-2 3 15,9-5-1 1,-16-9-1-16,-11-10 3 16,8-9 2-16,10-12 0 0,14-7 2 15,5 12-37-15,22-33-15 16</inkml:trace>
  <inkml:trace contextRef="#ctx0" brushRef="#br0" timeOffset="65812.9">18791 12012 132 0,'-3'0'52'0,"3"0"-41"0,3 0 2 0,-3 0 0 16,0 0-9-16,0 0-2 15,0 0-1-15,0 0-1 16,0 0 0-16,2 0 0 0,-2 0 2 0,0 0-1 15,0 0 2 1,0 0 2-16,0 0 4 16,0 0 2-16,3 4 3 0,0 3-5 15,-1-2-1 1,1-2-2-16,0 4-1 0,-3-3-3 16,2-1 1-16,-2 4 0 15,0-7 1-15,0 0-5 16,0 0-1-16,0 0 1 15,0 0 0-15,0 0-4 16,0 0 1-16,0 0-22 16,0 0-11-16,0-3-38 15</inkml:trace>
  <inkml:trace contextRef="#ctx0" brushRef="#br0" timeOffset="66633.04">18825 12045 112 0,'0'0'44'0,"3"7"-35"0,-3-7-2 0,0 0-1 16,0 0-5-16,0 0-1 15,0 0 1-15,0 0 1 16,0 0-1-16,0 0 2 15,0 0-4-15,0 0-2 16,0 0 2-16,0 4 0 0,0-4 7 16,0 0 4-16,-3 3-1 15,0 1 0 1,3-4-1-16,-5 0 0 0,5 0-4 16,0 0 2-16,0-7 0 0,0 3 2 15,0-3 2-15,0-3 4 16,0-9 1-16,0 1-2 15,0-11 0-15,5 3-5 16,-2-2 0-16,-3-2-5 16,0 1-2-16,0 4 0 15,0-4 1-15,0 11-3 16,-3-4 0-16,-2 4 1 16,3 1 0-16,-4 1 0 15,1 6 2-15,0-2-12 0,-1-2-6 16,-2 3-75-1</inkml:trace>
  <inkml:trace contextRef="#ctx0" brushRef="#br0" timeOffset="67413.96">16679 12491 256 0,'16'12'96'0,"-5"-16"-75"0,10 4 3 15,-13-5-2-15,8-2-12 16,5 0-3-16,8-7-9 0,13-1-1 15,9-3 1-15,2 4-30 0,-3-5-13 16,-5 9-63 0</inkml:trace>
  <inkml:trace contextRef="#ctx0" brushRef="#br0" timeOffset="67984.43">20344 12531 188 0,'37'3'71'0,"-21"-6"-55"0,23-1-20 0,-15 4-13 0,21-7-58 15,11-7-24-15</inkml:trace>
  <inkml:trace contextRef="#ctx0" brushRef="#br0" timeOffset="70085.31">18812 11809 120 0,'3'-14'46'0,"-1"10"-35"0,3-3 3 16,-2 0-1-16,0-1-8 15,-3 1-1-15,0-4-2 16,0-3 1-16,0-1-2 16,0-3-1-16,0 1 1 0,0-2-1 15,0 1 0-15,0-4 0 16,-3 4 0-16,3 1 0 16,-3-2 2-16,3 0 3 15,-5-2 2-15,5 2 1 16,0-2 2-16,0 0-5 15,0-2-1-15,0 1 0 16,0 1 2-16,0-5-3 16,0 5 0-16,0-5-1 15,0 0-2-15,0 3 1 16,0-3-1-16,0-4 0 16,5 6 2-16,-5 0 3 15,0-4 2-15,0 7-1 0,0-5 1 16,0 0-2-16,3 0 0 15,-3-2-3-15,3 2 1 16,-3 1-2-16,2-4-1 16,1 3 1-16,0 3-1 15,-3-3 0-15,0-5 2 16,2 8-3-16,-2-3 0 16,0 0 1-16,0 0 2 0,0-2 1 15,0 2 3-15,0 0-3 16,0 3 0-16,0-1 1 15,0-4 0-15,0 0-2 16,0-3 1-16,0 3-4 16,0 2 0-16,0-2 1 15,0-5 0-15,0 5-3 16,0-3 2-16,0 3 3 16,0 0 3-16,0 2 2 15,0 0 1-15,0 5-7 16,0 0 0-16,0-3-1 15,0 8 0-15,0-3 0 16,0 0 0-16,-2-2-3 16,-1 7 2-16,0 0 1 0,1-3 0 15,-1 8-14-15,0-3-3 16,-2-2-79 0</inkml:trace>
  <inkml:trace contextRef="#ctx0" brushRef="#br0" timeOffset="71544.7">18738 9987 72 0,'-3'0'27'0,"3"2"-21"0,-2-4 12 0,2 2 5 15,-3-5-10-15,0 5-2 16,-2-5-7-16,-3 3-1 15,-3 2-3-15,-2-5-3 16,-3 5 2-16,-5 0 2 16,-3 0 0-16,-2 0 2 15,-1 5-4-15,1 2 0 16,-1 0-1-16,1-2-2 16,0-3 5-16,-1-2 1 15,1 0 6-15,-3-2 5 16,-1-3-7-16,-1 3-1 15,-1-3-3-15,0-2-2 0,0 7 1 16,3-5 1-16,0 5 3 0,3 5-2 16,2-3-2-16,-2 8 0 15,2-3 1-15,3 0 1 16,-1 0 3-16,1-5 8 16,3 3 5-16,-1-5-3 15,1 0-1-15,-1 0-3 16,1-5 0-16,-1 5-9 15,6 0-1-15,2 0-2 16,-7 5 2-16,-11-3-1 16,2 3-1-16,3 2 3 15,1 0 0-15,1-7-4 16,1 5-1-16,0-5 7 16,3-5 4-16,-1 3 0 15,0-5 2-15,1-3-4 0,-1 3 1 16,1 0-5-16,-1 5 0 15,1-3-3-15,-1 5-1 16,-2 0 1-16,0 5 0 16,-3-3 0-16,-2 5 0 15,-3-2 0-15,5-3 2 16,0 3 1-16,3 0 3 16,0-5 1-16,2 0 1 15,1 0-2-15,-1 0-1 16,1 0-3-16,2 0-2 15,-3 2 1-15,6 3 1 0,2-3-1 16,-7 3-1-16,-9 2-2 16,6-5 1-16,3 3 1 15,-11-3 0-15,-11-4 0 16,6-3 2 0,2-2 1-16,3-2 3 0,2-3-3 15,3 5 0-15,1 2-3 16,1 3-1-16,4 4-12 15,-1 3-5-15,1 2-23 16,-3 21-11-16,2-2-48 16</inkml:trace>
  <inkml:trace contextRef="#ctx0" brushRef="#br0" timeOffset="75416.99">11113 10739 388 0,'23'0'145'0,"-2"-9"-112"0,14-10 3 16,-14 7-6-16,8-4-20 15,-5-1-3-15,21-11-25 16,5-5-10-16,6 0 14 16,18 5-62-16,13 9-25 0</inkml:trace>
  <inkml:trace contextRef="#ctx0" brushRef="#br0" timeOffset="78133.78">18801 11911 120 0,'0'-15'46'0,"0"15"-35"0,0-18 3 16,0 11-1-16,0 0-6 16,0-8-2-16,0 4-2 15,0-3 0-15,3-1-2 16,0-3 8-16,-1 1 4 0,1-2 2 15,2-2 1-15,3-5-4 16,-3 5-2-16,1-2-2 16,-1-6 0-16,-2 4-4 15,-1-4-1-15,-2 3-1 16,3 1 1-16,-3 1-2 16,0-2 2-16,0 0-4 15,0 7 0-15,0-2 3 16,0 3 3-16,0 1 4 0,0-2 2 15,0 5-5-15,0-5-4 16,0-7-4-16,-3 5 1 16,1-5 1-16,-4-7 0 15,1 5 0-15,0 2 0 16,-1 1-3-16,-1 3 0 16,1 4 2-16,1 3 0 15,2 1 1-15,1 7 0 16,-1-5 0-16,3 5 2 0,0 5-1 15,0-3 2 1,0 3-2-16,-3-3 2 0,3 5-2 16,0-2-1-16,0 2 1 15,-2-5-1 1,2 5 0-16,0 0 2 0,0 0-3 16,0 0 0-16,0 0 1 15,0 0 0-15,-3 0-3 16,3 0 2-16,0 0 1 15,-3 0 2-15,1 0-3 16,-1 0 0-16,0 0-1 16,1 0 0-16,-3 0 2 15,-1 0 2-15,1-2-1 16,-3-3-1-16,-3 5 1 16,1 0-1-16,-1-4 0 0,-2 1 0 15,0 3 0-15,-3 0 0 16,0 0-3-16,-2 0 0 15,-4 0 2-15,1 0 2 16,0 3 0-16,0 1-1 16,0-4 1-16,0 7 1 15,-1-7-3-15,1 5 0 16,0-5 1-16,0 0 2 16,2 0-1-16,1 0-1 15,-1 0 1-15,1-5-1 16,-3 5-3-16,2 0 2 15,1 0 1-15,-4 0 2 16,1 0-1-16,-3 0-1 0,1 5 1 16,1-3 1-16,1-2-3 15,0 5 0-15,3-3 3 16,-4-2 1-16,4 0 3 16,2 0 1-16,0 0-3 15,0 0-3-15,0 0 0 16,1 0 1-16,-1 0-1 15,-3 0 2-15,1 5-2 16,-1-3 2-16,1-2-4 16,-1 0 0-16,-2 0 1 15,0 0 2-15,-3 0-1 16,0 0-1-16,0 0 1 16,0 0-1-16,1 0-3 15,2 0 2-15,-1 0 3 16,1 0 1-16,0 5-4 0,2-3 1 15,1-2 0-15,-3 5 0 16,0-5 4-16,-1 3 2 16,-1-3-9-16,-4 0-3 15,-2 0 5-15,-3-3 2 16,1 3 1-16,1-5-2 16,4 5 3-16,2-2 0 15,3 2 1-15,0 0 0 16,2 0-5-16,1 2 1 0,2-2-2 15,0 5-2 1,0-5 5-16,0 3 1 0,0-3 0 16,-2 0-2-16,-1 0 5 15,1-3 4-15,-1-2-3 16,-2 3 2 0,0-3-3-16,3 3 2 0,-6-3-6 15,5 5-1-15,-2-2 0 16,-3 2 2-16,3 0-1 15,3 0 2-15,-1 0-2 16,3 0-1-16,-2 0-2 16,2-5-1-16,-3 5 2 15,3-2 2-15,-2-3 4 16,2 3 4-16,0-3-4 16,3 5-3-16,0-4-1 15,-1 4-1-15,6 0-36 0,3 4-13 16,3 8-72-1</inkml:trace>
  <inkml:trace contextRef="#ctx0" brushRef="#br0" timeOffset="78628.98">16865 11040 220 0,'7'0'82'0,"-1"0"-64"0,-9 0-2 0,3 0-7 16,-3 0-5-16,-2-7 0 16,-3 5-2-16,-2-3-2 15,-4-2 1-15,-1 3-1 0,-4 1 0 16,-2 3-3-16,-3 0 2 16,-5 0-8-16,-5 3-4 15,-6 1-7-15,3-4-2 16,0 0-63-1</inkml:trace>
  <inkml:trace contextRef="#ctx0" brushRef="#br0" timeOffset="79394.07">15933 11078 264 0,'6'2'101'0,"-4"-2"-78"0,3-2 0 0,-2 2-6 16,0 0-19-16,-1-5-3 15,4 3-29-15,-1-3-10 16,0-2-53-16,1 2-20 15,-4 3 50-15,3-3 26 16</inkml:trace>
  <inkml:trace contextRef="#ctx0" brushRef="#br0" timeOffset="79814.94">15976 10824 176 0,'10'0'68'0,"-2"0"-52"0,3 0 8 15,-3 0 0-15,0 0-8 16,2 0 1-16,-2 0-10 16,0 0-2-16,0 0-3 15,0 2-4-15,0-2 1 0,-3 7-6 16,0 5 0-16,1 2-4 15,-4 5 2-15,1 0 3 0,-6-3 1 16,1 3 3-16,-4 2 1 16,1-2 1-16,0 2 0 15,0-7 13 1,-1 3 6-16,4-8 4 0,-1 3 3 16,0-3-5-16,3-4-1 15,0 2-9-15,3 0-2 16,2-2-3-16,3-3 1 15,5-2-6-15,3 0-3 16,5 0-13-16,3-2-2 16,0-3-16-16,0 5-7 15,0-7-66-15</inkml:trace>
  <inkml:trace contextRef="#ctx0" brushRef="#br0" timeOffset="80250.13">16341 10739 244 0,'5'-7'90'0,"-2"5"-70"0,-1-3 2 16,-2 5-6-16,0 0-14 15,0 0 0-15,0 7 0 16,0 0 1-16,-2 0-1 15,-1 5-6-15,-2 7 0 0,-1-3 0 16,1 3-1-16,0 0 6 0,2 2 1 16,1-2 6-16,-1-5 5 15,3 5-1-15,0-5 3 16,0 0-8-16,3-2-4 16,-1-3-5-16,1-2 1 15,-1 5 1-15,1-5 2 16,0 5-1-16,2-3-1 15,0 3 1-15,1 0-1 16,-1-3-3-16,0 5 2 16,-2-2 1-16,-3 0 2 15,0-3-1-15,-3 5-1 16,-2-2-2-16,-6-5-1 16,-2 5-5-16,-5-5-2 15,-6-5-55-15,-3-2-21 16,17-2-12-1</inkml:trace>
  <inkml:trace contextRef="#ctx0" brushRef="#br0" timeOffset="87368.19">16449 10001 140 0,'3'0'55'0,"2"0"-43"0,-5-5 12 15,0 5 5-15,3 0-6 16,-3 0-1-16,2 0-4 16,1-2-1-16,-3 2-9 15,0 0 4-15,3 2 1 0,-1 5-4 16,1 7-3-16,0 12-1 16,-3 7-1-16,0 12-2 15,0 4-2-15,0 12 1 16,0 10-1-16,0-3 2 15,0 0 1-15,2-7 3 16,-2-2 3-16,0-7-2 16,3-10-2-16,0-2 0 0,-1-2-1 15,1-10-2-15,-1 0 1 16,1-2-15-16,2-7-5 16,-2-2-26-16,5-6-13 15,-3-4-45 1</inkml:trace>
  <inkml:trace contextRef="#ctx0" brushRef="#br0" timeOffset="87666.39">16301 10666 208 0,'5'19'79'0,"1"-7"-61"0,2 2 4 0,-3-7-4 0,0 0-3 16,3 7 1-16,3-2 0 15,-1 2 3-15,3 0-11 16,1 0 7-16,-1 5 2 0,3 2-1 16,2-2 3-16,-2 0-6 15,3-10 0-15,-1-1-2 16,1-4 3-16,-1-11-3 15,1-7-1-15,5-17-33 16,5-4-11-16,5-5-114 16</inkml:trace>
  <inkml:trace contextRef="#ctx0" brushRef="#br0" timeOffset="91419.43">18738 9853 192 0,'0'9'71'0,"2"-4"-55"0,-2 4 2 16,3-2-3-16,0 5-6 15,-1 0 2-15,4 2-4 16,-1 0-2-16,0 5-2 16,1-3 0-16,-1 3 2 0,0 2-2 15,0 5 0-15,1-5 3 16,-1 5 3-16,0-5 2 16,1 5 1-16,-4-5-6 15,1 5-2-15,0-2-2 16,-1-1 1-16,-2 8-2 15,0-3-1-15,0 5-2 16,0 0 1-16,0 2 1 0,0 3 2 16,0-3-1-16,0 0-1 15,0-2 1-15,0 0 1 16,-2 0-1-16,-1-5 2 16,0-2-2-16,1 2 2 15,-1 3-2-15,0-5-1 16,1 2 1-16,-1 0-1 15,0-2 2-15,1 0 1 16,-1 2-1-16,0-6 1 16,3 1-4-16,0-9 0 0,0 0 3 15,0 0 1-15,0 0 1 16,0-6 0-16,-2 3 0 16,-1-4 0-16,3 0-2 15,-3 0 1 1,3-2-2-16,-2 2-1 0,2-2-2 15,-3-3 1-15,1-2 1 16,-1 0 2-16,0-2-1 16,1-3-1-16,-4-2 1 15,1-5-1-15,0 5 0 16,-3-7 0-16,0 2 0 16,-3-2 0-16,1-2 0 15,-1-3 0-15,-2 0 0 16,0 5 0-16,-3-5 0 0,0 5 0 15,0 0-3-15,0 2 2 16,3 3 1-16,0 2 2 16,2-3-1-16,3 8-1 15,3-3 3-15,2 3 0 16,3 2 1-16,0 0 0 16,6 2 2-16,1 5 3 15,4 5-4-15,0 0-3 16,-1 2-1-16,3 7-1 15,1-7 0-15,-1 5 0 16,0 0 2-16,0-3 1 16,3 3 3-16,-3-5 1 15,1 1 1-15,-1-4 2 0,0 3-1 16,3-7 0-16,0-2 1 16,0-5 4-16,2-5-2 15,6-2 1-15,3-2-3 16,4-10-1-16,4-2-8 15,2-5 0-15,-3 5-1 16,-2-3 0-16,-3 8-33 16,0 0-15-16</inkml:trace>
  <inkml:trace contextRef="#ctx0" brushRef="#br0" timeOffset="92305.59">18658 10057 176 0,'8'0'68'0,"-2"5"-52"0,2-10-3 15,-3 5-3-15,0 0-5 16,3-2 0-16,0-3-6 15,3-2 1-15,-1 0 0 16,1-7-5-16,2 0-1 0,0-5-35 16,3 0-52-16,0 3 11 15</inkml:trace>
  <inkml:trace contextRef="#ctx0" brushRef="#br0" timeOffset="97276.28">18420 11475 200 0,'3'5'77'0,"0"-2"-60"0,-1-3 2 0,1 4-2 15,-3-4-11-15,0 3-3 16,0 1 0-16,0 3 2 16,-3 0-2-16,-2 5-6 0,-3-2-1 15,-3 1 2-15,-2 3 1 16,-5 5 1-16,-3 0 0 16,-3 5 0-16,-8 1 0 15,-8 1 0-15,3 3 0 16,0-4-3-16,3-3 2 15,-3 3 5-15,2-3 2 16,1-4 2-16,0 4 2 16,-3 1-5-16,-3-6-1 15,-5 1-2-15,0 4-2 0,3-8 1 16,-1 2-1-16,4-6 2 16,-1 1 1-16,3-8 3 15,-3 1 3-15,3-4-2 16,0 0 1-16,3-4 1 15,-1-3 2-15,3-3-3 16,3-2 0-16,8 5-3 16,3-4 2-16,2 1 0 15,3-4 1-15,2-2-4 16,6 2-1-16,-1-1-1 16,4-3 1-16,-4-11-2 15,4-6-1-15,2-3 3 16,5 3 0-16,3-5 3 15,8 3 1-15,2-3 1 16,6 4 0-16,3 1-2 0,4-3 1 16,1 5-2-16,3-6 2 15,2 3-4-15,-6 8-2 16,-4 4 0-16,23-8-1 16,19-11 0-16,-6 10 2 15,1-2-1-15,-1 4-1 16,6-1 1-16,0 3-1 15,0 3 0-15,0-2 2 16,-6-5-3-16,1 5 0 0,2-5 1 16,0 0 0-16,0 5 0 15,-2-5 0 1,-4 0 0-16,-4 5 2 0,0-3 1 16,2-2 1-16,3 5-7 15,-3-5 0-15,-3 0 1 16,-2-2 3-1,-2 2 0-15,1 0 2 0,4 0 2 16,8 0 2-16,-1-2 1 16,1 7 2-16,-1-3-3 15,3 3 1-15,8 0-5 16,0-3-2-16,0 3 2 16,-5 2 0-16,-3-7-4 15,0 5 1-15,22-7 0 16,-4 2 0-16,-7 2 0 0,-3 3 0 15,-8 9 0-15,-2-2 2 16,7 9-1-16,-2 5-1 16,-5 0-2-16,-6 7-1 15,-8 5-1-15,-5 2 0 16,-5 2-2-16,-6 8 1 16,-2-1 1-16,-3 17-1 15,-5 0-5-15,-6 7-2 16,1 0 7-16,-11 5 4 15,-6 2-3-15,-4 2 1 16,-3 5-1-16,-11 5 2 16,0 0-1-16,-5-3 1 15,-8 3 0-15,-11 7 0 0,-13 2 0 16,-16 5 0-16,-5 0 0 16,-13 0 0-16,-24 2 4 15,-6 7 1-15,-12-2-6 16,-17 7 0-16,1-7-4 15,-22 0 0-15,8 7 4 16,-13-14 1-16,8-4 2 16,8-11 0-16,-8-11 4 15,8 0 5-15,8-11-1 16,-3-6 1-16,19-4-3 16,10-5 1-16,3-4-4 15,10 2-2-15,19-1-5 16,19 4 0-16,15 10-60 15,30-10-26-15,5-4-43 16</inkml:trace>
  <inkml:trace contextRef="#ctx0" brushRef="#br0" timeOffset="98958.12">19000 9300 192 0,'-6'-9'71'0,"4"4"-55"0,7-7 2 0,0 10-3 16,1-5-4-16,2-5 1 15,2-2 2-15,3-5 4 16,6-9-10-16,2 0 4 0,3-10 2 16,5-4-1-16,5-12 2 15,9-10 1-15,12 3 2 0,6-7-4 16,3-5 0-1,-1 0-6-15,6 0 0 0,8 5-5 16,2 0-2-16,-2 2 0 16,-6 0 1-16,-2-2-1 15,2 2 2-15,1 0-2 16,-3 5 2-16,-8 0-2 16,-3 7-1-16,-5 9 1 15,-6 3-1-15,1 9 2 16,2 11 3-16,0 4-4 15,-2 11-1-15,-3 11-7 16,-8 6-3-16,-5 9-1 16,-8 6 1-16,-8 11 1 0,-6 4 1 15,-7 14 5-15,-9 0 1 16,-4 7-1 0,-9 5 0-16,-4 7 4 0,-4 7 1 15,1 0-3-15,-3 2 1 16,-3-2-2-16,-5 14 0 15,-6-7 2-15,-15 12 2 16,-11-5-3-16,-2 12 0 16,-11-5-1-16,-19 12 0 15,-2 0-3-15,0-3 1 16,-11 3 0-16,-5 2 2 16,0 5 1-16,0 0 1 0,-5 0-3 15,7 5 2 1,6-3 1-16,-5 5 0 0,-1 2 0 15,9-2 0-15,2-7 4 16,-10 0 5-16,5-7-3 16,2-5 2-16,-7-9-3 15,-6-5 0-15,8-7-3 16,-2-7 1-16,-6-12 0 16,8-6 1-16,6-15-5 15,-1-10 1-15,6-16 0 16,16-9 2-16,13-17 1 15,13-6 1-15,13-13-2 16,14-16 1-16,13-19-2 16,13-9-1-16,18-24 3 15,19-11 2-15,16-22-2 0,11-11-2 16,5-3 0-16,16-9 1 16,12 7 3-1,4 2 4-15,18-7 0 0,11 10 0 16,2 4-1-16,19-2 2 15,3 5-3-15,7 4-2 16,1 3-5-16,-9 7 0 16,3 4-7-16,-10 8-3 15,-11-3-19-15,-16 7-6 16,-3 5-112 0</inkml:trace>
  <inkml:trace contextRef="#ctx0" brushRef="#br0" timeOffset="99646.76">19587 9528 248 0,'16'0'93'0,"-8"0"-72"0,3 0 5 16,-6 0-3-16,3 0-13 16,0 0-3-16,0 0-4 15,-3 0 0-15,0 0-2 16,0 0-1-16,-2 7 1 0,-3 0-1 15,0 10 0-15,-3 4-3 16,-2 19 2-16,0 2-1 16,-3 10 0-16,0 7 2 15,3 4 2-15,-1 3 5 16,1 2 4-16,3-2-2 0,-1-7 0 16,0-10-3-16,1-2-1 15,-1-7-3-15,0-7 1 16,3-7-42-16,-2-12-18 15,-1-14-64 1</inkml:trace>
  <inkml:trace contextRef="#ctx0" brushRef="#br0" timeOffset="99977.38">19243 10022 324 0,'5'7'121'0,"-2"7"-95"0,2-2 7 0,1-5-5 0,-1 7-16 16,6 7-2-16,2 3-8 15,3 4-4-15,5 7 1 16,3 3 0-16,2 2 3 0,1 2-1 16,-4-4-1-16,-1-3 5 15,-4-7 1-15,-2-4 11 16,-3-8 6-16,0-11 1 15,3-12 3-15,-3-12-13 16,3-9-3-16,3-10-7 16,5-9-3-16,5-2 0 15,13-10-1-15,6 5-14 0,2 7-5 16,-5 2-15-16,-5 10-6 16,-9 7-80-16,-4 4-36 15</inkml:trace>
  <inkml:trace contextRef="#ctx0" brushRef="#br0" timeOffset="106973.67">16653 12169 212 0,'0'3'82'0,"0"-10"-64"0,3 11 0 0,-1-4-6 16,1-4-15-16,2 4-3 15,0-7-2-15,1-5 0 0,2-2 5 16,0 0 3-16,2-5 3 0,1 5 7 16,5-1 6-16,-3-3 1 15,0 8-1-15,0-1-2 16,1-1-1-16,-4 5-3 16,3 0-1-16,-2 0-5 15,2 7-7 1,-2 0-1-16,-1 7-3 15,4 11 2-15,-1 4 5 16,3 3 4-16,-3 4 1 16,-3 1 2-16,-2 3 0 15,-2-2 1-15,-6 2-7 16,-6 0 0-16,-4 0-1 16,-3-8 0-16,-3-3 4 0,-3-4 5 15,-2-11 1-15,0-7 2 16,0-11-4-16,0-3-3 15,2-8 0-15,6 1 1 16,2-9-8-16,6 1-3 16,5-6-2-16,3 9 1 15,-1 0-5-15,6 1-3 16,5-15-19-16,1 7-6 16,1 4-77-1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9:03:48.5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2217 2748 360 0,'-18'-7'134'0,"4"7"-104"0,1-7 3 15,5 4-7-15,3-1-16 16,0-3-3-16,-3-1-4 16,8-3-3-16,2 1 1 15,14-6-4-15,5 9 2 0,22 0-1 0,18 7-2 16,13 0 7-16,-3 7 5 15,11 0 5 1,6 0 2-16,-6 5-6 16,0 2-3-16,-27-10-3 0,14 4 0 15,-14 3-33-15,-7-8-12 16,2-3-129 0</inkml:trace>
  <inkml:trace contextRef="#ctx0" brushRef="#br0" timeOffset="3387.42">10914 2506 276 0,'5'-8'104'0,"1"4"-81"0,2 4-4 0,-3-7-6 15,5 7-10-15,1-3-2 16,2-1 0-16,6 1-1 15,2-1 0-15,3 1 4 0,2-1 2 16,6-1 0-16,8 2-1 16,5 3-1-16,5 0 2 15,3 3-3-15,0 2-2 16,5-1-3-16,5 3 1 16,6-4 5-16,3 4 5 15,-4 0 1-15,1 0 2 16,3-2 0-16,7 2 0 15,0-3-4-15,-2-1 0 16,-3 4-3-16,-2 0 2 16,4-7-2-16,4 7 0 0,-3-3-3 15,-3 8 1-15,-3-9-4 16,-2 4 0-16,2-3 1 16,-2-1 0-16,-5-3 2 15,-4 0 3-15,-4-3 4 16,-6-1 5-16,-2-3-4 15,-3 4 0-15,0-9-9 16,0 12 0-16,0-7-23 16,-3 7-8-16,6 19-91 0,2 2-40 15,27-4 39 1</inkml:trace>
  <inkml:trace contextRef="#ctx0" brushRef="#br0" timeOffset="9316.94">6488 3242 168 0,'-11'-12'63'0,"6"5"-49"0,-1-3 11 0,4 6 2 15,-1-3-9-15,0-5-3 16,-4 2-2-16,1-1-1 16,4-3-6-16,-1-8 0 0,0-1 4 15,3-5 0-15,3-5 4 16,2 0-1-16,8-2 2 16,-2-3-2-16,5 0 2 0,5 1-4 15,3 1 1-15,5 3-7 16,5 3-1-16,1 2-2 15,12 7-2 1,6-1 1-16,6-1-1 16,-1 9-3-16,3 7 0 0,5 0 2 15,3 7 0-15,2 4-2 16,0 3 2-16,-2 3 1 16,0 4 0-16,2 12 0 15,4-3 2-15,-7 8-3 16,-2 14 0-16,-5 4 1 15,-8 3 2-15,-8 9-3 16,-5 5 0-16,-6 9 1 16,-5 12 0-16,-5 0 0 0,-5 12 0 15,-6 2-5-15,-8 5-1 16,-7-12-4-16,-9-7-1 16,-13 21 1-16,-13-14 4 15,-18-21 3-15,-17-12 4 16,-10-16 2-16,-16-17 3 15,-15-14 3-15,-4-14 2 16,-7-23-1-16,-3-15-1 16,0-9-5-16,18-7-1 15,11 0 3-15,3-12 1 16,18-7 5-16,17-7 3 16,12-2-6-16,16-5-3 15,14-19-6-15,15 12 0 0,22 0-33 16,10 7-13-16,5 0-34 15,11 11-13-15,3 13-10 16</inkml:trace>
  <inkml:trace contextRef="#ctx0" brushRef="#br0" timeOffset="23083.9">19182 7426 272 0,'8'-3'101'0,"-8"6"-78"16,0-3-9-16,0 0-8 0,0 0-41 15,0 0-15-15</inkml:trace>
  <inkml:trace contextRef="#ctx0" brushRef="#br0" timeOffset="23864.83">18314 6936 292 0,'19'3'110'0,"-16"1"-86"0,2 4-9 0,-5-8-49 15,5 7-26-15,1 0-51 16,-1 0-22-16</inkml:trace>
  <inkml:trace contextRef="#ctx0" brushRef="#br0" timeOffset="24031.39">18325 6878 284 0,'11'-3'107'0,"-9"6"-83"0,-2-3-18 15,0 0-14-15,3 7-110 16,0 0-44-16</inkml:trace>
  <inkml:trace contextRef="#ctx0" brushRef="#br0" timeOffset="24196.95">18254 6762 384 0,'10'-11'143'0,"-10"11"-112"0,0 0-14 0,0 0-76 15,5 11-30 1,3 15-52-16,8-12-22 16</inkml:trace>
  <inkml:trace contextRef="#ctx0" brushRef="#br0" timeOffset="33548.4">19553 6221 220 0,'13'-7'82'0,"-10"7"-64"0,-1-2 2 16,-2 2-2-16</inkml:trace>
  <inkml:trace contextRef="#ctx0" brushRef="#br0" timeOffset="37978.7">18410 6734 104 0,'-3'-5'41'0,"3"3"-32"0,-3-3 0 16,3 5-3-16,0 0-7 0,0-4 1 15,-2 1 0-15,-1 3 0 16,0-4 0-16,3 4 2 16,0-7-1-16,0 4 2 15,0-1-4-15,3 1 0 16,0-2 1-16,2 5 2 15,-2-2-3-15,-1-3 0 16,1 5 1-16,-3-4 0 16,0 1-22-16,0 3-8 15,-3-4-12-15,1-3-1 16</inkml:trace>
  <inkml:trace contextRef="#ctx0" brushRef="#br0" timeOffset="38067.46">18386 6624 104 0,'-3'-7'41'0,"1"7"-32"0,-1-3-40 0,3-2-18 0,-3 5 14 16,1-2 11-16</inkml:trace>
  <inkml:trace contextRef="#ctx0" brushRef="#br0" timeOffset="39299.19">18844 7030 76 0,'0'0'30'0,"2"5"-24"0,1-2-1 0,-3-3 0 0,3 7-4 16,-1-7-1-16,-2 0-4 15,3 4 0-15,-3-4 2 16,0 0 3-16,3 3 0 16,2-3 2-16,-3 4-2 15,1-1 2-15,2 1-4 16,1-1 0-16,-1 1-32 15,0 1-13-15</inkml:trace>
  <inkml:trace contextRef="#ctx0" brushRef="#br0" timeOffset="43763.41">15256 2049 220 0,'0'-4'82'0,"0"4"-64"0,0-3 13 0,0 3 1 16,3-5-17-16,4 5-6 0,7 0-5 15,10 0-1-15,10 8-2 16,6-1-3-16,7 11 1 0,6-6-1 15,13 5-2-15,6-3 3 16,2 5 0-16,0-1-2 16,3-8 0-16,10 2 10 0,0-5 8 15,3 0 1-15,-2-7 2 16,9 0 4-16,1-7 1 16,-2 0-4-16,-1-5-1 15,3 2-6-15,2-4-2 16,-7 3-6-16,-8-1-1 15,-9 5-3-15,1 0-3 16,-3 0-1-16,-8 7 3 16,-5 0-2-16,-8 7 1 15,-5 0-25-15,-6 4-9 16,-8 8-35-16,-2 5-15 16,0 2-27-1</inkml:trace>
  <inkml:trace contextRef="#ctx0" brushRef="#br0" timeOffset="46896.61">20839 2226 192 0,'-8'0'71'0,"2"-3"-55"0,-2-4 13 16,6 3 4-16,-1-1-13 15,0 2-3-15,3-4-4 16,0-4-1-16,3 1-6 15,0-2-8-15,2 5-2 0,3 0 4 16,0-4 4-16,3 4-1 16,-1 0 0-16,3 2-1 15,3 2-2-15,3-1 1 16,7 4-1-16,3 0 4 16,0 0 5-16,1 4-1 0,1-1 3 15,4-3-4-15,-1 0 1 16,3 0-3-16,0 0 2 15,3 0-4-15,10 0 0 16,3 0 1-16,0 0 2 16,-3 5-3-16,0-5 0 15,3 4 1-15,3-1 0 16,10 4-2-16,-2 0 1 16,2 0 0-1,-3 4 3-15,3-3-1 0,6 6 0 16,-1-14-3-16,1 7 1 15,-4-3-2-15,-1-1 2 16,-1 4-2-16,3-2-1 0,-1 2 1 16,-1 0-1-16,-7 4 0 15,-4 4 0-15,-6-1-14 16,-5 4-3-16,-10 1-26 16,-6-2-13-16,-11 2-72 15</inkml:trace>
  <inkml:trace contextRef="#ctx0" brushRef="#br0" timeOffset="68348.77">18121 6748 316 0,'0'-12'121'0,"6"5"-95"0,-6-7 3 0,2 7-8 16,1-4-10-16,2-8 1 15,6-2-7-15,5-8-1 16,5-8-2-16,0-1-4 0,5-7 1 16,6 3 1-16,3-3 2 15,2 3 1-15,5-3 3 0,8 3 8 16,6-3 5-16,2 5-3 15,0 7 1-15,3 0-4 16,0 5 2-16,10 7-10 16,9 2-3-16,-4 12-2 15,4 3 2-15,10 8-1 16,2 17-1-16,-2 5-2 16,0 10-1-16,3 8-1 15,0 10 3-15,-9 12-2 16,-7 9 1-16,-11 5 0 15,-8 7-2-15,-10 15 0 16,-11 10 3-16,-11 4-2 16,-10 11-1-16,-10 0 0 15,-14 0 3-15,-14 0-5 16,-15-7 0-16,-15-12 0 16,-12-5 2-16,-7-9-1 0,-22-14 4 15,-5-16-2-15,-10-10 1 16,-17-21 2-16,1-14 0 15,-6-19-3-15,-10-14 2 16,0-19 3-16,-3-12 1 16,0-9 3-16,8-19 3 15,11-9 0-15,7-1 2 16,11-8-2-16,22-8 2 16,18 5 0-16,18 0 3 15,16 0-3-15,19-8-1 16,21 11-6-16,16 4-1 15,10 7-14-15,9 4-6 16,4 8-22-16,9 9-8 16,7 10-70-16,3 11-31 0,1 6 22 15</inkml:trace>
  <inkml:trace contextRef="#ctx0" brushRef="#br0" timeOffset="69912.52">17910 7150 236 0,'-6'0'88'0,"4"0"-69"0,2-4 2 0,0 4-5 15,0 0-11-15,0-3-1 16,2-1-2-16,1 4-2 0,0 0 1 16,2 0-1-16,0-3 2 15,1 3 8-15,-1 0 3 0,0 0 0 16,0 0 0-16,1-4 1 16,-1 4 2-16,0 0-5 15,3 0 1-15,0 0-3 16,3-3 2-16,-1-1 3 15,1 4 3-15,2-3-3 16,3-2 2-16,3 5-7 16,4-4-1-16,6 1 0 15,6-1 0-15,-1 1-2 16,1-1-1-16,2-3 1 16,2 0 1-16,4 0-1 15,2 4 1-15,10-6-2 0,1 2 2 16,2 0-2-16,-2 4 2 15,2-1-4-15,0 4-2 16,8 0 2-16,3 0 0 16,0 0-1-16,-3 0-2 15,-3 4 1-15,1-1 1 16,2-3 1-16,3 0 1 16,-3 0-2-16,-5 0 1 15,-3 0 2-15,-2 4 2 16,-1-1-3-16,1-3-3 15,2 4 0-15,-3-4-1 16,-4 7 0-16,-4-2 2 16,-4-2-3-16,-6 4 0 15,-3-3 1-15,-5-1 0 0,-5 1-11 16,-3-1-5-16,-5-3-19 16,-3 4-5-16,-2-4-39 15,-6 0-14-15,-5-4-52 16</inkml:trace>
  <inkml:trace contextRef="#ctx0" brushRef="#br0" timeOffset="70395.32">19574 6560 292 0,'3'10'110'0,"-1"-3"-86"0,1 4 9 0,2-4 0 16,0 0-15-16,1 8-2 15,2-4-7-15,0 1-1 16,2 2-5-16,1 0 5 0,2 0 2 15,3 1-1-15,2-1 2 16,6 4-6-16,5 4-1 16,3 1-2-16,2 1 1 15,1 2-2-15,-1 2 2 0,-2 2 0 16,-3-4 3-16,-2-2-1 16,-4 2 0-16,-4-5-3 15,-6 5-2-15,-5-1-2 16,-8 4 1-16,-8 8-1 15,-8-1 0-15,-8 11 0 16,-10-3 0-16,-8-1 2 16,-1-3 2-16,1-7-1 15,0-1 2-15,2 1-2 16,6-4 2-16,-1-1-40 16,9 2-14-16,10-8-109 15</inkml:trace>
  <inkml:trace contextRef="#ctx0" brushRef="#br0" timeOffset="74656.59">18912 8082 256 0,'3'0'96'0,"0"0"-75"0,-3 0 8 16,0 0-3-16,0 0-12 15,0 0-1-15,0 0-1 16,0 0 0-16,-3-7-6 15,0 0 3-15,1 0 1 0,-1-8-5 16,0-3-1-16,1-8 0 16,2-7 0-16,0-2 0 15,0-5 0-15,2-7 0 16,1-5 2-16,2-2 1 16,1-3 1-16,-1-2 0 0,0-6 2 15,1-1-1-15,-4-2 0 16,-2 2-3-16,-2 2-1 15,-4-2-1-15,1-2 0 16,0 2 0-16,-3 0 0 16,0 8 0-16,0 4 0 15,3 7 0-15,-1 4 0 16,1 3 0-16,0 3 0 16,-1 8-2-16,4 4-2 15,-1-1 1-15,1 4-1 16,-1 4 0-16,-2-11 0 15,-1 4 0-15,-2-4 2 16,0 1 1-16,0-2-4 16,-2 1 1-1,5 1 0-15,-1 2 0 0,1 7 2 16,2-2 1-16,1 2 1 16,2 5 2-16,0 3-1 15,0 4 2-15,2-1-4 16,1 6-2-16,2 2-3 15,-2 0 1-15,2 2 1 16,1-2 2-16,1 8-3 16,-1-1 0-16,2 0-1 15,0 4 0-15,2 3 2 16,1 1 2-16,-1 3-3 0,1-3 0 16,0 3 1-1,2 4 0-15,0-8 0 16,0 4 0-16,0-3-3 0,-2-1 2 15,0 2 1-15,-1-6 0 16,-4 1 0 0,-1-4 0-16,0-7-5 0,-5 5 1 15,-5-5 0-15,-3-5-1 16,-5-6 1-16,-1-4 3 16,1 1 0-16,-3-4 1 15,0-6 2-15,1-2 1 16,-1 0-4-16,0 0-1 15,0 1 3-15,0-4 1 16,5 11 0-16,-7 1-2 0,2 1-2 16,3 6-1-16,-3 3-1 15,-3 2 3-15,1 10 0 16,-3 2 1-16,0 0 0 16,-1 7 0-16,-1 5 2 15,1-2 3-15,1 8-4 16,3 1-3-16,2 7 1 15,3-4 2-15,-1 3-2 16,6-6 0-16,1 3 3 16,-1-11 1-16,2 4-1 15,1-8-2-15,0-7-2 16,2 2 1-16,-2-7 1 16,2-2-18-1,1-2-5-15,2-3-150 16</inkml:trace>
  <inkml:trace contextRef="#ctx0" brushRef="#br0" timeOffset="81500.6">18603 7009 148 0,'8'10'55'0,"-8"-10"-43"0,0 0 12 0,-3 0 5 0,-2 0-15 16,-6 0-2-16,-5-7-6 16,-5-3-1-16,-3-13-3 15,-5-5-4-15,-5-5 1 0,-6-7 1 16,-7-3 2-16,-12-8 1 15,-1-6 3-15,-4-6 6 16,-2-6 2-16,-11 1 4 16,-10-5 3-16,0 0-7 15,-1-7-1-15,-4 5-5 16,-9-2-3-16,6 8-2 16,2 3 0-16,3-4-2 0,0 6-1 15,8 3 1-15,11 7-1 16,7 7 0-16,11 7 0 15,11 7 0-15,8 7 2 16,7 5 1-16,11 2 1 16,8 10-5-16,8 2-1 15,8 2 1-15,14 10 2 16,15 2-5-16,10 2 1 16,6 10 3-16,5 0 2 15,8 2 0-15,6 5-2 16,-1-5 1-16,-4 0 1 15,-9-2 1-15,-5-5 1 16,-14-2-5-16,-7-10 1 16,-11-2-5-16,-10-7-1 15,-14-9-2-15,-13-8 2 16,-21-11 2-16,-18-5 2 0,-11-5-1 16,-6-2 1-16,-13-7 2 15,1 7 0-15,7 5-3 16,14 9 2-16,10 14 10 15,13 12 3-15,13 28 8 16,14 12 2-16,16 26-9 16,10 23-3-16,14 12-6 15,-1 5-3-15,-7-5-5 16,-14-14-2-16,-21-12-127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9:04:46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10070 1377 228 0,'-85'0'85'0,"43"-3"-66"0,-29-4 1 16,28 3-4-16,-23-4-9 15,-21 1 1-15,-22-4-3 16,-12-3 2-16,-20-3-4 0,-12 1 3 0,-16-6 0 16,-11 8 0-16,-11 0-1 15,-2 2-1-15,-16-2 2 16,8 12-3-16,-8 2-2 16,8 2 0-16,2 5 1 15,9 8-8-15,13-1-3 16,-1 2-42-16,22 5-18 15</inkml:trace>
  <inkml:trace contextRef="#ctx0" brushRef="#br0" timeOffset="1758.34">23117 1294 212 0,'-3'-11'79'16,"-5"8"-61"-16,-10-2-3 0,4 5-6 15,-9 5-10-15,-7-2 1 16,-9 4-2-16,-6 9-2 15,-11 1 3-15,-15 6 2 0,-9-2 2 0,-2-2-1 16,-13-3-2-16,-11-1 1 16,0-8-1-16,-13 2 11 15,-2-7 5-15,-1-2-2 16,0-2 2-16,-5-3-9 16,6 5-2-16,7-4-5 15,-3 8-1-15,6 8-43 16,8 2-18-16,13 7-35 15</inkml:trace>
  <inkml:trace contextRef="#ctx0" brushRef="#br0" timeOffset="2837.4">8043 2099 156 0,'77'-22'57'0,"-53"18"-44"0,5-6 10 0,-16 10 0 16,0-4-9-16,1-3-1 16,-4 0 4-16,-2 4 1 15,-5-2-9-15,-8 1-8 0,-11-3-3 16,-13 4-2-16,-19 3 3 16,-13-4 0-16,-10 8 1 15,-22-1 0 1,-10 4 2-16,-8 5-3 0,-27 6 0 15,-2-8 1-15,-21 6 0 16,-9 1 8-16,-23-3 7 16,0-2-1-16,-19-5 0 15,1 7-4-15,-12-3-1 16,-4 1 1-16,10-2 4 0,-19-10-4 16,17 11 2-16,-6-11-7 15,8 3-1-15,0 4-2 16,16-2-2-16,-6-1 1 15,20 3 1-15,4 3-3 16,14-3 0-16,7 5 1 16,12 2 0-16,12 4-16 15,19 1-4-15,13-2-67 16,24 2-65 0,19-5 43-16</inkml:trace>
  <inkml:trace contextRef="#ctx0" brushRef="#br0" timeOffset="41346.4">8628 3978 272 0,'-34'-7'104'0,"13"0"-81"0,-22-12 3 0,19 12-6 15,-7-5-9-15,-6-14-1 16,-6-2-2-16,-2-12 0 15,-8-7-4-15,-5-2 2 0,-3-10 3 16,3 0-3-16,5-14 2 16,6-2-3-16,4 2 2 15,9 5 2-15,10-5 5 16,8 0 3-16,11 0 2 16,10 5-6-16,14 7 0 15,15 2-8-15,14 9-3 16,7 3-6-16,9 7 0 15,7 3 0-15,14 9 2 16,5 2-4-16,0 7 2 0,13 12 0 16,5 4-1-16,1 6 4 15,5 9 0-15,7 9-4 16,4 9 1-16,4 8-3 16,4 21 0-16,-9 7 8 15,-8-1 4-15,-2 11-5 16,-13 11-1-16,-14 7-3 15,-16 0 3-15,-15 12 0 16,-19 7 1-16,-18-10-3 16,-25 1 2-16,-23-1-6 15,-16-11 0-15,-31 4 1 16,-30-11 3-16,-16-24 6 16,-26-14 3-16,-6-21 6 15,-10-12 3-15,-5-14-4 16,0-14-1-16,-1-19 0 0,14-16 1 15,5-8-1-15,6-11-1 16,18-7-3-16,18-17-1 16,19-9-6-16,19 7 1 15,21-12-11-15,23 5-5 16,25 9-25-16,23 14-11 16,45 20-105-1</inkml:trace>
  <inkml:trace contextRef="#ctx0" brushRef="#br0" timeOffset="49843.92">14549 3938 168 0,'-10'0'66'0,"5"0"-52"0,2-5 6 16,3 5-1-16,0 0 2 15,3 0 2-15,-1-2-4 16,4-3 1-16,-1 5-11 15,3 0-3-15,2 0-2 0,1-7 0 16,2 7 0-16,-2-2-2 0,2-3-2 16,3-2 7-16,-6 2 3 15,4 3 1-15,-1-5 1 16,0 2 0-16,0 3 2 16,-2-3-5-16,5-2-3 15,0 7-1-15,2-2-1 16,1-3-2-16,5 5 1 15,2 5-7-15,0-3 1 16,1-2 1-16,-3 5 1 16,-3-5 1-16,-3 0 0 15,-2 0-11-15,-3 0-3 16,-5 0-24-16,0 0-10 16</inkml:trace>
  <inkml:trace contextRef="#ctx0" brushRef="#br0" timeOffset="50193">14661 4065 184 0,'-8'0'71'0,"5"2"-55"0,0-2 15 16,3 0 3-16,3 5-11 16,2 2-3-16,3-2 0 0,0 2-1 15,3-5-10-15,-1 5 10 16,1-2 4-16,2-5 0 0,0 2-2 16,3-4-9-16,0-3-5 15,5-4-2-15,3-3-1 16,5 0-7-16,3 5-2 15,0-2-14-15,-1 2-3 16,1 2-10-16,-3 3-3 16,-2 2-14-16,-3 2-4 15,-3 5-49 1</inkml:trace>
  <inkml:trace contextRef="#ctx0" brushRef="#br0" timeOffset="53343.16">16558 4201 180 0,'18'0'68'0,"-18"5"-52"0,8-5 10 0,-8 0 1 16,5 0-7-16,-5 0 1 15,0 0-12-15,0 7-3 0,-2-2-4 16,-4-3-4-16,-1 5 1 0,-7-2 1 16,1-3 2-1,-3 5-1-15,0 3-1 16,0-3 1-16,-2 2 1 0,-1 3-1 15,4 2-1-15,-1 0 3 16,0 5 0-16,0-5-1 16,3 7 1-16,2-2-2 15,3 0 2-15,3-3-2 16,2 3-1-16,3 2 1 16,3-4 1-16,2-1-1 15,3-4-1-15,3-5 3 0,5-7 0 16,2-7-1-16,6 0 1 15,5-7-4-15,-3-5 0 16,-2 0-1-16,-3-7 0 16,-5 3 2-16,-5-8 0 15,-6 3-3-15,-5-12 2 16,-5 0 1-16,-8 0 0 16,-6 5-3-16,1-3 2 15,-4 5 1-15,1 0 2 16,-3 10-1-16,1-1-1 15,1 10 1-15,1-2 1 16,3 4 5-16,-1 7 4 16,3 5-6-16,3 5-1 15,3-3-2-15,2 3 1 16,2 0-15-16,1-5-7 0,5-10-96 16</inkml:trace>
  <inkml:trace contextRef="#ctx0" brushRef="#br0" timeOffset="53943.61">16883 3950 176 0,'0'-10'66'0,"3"8"-52"0,-3-10 6 0,0 5-3 0,-3 0-4 16,0-5 0 0,1 3-3-16,-4 2 1 15,-1-5-6-15,-1 5-1 0,-3 0 0 16,0 7 2-16,-2 0 3 0,0 0 0 15,0 7 2-15,0 5-4 16,-1-3 1-16,1 5-3 16,0 12 0-16,2-7 1 15,3 9 1-15,0 5-3 16,6 7-1-16,-1 0 1 16,3 7 0-16,3 7-2 15,-1-7 1-15,6 0-4 16,-5 5 0-16,0-12-1 15,-1-5 0-15,1-2-5 16,0-7-3-16,-1-7-16 0,-2-19-35 31,3-7 4-31,-1-10-35 16</inkml:trace>
  <inkml:trace contextRef="#ctx0" brushRef="#br0" timeOffset="54125.22">16817 4213 204 0,'0'0'77'0,"-3"5"-60"0,-2-10-5 0,2 10-6 15,-5-3-4-15,-5-2 3 16,-5 7 0-16,-11-2 0 0,-11-3-3 16,-5 5 1-16,3-2 0 0,2 0-17 15,5-3-7-15,4-2-70 16</inkml:trace>
  <inkml:trace contextRef="#ctx0" brushRef="#br0" timeOffset="54559.07">16880 4575 200 0,'3'7'77'0,"-8"0"-60"0,-3-2 6 0,3 0-1 15,-3-3-12-15,-6 3-3 16,-7-3-4-16,-8 5-3 16,-13-7 1-16,-14 5-1 0,1-3 2 15,-1-2-1-15,3 5-1 16,0-3 1-16,3-2-1 15,0 5 4-15,-3-3 2 0,5 3-7 16,6 2-1-16,7 5-51 16,4 2-19-16,7 0-15 15</inkml:trace>
  <inkml:trace contextRef="#ctx0" brushRef="#br0" timeOffset="55129.07">16436 4970 176 0,'8'14'68'0,"-8"-9"-52"0,5 2 3 0,-5-7 1 15,5 7-8-15,1-7-2 16,-4 5-3-16,-2-5 0 16,0 0-4-16,0 0-2 0,0 0 2 15,0 0-4-15,-2 2 0 16,-4-2 1-16,-1 0 0 16,-4 0 2-16,-2 0 3 0,-6 5-4 15,-2-3-1-15,-3 10 2 16,-2 2 1-16,-1 0-1 15,1 10-2-15,5-1 3 16,5 3 2-16,5 0-2 16,9 2 0-1,7-4-1-15,5-3-2 0,9-7 3 16,2-2 0-16,3-10-4 16,5-9 1-16,3-5 2 15,0-9 1-15,-6-5-4 16,-2-7-1-16,-8-2 1 15,-8-5 0-15,-8-2-2 16,-6 2 0-16,-4 2 2 16,-6 3 0-16,-5 2 5 0,-3 5 2 15,-5 2 0-15,-6 5-1 16,-4 2-1-16,-4 0 0 16,6 10-2-16,6-3-2 15,7 7-6-15,8-2-4 16,13-2-98-1</inkml:trace>
  <inkml:trace contextRef="#ctx0" brushRef="#br0" timeOffset="55462.21">16793 4843 184 0,'3'12'68'0,"-1"-7"-52"0,-2 4 8 15,0-2 0-15,-2 0-10 16,-4 7-3-16,-1 10-2 15,-7 2 1-15,-2 2-5 16,-5 5-1-16,-5-5 0 0,2 5 0 0,0-5 0 16,3-2-2-16,2-5-2 15,4-2-17-15,4-7-9 16,6-10-74 0</inkml:trace>
  <inkml:trace contextRef="#ctx0" brushRef="#br0" timeOffset="55674.58">16513 4921 208 0,'0'-5'79'0,"0"5"-61"0,8 14 15 0,0-7 1 16,5 10-8-16,3-1-1 16,5 10-8-16,5 7 0 15,6 2-10-15,0-2-2 0,2 7-1 16,3-7-5-16,-2-5 1 0,-4-2-9 15,-2-7-2 1,1-12-109-16,-7-14-55 16,-1-7 81-16</inkml:trace>
  <inkml:trace contextRef="#ctx0" brushRef="#br0" timeOffset="57172.61">14364 2842 200 0,'6'0'74'0,"-1"-3"-58"0,0-1 7 0,0 4 1 16,3 0-11-16,3-3 0 15,2-1-5 1,8 4 0-16,11-7-5 0,8 4 0 0,2-1 1 16,0-1-2-16,6 3-2 15,-6 2 5-15,3-5 1 16,8 5 4-16,0 0 1 16,0 0-1-16,-8 5-1 15,-5-3-5-15,-6 10-1 16,-2-5-1-16,-8 7 1 15,-3 0-2-15,-3 2 2 16,-4 1-2-16,-4 2-1 0,-4 2-2 16,-4 2-1-16,1 6 2 15,-3 4 2-15,-3 9-2 16,-2 5 0-16,-3 7 3 16,0 12 3-16,0 2-4 15,-3 5-1-15,4 0-2 16,-1-5 0-16,0-2 2 15,0 0 2-15,2-12-1 16,4 0-1-16,-1-7 1 16,1 0 1-16,2 0-1 15,0-7-1-15,0 0 1 16,-3-7-1-16,-2 0 2 16,-6-5 1-16,-5-2-1 15,-13-5-2-15,-5-2-2 16,-6-5-1-16,-5-2 2 15,-8-5 2-15,-16-14-2 0,0 0 0 16,3-7 3-16,8-10 1 16,5 3-1-16,6-12 1 15,7 0 0-15,11-9 1 16,8-10 0-16,10-16 0 16,8-12-2-16,9-10-2 15,7-20 3-15,8-10 2 16,0 2-4-16,-5-2-1 0,-3 10-9 15,-5 9-2 1,-2 11-91-16,-4 3-72 16,3 17 56-16</inkml:trace>
  <inkml:trace contextRef="#ctx0" brushRef="#br0" timeOffset="64211.81">11184 4801 160 0,'-8'-12'60'0,"8"10"-47"0,0-10 8 0,3 10 2 15,2-3-8-15,3-2 2 16,2-5-6-16,6 5 1 16,6-7-7-16,4 2 1 0,3-2 1 0,3 0-6 15,0 0 0-15,-1 2 1 16,4-2 1-16,2 0-4 16,2 2 1-16,14-2 0 15,3 0 2-15,2 2-1 16,0-2 2-16,6 7-2 15,10 0-1-15,3 0 3 16,-1 2 0-16,1 3 1 16,-3-3 2-16,8-2-1 15,3 7 2-15,-3-7-4 16,-5 7 0-16,2-7-3 16,3 7-1-16,3 0 5 15,-6 0 2-15,-2 0-7 16,-3-2-1-16,3-3 2 0,5 5 4 15,-3-5-6 1,0 3 0-16,-2-3 4 0,2 5 4 16,6 5-3-16,0-5 0 15,-6 7-1-15,1 5-2 16,7 2-6-16,3 2-1 16,13 8 1-16,-10-3 3 15,-9 7 6-15,-4-2 3 16,-4 0 0-16,-4-5-1 15,-6 5-6-15,-5 2-1 0,0 3 1 16,-3-1 0 0,5 8 1-16,4 4 2 0,-1-2-1 15,-3 5 2-15,-5-3-4 16,-5-2 0-16,-5 5-4 16,-8-3-1-16,-9 5 5 15,-4-2 5-15,-9 2-4 16,-7-5-2-16,-6 3 1 15,-7-5 2-15,-6 0-2 16,-6 0 0-16,-7 0 1 16,-3 2 0-16,-10 3 0 15,-11 2 0-15,-13-5-5 16,-6-4 1-16,1-5 2 16,-6-5 1-16,-13-7-2 15,-11 0 2-15,1 3 1 0,-1-8 2 16,-10 10-1-16,-5-4-1 15,4 10 1-15,-1 1-1 16,-12 7-7-16,1 5-3 16,5-10-1-16,-6-2-1 15,-2-12 4-15,8-6 3 16,-3-8 9-16,-10-3 5 16,7-8 2-16,6-3 3 15,-8-10-5-15,3-6-1 16,7 1 0-16,1 1 0 15,-3-5 0-15,5 8 0 16,8-6 0-16,5 0 0 16,-4 1 0-16,-1-3 2 0,8-7-3 15,13 0 1-15,8-2-3 16,8-10 0-16,6-2-3 16,4 0 1-16,9-5 2 15,8 3 2-15,10-5-3 16,11-12-1-16,7 0-1 15,12-2-2-15,2 0-4 16,5 2 0-16,3 0-7 16,-3-7-1-16,0 12-9 15,-2 2-1-15,2 12-49 16,3 5-18-16,5 4-11 16</inkml:trace>
  <inkml:trace contextRef="#ctx0" brushRef="#br0" timeOffset="89360.62">16817 7774 256 0,'13'7'96'0,"-8"-7"-75"0,1 0 3 0,-6 0-2 15,2 4-16-15,1-1-4 16,-3 4-3-16,-5-2-1 15,-3 2 2-15,-3 0 0 0,-5-3 0 16,-5-1 0-16,-5-3 0 16,-6 0-7-16,-13 0 0 15,3-7-8-15,-1 0-1 16,4 0-9-16,2-1-4 16,2-3-28-1,6 4-51-15,3 0 18 16</inkml:trace>
  <inkml:trace contextRef="#ctx0" brushRef="#br0" timeOffset="89689.74">16349 7567 256 0,'2'0'96'0,"1"4"-75"0,-3-1-3 15,0 9-8-15,0-5-8 16,-3 7 1-16,-5 4-4 0,-2 4 0 15,-9-1 1 1,-5 5 0-16,-5-5 0 0,-2 2 0 16,-1-6 2-16,3-5-1 0,2 2-1 15,6 0 3 1,5-2 0-16,6 2 5 0,7 0 5 16,14 5-3-16,10 2 0 15,8 5-6-15,5 2-3 16,1-2 2-16,-1-5 0 15,0 5-1-15,-2-7-2 16,0-5-21-16,-3 0-9 16,-5-7-47-16,0 5-20 15,2-12 4-15</inkml:trace>
  <inkml:trace contextRef="#ctx0" brushRef="#br0" timeOffset="90289.3">17047 6845 208 0,'-5'-14'79'0,"0"7"-61"0,-1 7 4 16,4 0-4-16,-4 0-11 15,-2 4-2-15,-8 3-5 16,-5 0-1-16,-2 0 1 16,-4 0 0-16,-2 5 0 0,-3-9 0 15,-2 4 2-15,-6-7-1 16,-5 0-1-16,-8-3 1 15,6-1-1-15,2-4-33 16,5 6-15-16,3-10-42 16</inkml:trace>
  <inkml:trace contextRef="#ctx0" brushRef="#br0" timeOffset="90620.53">16460 6553 292 0,'13'2'110'0,"-8"5"-86"0,1 5-2 0,-4-5-5 16,1 3-15-16,-3 6-3 16,-3 1 0-16,-2 6 2 0,-6-2 0 15,-2 0-9-15,-3-2-5 0,-2-5 0 16,-3 0 0-16,-3-2 5 15,0-2 3-15,3-6 3 16,2 10 3-16,6-2 0 16,8 2-1-16,10 15-2 15,11 8-1-15,10 6 6 16,9 1 3-16,12 3-8 16,6 0-3-16,0 0-22 15,-3-4-9-15,-2 4-68 16</inkml:trace>
  <inkml:trace contextRef="#ctx0" brushRef="#br0" timeOffset="91119.32">17201 9032 272 0,'0'-2'104'0,"-3"-3"-81"0,-5-2-2 16,3 7-4-16,-6-5-13 16,-5-2 0-16,-10 7-4 15,-9 0-1-15,-10 5 1 16,-2-3-9-16,-3 10-4 0,-1-5-11 16,-2 5-3-16,-5-5 2 0,-3-5 0 15,0-2 3-15,8-2 1 16</inkml:trace>
  <inkml:trace contextRef="#ctx0" brushRef="#br0" timeOffset="91448.45">16547 8698 272 0,'-5'0'101'0,"-3"7"-78"0,-11 0 2 0,11 0-5 0,0 10-13 16,-2 4-4-1,-3 14-5-15,2 5 1 0,0-2 1 16,1-3-7-16,2-2-3 0,3-5 6 16,-1-4 1-16,4-8 5 15,2-4 1-15,2 2 5 16,4-7 3-16,-1 0 0 15,11 0 3-15,8-2-7 16,10 2-2-16,6 0-8 16,5 7-2-16,10 7-36 15,14 17-15-15,18 9-64 16</inkml:trace>
  <inkml:trace contextRef="#ctx0" brushRef="#br0" timeOffset="94673.05">12261 7738 236 0,'-3'-14'90'0,"3"-5"-70"0,0-6 4 15,3 13-3-15,-1-5-7 16,4-9 0-16,-1-6-6 15,3-8-3-15,5 4-2 16,6-8-3-16,2-3 3 0,5 4 2 16,9 6 4-16,4 4-9 15,6 12-4-15,0 6-3 16,6 15 1-16,-1 22-3 16,3 11 1-16,2 14 4 15,-2 18 2-15,-5 25-1 16,-11 16 2-16,-13 25-1 0,-16 6 0 15,-19 4-7-15,-10 0-2 16,-8-14-1 0,-3-21 2-16,-5-26 8 0,-3-21 6 15,-5-19 18 1,-7-24 8-16,-1-16-4 0,0-24-1 16,0-27-14-16,5-15-4 15,1-24-7-15,7-13-1 16,8 0-8-16,14-10-4 15,10-3-15-15,10 11-5 16,11 13-62 0,14 17-50-16,34 20 51 0</inkml:trace>
  <inkml:trace contextRef="#ctx0" brushRef="#br0" timeOffset="103351.64">12353 7473 104 0,'6'7'41'0,"-6"-7"-32"0,2 0 22 0,-2 0 7 0,0 0-12 15,0 0-2-15,0 0-5 16,0 0-3-16,0 0-8 15,0 0-1-15,-2 0 3 0,-1 0-6 16,0 0-2-16,1 0-1 16,-1 0 1-16,0 0-3 15,-2 0 0-15,0 0 1 16,0-3 2-16,-1-1-1 16,-2 1 2-16,3-1 2 15,-3-3 2-15,0 2 1 16,0-2 2-16,0 0-3 15,0 0-2-15,0 0 0 16,-2 0-1-16,-1-5 0 16,1 2 0-16,-4-1-5 15,-1-8 1-15,-4 5 2 0,1-7 1 16,-1 2 1-16,3-2 0 16,0 2-2-16,3-2 1 15,2 2 0-15,1 5 1 16,2 0 0-16,3-1 0 15,2 4 0-15,3-3 0 16,0-1 0-16,3 8 2 16,-1-4-1-16,4 4 2 15,2-1-4-15,2 1 0 16,1-4 1-16,2 4 0 16,0 0-5-16,0 4 1 15,3-4 2-15,0 2 1 16,0-2-1-16,0 3-2 15,0 1 1-15,0-1 1 0,0-3 3 16,-1 7 2-16,4-7-3 16,-1 7-1-16,1-3 3 15,-1-2 1-15,4 5-3 16,1 0-1-16,4 0-1 16,2 0-2-16,0 0-2 15,0 0 1-15,0 5 1 16,-2-2 0-16,-1 4 0 15,-2 0 0-15,-3 0-3 16,0-3 2-16,-2 3 1 16,-3-2 0-16,0-2 0 15,-3 1 0-15,-3-4-18 16,1 0-5-16,0 0-38 16,-1-4-15-16,-2 1-40 15</inkml:trace>
  <inkml:trace contextRef="#ctx0" brushRef="#br0" timeOffset="103725.64">12629 6798 252 0,'0'0'93'0,"2"0"-72"0,1 0 5 0,-3 0-1 16,5 0-16-16,0 4-2 0,3-1-5 15,0 1 1-15,0 8-2 16,3-2-1-16,2 1 1 0,0-1220-1 16,1 2447 0-1,-1-1224 6-15,0 4 6 0,0-3-2 16,0 3 0 0,1-3-2-16,-1 3 2 0,-3-4-3 15,1 5-2-15,0-5-2 16,-3 0-3-16,-3 5 1 15,-2-5-1-15,-3 5 0 16,0-2 0-16,-3-3 0 16,-2 5 0-16,-3-1 0 15,-6 8 2-15,-4-5-12 16,-6 1-6-16,-2 3-62 0,4 1-26 16,15-12-9-1</inkml:trace>
  <inkml:trace contextRef="#ctx0" brushRef="#br0" timeOffset="116716.81">16973 11054 160 0,'-5'-7'63'0,"5"7"-49"0,2 0 9 15,-2 0 3-15,3 0-9 16,2 0 1-16,3-2-11 15,3-3-2-15,-1 5-3 16,4-7-4-16,-1 5 1 0,3-3 3 16,0-2 3-16,0 3-4 15,-1 1-3-15,4-2 1 16,-1-2 2-16,1 5-2 0,-1-3 0 16,4 3 1-1,-4-3 0-15,3 5-3 16,-5 7 0-16,0 0-1 15,0 8 3-15,-5 3-2 0,-4 11-1 16,-4 8 3-16,-3 10 0 16,-3 14-4-16,1 5 1 15,-3 9-5-15,2 10 1 16,6 2 4-16,4 0 2 16,12 7 6-16,5 0 2 15,2 0 11-15,1-7 4 16,-3-7-3-16,-1 0 0 15,-9-14-10-15,-9-5-3 0,-5-7-3 16,-13-4-2-16,-16-5-2 16,-6-6-1-1,-7 1-3-15,-6-11 1 16,-7-10-4-16,-12-5 1 0,1-14 2 16,5-12 3-16,6-9 0 15,10-12-1-15,8-14 5 16,5-10 1-16,8-27-5 15,8-10 0-15,6-19 1 16,5-10 3-16,7-4-2 16,6 5 0-16,0-10 1 15,0 12 2-15,-3 12-23 16,-2 17-11-16,-6-4-52 16</inkml:trace>
  <inkml:trace contextRef="#ctx0" brushRef="#br0" timeOffset="118650.72">17465 10337 164 0,'19'0'63'0,"-9"0"-49"0,9 0 7 15,-9 0 2-15,4-2-12 16,1-3-3-16,7 0-1 16,1-2 0-16,9 0-3 15,11 0 2-15,2-7 0 0,5 0-2 16,0 0-3-16,6-5 0 16,10 0-1-16,13 3-3 15,6-3 2-15,5-2-1 16,16-3 0-16,2 8 4 15,1 2 3-15,12-3 2 0,6 8 3 16,-5-3 4-16,5 5 1 16,3 0-4-16,-11 2-1 15,-3-2-6-15,6 7-3 16,-6 5 0-16,-13-3-1 16,-7 3 0-16,4 7 2 15,-5 2-3-15,-7 0 0 16,-12 5-1-16,-7-3 0 15,-11 8 0-15,-7-1-2 16,-6 1-2-16,-3-1-1 16,-5 3 4-16,-5 5 1 15,-3-1-1-15,-3 3 0 0,-2 14-1 16,0 7 3 0,-3 5-5-16,0 7 2 0,3 28 0 15,0 5 2 1,0 4-1-16,0 3-1 0,-3 9 3 15,0-2 2-15,-3 7 0 16,1 7-1-16,0 0 1 16,-4 0-1-16,1 0 0 15,-2-11 0-15,-4-11-3 16,-2-3 2-16,0-8 1 16,-5-3 0-16,-6-11-3 15,-5-4 2-15,-3-4-1 16,-7-10 0-16,-9-1-3 15,-10-2-1-15,-18-5 0 0,-17-7 4 16,-4-3 1 0,-9-8 1-16,-23-8-3 0,-4-2 0 15,-9 0 2-15,-17-5 0 16,6-2 3 0,-6-5 3-16,-7 0-4 0,10-2-1 15,5-5 2-15,-5-5 1 16,16 3 1-16,5-5 0 15,6 0-5-15,-6 0-1 16,16-5 3-16,14 3 1 16,9-3 2-16,7-5 0 15,2-1-2-15,-1 1 1 0,7-1-2 16,4-4 2-16,3 1-4 16,-2-2 0-1,2 2 1-15,-6-7 0 0,-7 2 0 16,3-9 0-16,5-5 0 15,7-3 2-15,9-1-1 16,8 1-1-16,7-8 7 16,11-6 3-16,8-23 3 15,6-18 5-15,4-17-4 16,4-26 0-16,-1-15-6 16,-5-29-3-16,-8-3-2 15,-5-19 0-15,-8 4-4 16,-6-4-2-16,1 17 2 15,2-3 2-15,11 19-110 16</inkml:trace>
  <inkml:trace contextRef="#ctx0" brushRef="#br0" timeOffset="123738.79">10978 5591 280 0,'-56'-28'107'0,"27"11"-83"0,-3-6 24 0,24 11 4 16,0-2-10-16,3-12 1 15,5-7-16-15,13-9-5 16,8-10-12-16,11-7-4 0,8-2-2 15,10-19-2-15,11-2-2 16,21-5-4-16,5-5 0 16,6-2 0-16,18-7 2 15,8 7 1-15,5 2 3 0,-34 31-3 16,74-28 0-16,14 9 1 16,-4 9 0-16,17 15-5 15,2 11 1-15,13 10 2 16,-2 16 1-16,18 19-2 15,3 19 0-15,3 23-3 16,7 17 1-16,-15 16-4 16,-1 31 1-16,-23 7-1 15,-21 14 1-15,-16 9-4 16,-27 17-3-16,-29 7-2 16,-31 0 0-16,-33-5 2 15,-39-7 2-15,-26-9 1 16,-30-12 2-16,-39-14 6 15,-24-19 4-15,-37-26 12 16,-40-23 7-16,-18-31-4 0,-27-28 2 16,-71-33-4-16,15-24 0 15,20-18-7-15,15-10-4 16,42 5-6-16,37 2 0 16,19-4 0-16,35 9-1 15,28-5-62-15,30 5-30 16</inkml:trace>
  <inkml:trace contextRef="#ctx0" brushRef="#br0" timeOffset="124189.17">15309 5250 404 0,'8'-12'151'0,"-6"5"-118"0,1-2 0 15,8 4-9-15,2-2-20 16,-3 5-1-16,22-8-12 0,13 8-4 15,16 9 7-15,26 5-4 0,14 4-1 16,23 10 9-16,14 7 3 16,15-5 11-16,17 3 7 15,12-10 5-15,9 0 5 16,15-7-2-16,-2-2-2 16,13-5-2-16,-3 0-3 15,6-7-10-15,-11 5-4 16,5-3-4-16,-18-2-2 15,5 5-8-15,-19-3-3 16,-4-2-21-16,-17 5-6 16,-23-3-32-16,-22-2-10 15,-18-7-95-15</inkml:trace>
  <inkml:trace contextRef="#ctx0" brushRef="#br0" timeOffset="124506.33">18510 4582 360 0,'-2'24'134'0,"10"-15"-104"0,7 10 12 16,4-7-4-16,13 9-21 15,10 7-5-15,11 12-5 16,18 7-2-16,19 7-3 15,6 5-2-15,7-5 1 0,11 5 1 16,-3-3 3-16,-5 1 7 0,-3-1 2 16,-8-2-5-16,-13-2-1 15,-19-5-6-15,-15 0-4 16,-21 12-8-16,-22 4-2 16,-29 17-20-16,-16-2-6 15,-18 4-52-15,-27-2-21 16,-2-4-28-1</inkml:trace>
  <inkml:trace contextRef="#ctx0" brushRef="#br0" timeOffset="125615.44">21672 4568 312 0,'-5'-19'118'0,"-1"19"-92"0,-4-2-7 0,5 4-10 16,-3 3-9-16,-3 2 2 0,-7 5-3 16,4-3 0-1,-15 10 1-15,-10 9-9 0,1 3-4 16,1-3 4-16,6 7 3 0,2 5 1 15,5 5 4-15,5 2 0 16,3 5 3-16,8 2 10 16,3 2 7-16,5 3-6 15,5 9-2-15,6 3-2 16,2-3-1-16,6 5-4 16,-3-5-3-16,-3 0 0 15,0 3-1-15,-2-15 0 16,-1-4 2-16,1-10-1 15,-1-4-1-15,1-10 5 16,0-7 1-16,2-2 2 16,5-7 2-16,4-5-5 0,1-7-3 15,6-5-8 1,3-4-1-16,8-7-17 16,5-1-7-16,0-9-21 0,0 7-7 15,-6-2-62 1</inkml:trace>
  <inkml:trace contextRef="#ctx0" brushRef="#br0" timeOffset="125917.64">21881 4876 328 0,'5'14'123'0,"-2"-2"-95"0,0 9-8 15,2-2-11-15,0 2-9 16,3 10 0-16,3 4 0 16,2 12 0-16,3 0 0 15,2 14 0-15,1-7 0 0,-1 3 0 16,1-8 2-16,-3-2-3 15,-3-2 0-15,0-10-17 16,-5-9-5-16,0-7-112 16</inkml:trace>
  <inkml:trace contextRef="#ctx0" brushRef="#br0" timeOffset="126403.23">21728 5257 232 0,'-14'7'88'0,"1"0"-69"0,-8 0-3 0,10-2-6 15,-7 2-11-15,-6 0-1 16,-8 0-52-1,-2-2-24-15,-6-3-7 0,6-2 1 16</inkml:trace>
  <inkml:trace contextRef="#ctx0" brushRef="#br0" timeOffset="126818.13">22643 4876 300 0,'48'7'112'0,"-27"0"-87"0,8 12-7 15,-13-5-7-15,2 10-12 0,4 6 0 16,-1 10-1 0,-3 7 0-16,-5 5 2 0,-7 9-3 0,-6-14 2 15,-8-2 1-15,-8-12 0 16,-8-12-3-16,-10-14 0 15,-14-19 6-15,0-11 3 16,3-15-10-16,6-2-4 16,4-7-38-16,9-7-17 15,10 2-48 1</inkml:trace>
  <inkml:trace contextRef="#ctx0" brushRef="#br0" timeOffset="127056.5">23085 4862 296 0,'24'7'112'0,"-14"0"-87"0,1 12-2 15,-3 0-9-15,5 4-13 16,3 10 0-16,2 14-6 15,4 7 1-15,-1 12 2 16,3 0-23-16,-3-5-9 0,3-7-28 16,-3-7-12-16,0-14-17 15</inkml:trace>
  <inkml:trace contextRef="#ctx0" brushRef="#br0" timeOffset="127521.79">22974 4347 256 0,'13'-26'96'0,"3"17"-75"0,16-3 10 0,-16 10 1 0,7-3-18 15,6 5-5 1,6 7-5-16,2 0-4 0,3 0 1 16,5 5-1-16,5 2 2 15,0-2-1-15,-5 2-1 0,-3 0-2 16,-5 7 1-16,-5 5-1 16,-3 9 0-16,-2 10 0 15,-3 9-2-15,-6 7 0 16,1 19 3-16,-4 14 0 15,1 0 3-15,3 12 3 16,2 2 2-16,8 5 5 16,6-12 3-16,-4 0-2 15,-2-9 2-15,-2-17-6 16,-9-9-1-16,-7-14-4 0,-14-10-1 16,-15-9-3-16,-14-7-3 15,-10-7-3-15,-14-3-1 16,-26 1-38-16,-8-1-18 15,5 3-69 1</inkml:trace>
  <inkml:trace contextRef="#ctx0" brushRef="#br0" timeOffset="128083.21">20611 4796 328 0,'19'-9'123'0,"-14"9"-95"0,-2 0-8 15,4 2 0-15,4 10-15 16,2 2-9-16,3 19-5 15,3 2 5-15,2 5-8 0,0 0-1 0,0 0-2 16,-2-2-1-16,-3-10-2 16,-3-2-2-16,0-12-15 15,-2 0-5-15,-1-7-63 32</inkml:trace>
  <inkml:trace contextRef="#ctx0" brushRef="#br0" timeOffset="128233.34">21122 5208 212 0,'-8'-12'82'0,"5"7"-64"0,-2 3-95 0,5 2-48 15</inkml:trace>
  <inkml:trace contextRef="#ctx0" brushRef="#br0" timeOffset="128740">21119 5304 228 0,'11'-7'85'0,"-9"12"-66"0,-2-10 5 16,0 5 1-16,0 0-7 0,-5 5 1 15,-6 2-10 1,-7 0-5-16,-11 7-3 0,-8 0 1 0,-3 7 1 16,-2-2-1-16,-9-5 1 15,1 5-2-15,-3-7-1 16,0-3 1-16,3-2-1 16,8-7-29-16,5 0-13 15,8 0-71 1</inkml:trace>
  <inkml:trace contextRef="#ctx0" brushRef="#br0" timeOffset="129188.43">20860 5638 260 0,'-3'0'99'0,"3"0"-77"0,-3 0 7 16,3 0-3-16,0 0-8 16,0 0 2-16,0 0-11 15,0-5-3-15,0 3-4 16,3-3-2-16,2-2 1 0,1 0-6 16,2 0 1-16,2 0-3 15,3 0 0-15,9 7 1 0,1 0 2 16,1 0 2-16,-3 7 3 15,1 7 0-15,-4 5 2 16,-5 7-4-16,-5 2-2 16,-2 5-1-16,-9 7 0 15,-5-5 3-15,-5 3 0 16,-3-5 9-16,3-5 5 16,-1 0 9-16,4-4 6 15,2-3-2-15,5-7-1 16,6-2-7-16,7-5-1 15,9-5-8-15,5-2-3 16,8-2-21-16,2-3-10 16,6 5-38-16,5 7-17 15,18 7-62 1</inkml:trace>
  <inkml:trace contextRef="#ctx0" brushRef="#br0" timeOffset="134248.86">16775 11012 168 0,'0'0'66'0,"2"0"-52"0,4 0 1 15,-6 0-1-15,5 0-12 16,0 3-1-16,0 1-1 16,1-4 2-16,-1 5-1 15,3-3-1-15,-3-2 1 0,3 5 1 16,0-5 1-16,0 0 10 16,3 0 3-16,2 0 1 15,0 0 0-15,6 0-1 0,2 0 3 16,3-5-5-16,5 5 2 15,0-2-7-15,0-3-3 16,0 5-3-16,-3-4-3 16,1 4 1-16,-3 0-1 15,0 4 0-15,-3 3 0 16,-3 0 0-16,1 0 0 16,-3 7-3-16,-1 5 0 15,1 2 2-15,0 5 0 16,0 3-2-16,-3 8 2 15,1-2 1-15,-6 10 2 0,-1-10-1 16,-1 5-1-16,-1 0 1 16,-2 0 1-16,2 5 1 15,0 2 1-15,6 2 0 16,-1-1 0-16,4 6-2 16,-1 2-2-16,5-2 1 15,-4 3 1-15,-4-6-1 16,-2 3-1-16,0 1 3 15,-5-8 0-15,-3 0-1 16,-3-7-2-16,0-3 1 16,-2-2-1-16,0-2 2 15,-3 0 1-15,3-4 3 16,-1-4 3-16,-2-3 2 16,0-1 1-16,-5 2-6 0,0-6-2 15,-3-1-2-15,-2 1-2 16,-4-3 3-16,1 2 0 15,-3 1-1-15,-2-6-2 16,-3-3 1-16,-3 3-1 16,0-1-3-16,1-3 2 15,2-3 7-15,-1-1 4 16,1-3-3-16,0-3-2 16,3-1-2-16,-1-10 0 15,4-8-2-15,-4-10 2 16,3-4 0-16,0-15 1 15,1-15 0-15,1-14 0 16,4-14-2-16,5-10 1 16,5-9-2-16,5-4-1 15,6 6 1-15,5-6 1 0,0 15-1 16,0 15-1-16,2 12-8 16,-2 9-3-16,0 19-29 15,-3 12-12-15,1 2-92 16</inkml:trace>
  <inkml:trace contextRef="#ctx0" brushRef="#br0" timeOffset="135419.25">17539 10549 136 0,'3'2'52'0,"0"-2"-41"0,-1 0 2 0,-2 0-3 0,5 0-4 15,1 0-1-15,2-7-3 16,0 7-2-16,2-7 1 15,3 0-1-15,6 0 2 0,5 0-1 16,13-5 2-16,5 5-2 16,3-5-1-16,3 3 5 15,2-3 4-15,3-2 8 16,10 2 4-16,4 5-4 16,-4-2 0-16,1-1-6 15,-6 8 1-15,-3 2-5 16,1 2-2-16,2 15-5 15,0 6 0-15,-5 10-2 16,-5 0-2-16,-8 12-6 16,-6 4-4-16,-5 17 3 0,-5 9 2 15,-6 10 2-15,-4 9 5 16,-6 14-1-16,-3-2 1 16,-5 9 2-16,-3 3 0 15,1-3 0-15,-4 1 2 16,-2 3 1-16,0-6 1 15,-2-7-2-15,-3-5 1 16,-1 5-4-16,-2-9 0 16,1-6 1-16,-4-8 0 15,3 1-3-15,0-8 0 0,0-8 4 16,1-5 3-16,-1-13-3 16,0-6-1-1,-3-13-2-15,-4-8 0 0,-7-13 0 16,-12-10-2-16,-21-14-6 15,-6-7-2-15,-8-5-11 16,-13 0-5-16,-10 2-43 16</inkml:trace>
  <inkml:trace contextRef="#ctx0" brushRef="#br0" timeOffset="135553.89">17293 12397 168 0,'-5'-101'66'0,"18"28"-52"0,11-72-25 16,-3 79-14-16,11-50 5 0,5-25 9 15,11-19 7-15,-4 0 5 16,-4-6-16-16,-8 10-4 16,-8 3-26-16,-11 5-9 15</inkml:trace>
  <inkml:trace contextRef="#ctx0" brushRef="#br0" timeOffset="137281.41">20005 11520 156 0,'0'-5'57'0,"0"5"-44"0,-2-2 1 0,-1-3-1 16,0-2-7-1,-2-4 2-15,0-4-5 0,-3-6 0 16,-3-7-1-16,-2-12 1 0,0-5 0 16,-3-9-12-16,-3-4-7 15,-2 1-9-15,0-13-5 16,0-1 12-16,2-2 8 15,3 0 8-15,3 0 6 16,0 7 14-16,5-2 6 16,3 9 3-16,5 5 3 15,5 12-1-15,8 4 2 16,8 3-11-16,6 7-2 16,5 4-12-16,2 8-4 0,6 4-7 15,5 5-1 1,13 2 0-16,3 5 4 0,2 5 1 15,1 2 3-15,-3 0-3 16,-1 7-2-16,1 0 2 16,0-2 0-16,-8 14 1 15,-5-5 2-15,-9 7-1 16,-4 3-1-16,-9 4-2 16,-7 17-1-16,-6 2 2 15,-8 21 0-15,-5 17-2 16,-5 21 2-16,-6 14-1 15,1 21-2-15,2 14 0 16,8 3 0-16,8 0 3 0,2-5 0 16,4-12 1-1,1-2 2-15,-1-19 3 0,-6-12 2 16,-6-9-3-16,-4-12-3 16,-9-14-3-16,-13-12 1 15,-15-9-1-15,-6-12-2 16,-6-7 0-16,-4-19 0 15,-9-5-4-15,-10-16 0 16,3-18 2-16,7-15 3 16,3-7 4-16,8-12 2 15,8-5 5-15,8-15 3 16,6-16 0-16,7-10 3 16,5-25-1-16,9-15 0 15,4-18-3-15,4 1 1 0,-1-9-6 16,-2 8-1-16,-3 15-7 15,0 21 0-15,3 14-109 16</inkml:trace>
  <inkml:trace contextRef="#ctx0" brushRef="#br0" timeOffset="138017.45">19016 11379 220 0,'10'-5'82'0,"-2"3"-64"0,0-3 2 15,-3-2-2-15,3 3-12 16,0-4-1-16,3-1-3 15,-1-7-2-15,4 1 1 16,-1-6 1-16,3 3 1 0,2-4-4 16,3 4 1-16,3 1-9 15,0 3-4-15,5 2 2 0,8 12 2 16,6 12-2 0,-1 11 2-16,-2 17 5 0,-3 7 2 15,-6 12-1-15,-4 7 0 16,-6 9-1-16,-10 1 3 15,-14 8 0 1,-16-1 1-16,-15 8 0 0,-8-8 0 16,-3-17-3-16,0-12 2 15,-3-17 7-15,-2-20 6 16,-3-17 9-16,-5-36 5 16,2-15-8-16,6-25 0 15,8-18-9-15,7-14-3 0,11-19-25 16,11 3-10-16,8 8-79 15</inkml:trace>
  <inkml:trace contextRef="#ctx0" brushRef="#br0" timeOffset="148679.09">16230 6736 216 0,'10'0'82'0,"-2"0"-64"0,3 8 2 15,-3-4-4-15,2-1-16 16,1 4-2-16,-1 4 3 15,4-4 1-15,-1 1 0 16,3-1 5-16,2-3 3 0,6-1-1 0,5 1 2 16,11 3-6-16,7-2-1 15,6-3-2-15,3 6-2 16,5-1-4-16,15 4-2 16,-1-4 5-16,-1 0 2 15,-6 5 1-15,-4-5-2 16,-6 0 1-16,-2 0-1 15,-6-7-3-15,-2 0 0 16,-9 0-18-16,-4-4-7 16,-9-6-73-1</inkml:trace>
  <inkml:trace contextRef="#ctx0" brushRef="#br0" timeOffset="149081.02">16544 6266 328 0,'0'-5'123'0,"0"5"-95"0,3 0-2 16,0 7-5-16,2 1-17 15,0 8-5-15,1 8-6 16,-4 8-1-16,-2 15 4 15,-2 1-5-15,-12 3 2 0,-7-4-4 16,-5 0 2-16,-9-4 3 16,-7-3 1-16,-6-7 3 15,-10-3 1-15,0-6 5 16,5 6 5-16,5-9 1 0,9 1 2 16,10 3-4-16,7 1-3 15,12 3 0-15,13 3 1 16,18 4-8-16,18 8 0 15,12 3-5-15,2 0 2 16,2 5 3-16,6-2 1 16,0-10-10-16,0 0-3 15,-3-3-31-15,-3-6-12 16,-2 2-62 0</inkml:trace>
  <inkml:trace contextRef="#ctx0" brushRef="#br0" timeOffset="149428.11">17140 7658 232 0,'34'15'88'0,"-18"-8"-69"0,5 7 0 16,-10-3-7-16,2-3-6 15,0 3 1-15,0-1-4 16,-2-3 0-16,-6 0-1 15,-5 0 1-15,-5 0 0 0,-8-2 5 16,-8 2 5-16,-11 0-3 16,-8 0 0-16,-18 5-6 0,-6 2-1 15,-2 0 3-15,-2 0 1 16,-9-2-3-16,-3-1-1 16,1-8 1-16,8 1 0 15,4-4-2-15,4 0 1 16,5-4-20-1,2 1-6-15,3-1-12 0,8-3-4 16,8 0-41 0,11-5-48-16,10-5 38 15</inkml:trace>
  <inkml:trace contextRef="#ctx0" brushRef="#br0" timeOffset="149729.31">16415 7524 296 0,'29'-4'112'0,"-21"8"-87"0,5-1 9 16,-8 4-1-16,1-3-21 16,-6 8-6-16,0 2-7 15,-6 8 0-15,-7 6 1 16,-8 5-3-16,-6 0 2 0,-10 2 1 16,-5 2 0-16,-8-4 0 15,0-4 0-15,2-1 0 16,8-2 0-16,3 0 0 15,8 2 2-15,8-2-1 16,10 7-1-16,14 14 1 16,21 0-1-16,21 7-11 15,8 7-5-15,8 5-3 16,2 0-1-16,6-1-3 0,2-8 0 16,-5-5-25-16,-7-10-9 15</inkml:trace>
  <inkml:trace contextRef="#ctx0" brushRef="#br0" timeOffset="150101.36">17235 9138 264 0,'26'-19'101'0,"-12"12"-78"0,2-7 4 0,-6 9-3 15,1-2-16-15,-3 0-4 0,0 0-6 16,-6 0-1-16,-4 0 2 16,-9 2-2-16,-5 5 1 0,-8-2 0 15,-7-3-2-15,-12 5 3 16,-15 5 0-16,-5-5 9 15,-1 0 7-15,1 0-5 16,-4 0-1-16,-1 2-5 16,-4 3-1-16,3 2-3 0,8 0-1 15,6 0-21 1,5 0-10-16,7-2-24 0,6-3-7 16,11-4-38-1</inkml:trace>
  <inkml:trace contextRef="#ctx0" brushRef="#br0" timeOffset="150432.49">16563 8625 348 0,'29'-9'129'0,"-21"4"-100"0,3 5-4 0,-11 0-7 15,2 7-19-15,-4 0-3 16,-6 9-1-16,-8 1 3 0,-11 9 1 15,-4 7-4-15,-7 7-1 0,-4 7 0 16,-3-5 4-16,0-4-1 16,3-3 1-16,2-2 6 15,8-7 2-15,14 2 4 16,13 3 4-16,15 4-8 16,17 5-1-16,10 7 1 15,16 12 3-15,13-10-4 16,3 3-1-16,-3-3-2 15,-8 1-2-15,-8-8-8 16,-5-2-5-16,-8-7-26 16,-10-5-10-16,-9-7-94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9:07:12.7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5265 2240 272 0,'6'-3'104'0,"-9"-1"-81"0,-8 4 3 0,9 4-4 0,-6-4-16 15,-6 3-4 1,-1 4-3-16,-7-7-1 0,-4 5 2 16,-6-5 2-16,-7 4 1 0,-17-1 1 15,-15-3 2-15,-9-3 3 16,-10 3 5-16,-16 0-2 16,-5 0 1-16,-10 0 1 15,-17 0 4-15,0 0-1 16,-18 0-1-16,3-4-6 15,-3 4-2-15,-6 0-2 16,6 0-1-16,-5 0-1 16,2 0 2-16,11 7-3 15,-6-7 0-15,4 4 1 16,12-1 2-16,-5-3-3 16,19 0-2-16,7 0 0 15,17 0-1-15,18 0-38 0,10-7-16 16,19-5-112-1</inkml:trace>
  <inkml:trace contextRef="#ctx0" brushRef="#br0" timeOffset="8252.78">9895 2421 284 0,'19'-7'107'0,"-8"4"-83"0,4-1-1 0,-4 4-5 16,10-7-13-16,14 7-3 16,10-3-4-16,13-1-1 15,8 4 2-15,19 0 2 0,7 0 4 16,3-3 0-16,1-1 2 15,7-1 2-15,-3 3 5 16,-2-6 1-16,5 4 0 16,6-3 4-16,2 0 0 15,-2 0-8-15,10 7-4 16,0-3-4-16,-3 6-3 16,6-3 1-16,-3 7-1 0,-13 0 0 15,-11 0 2-15,-5-3-19 16,-3 6-8-16,-7-5-31 15,-6-5-13-15</inkml:trace>
  <inkml:trace contextRef="#ctx0" brushRef="#br0" timeOffset="9559.35">18325 2320 236 0,'-5'-7'90'0,"2"7"-70"0,-5 0-1 0,6 0-6 0,-6 7-12 15,-3-3 0-15,-10 6-1 16,-11 2 0-16,-8 2 0 16,-5-7-3-16,-13-3 2 0,-16-4 1 15,-11 0 2-15,-4-11 1 16,-12-10 3-16,-10 2-1 15,2-17 0-15,4-1 8 16,4-10 3-16,6 4 1 16,13-4 2-16,13 0-1 15,13 0 0-15,14-4 0 16,10-6-2-16,14-6 0 16,7-1 0-16,14 1-4 0,15-6 0 15,11-3-3-15,8-4 2 16,8-1-4-16,8 6-2 15,19 5 0-15,15 0-1 16,11 8-5-16,26 8 1 16,9 6-2-16,17 13 0 15,9 12 0-15,13 19-2 16,8 7-2-16,3 12-1 16,5 9 4-16,5 8 3 15,-3 8-1-15,-7 10-2 0,5 7 2 16,-16 8 0-16,-11 1-2 15,-13 5 2-15,-21 5-1 16,-18 5 0-16,-25-7 0 16,-18 6 0-16,-21 6 0 15,-23-3-2 1,-28-3-6-16,-36-1-4 0,-27-3 1 16,-29 0 2-16,-31-12 7 15,-41-12 4-15,-15-20 1 16,-29-8-1-16,-14-16 3 15,3-12 0-15,-7-7-1 16,12-5 1-16,-2-2-2 16,7 0 2-16,4-1-37 15,15-3-17-15,5 6-89 16</inkml:trace>
  <inkml:trace contextRef="#ctx0" brushRef="#br0" timeOffset="13432.73">13499 4648 224 0,'-8'-7'85'0,"8"2"-66"0,0 3 16 16,0 2 6-16,0 0-13 16,3 0-4-16,2-5-9 15,0 5-5-15,3-7-5 16,0 5-4-16,5-5 2 0,1 2 0 16,4-2 3-16,6-5-3 15,8 5-2-15,2-2 2 16,3-3 0-16,0 5-1 15,0-5 1-15,0 5-2 16,-2 5-1-16,-4-3-4 0,-1-2-2 16,-4 7-28-16,0 0-10 15,-4 5-86 1</inkml:trace>
  <inkml:trace contextRef="#ctx0" brushRef="#br0" timeOffset="13703.52">13592 4634 248 0,'-3'-5'93'0,"6"10"-72"0,5-3 5 0,0 3-1 0,5 2-12 16,8 5 0-16,8-3-5 15,3 8-3-15,0-3-2 16,-1-5 0-16,-2 3 2 0,0 0 0 16,1-10 0-16,-1-2-3 15,-3 0 1-15,3-7-29 16,-2 0-11-16,2 2-88 16</inkml:trace>
  <inkml:trace contextRef="#ctx0" brushRef="#br0" timeOffset="15969.58">9038 5264 236 0,'-37'7'88'0,"8"-7"-69"0,-29 0 0 0,29 0-7 0,-14 0-11 15,-10-2 0-15,-18-3-6 16,-19-2-1-1,-5-5 3-15,-14 5-1 0,-10 0 0 0,3 0 0 16,-1 0 3-16,-4 0 0 16,7 0 3-16,11-5-1 15,8 3 2-15,5-5 9 16,10-3 4-16,17 3 4 16,10-7 2-16,13-5-1 15,11 0 2-15,5-14-11 16,8-2-4-16,8-5-5 15,6-5 0-15,-1-9-4 16,3-21 0-16,0-10 3 16,0-9 1-16,0-12-1 15,-3-9 1-15,-2 4-2 0,0-16 2 16,-3 7 0-16,3 5 3 16,-3 2 1-16,0 7 3 15,0 5-3-15,0 9-2 16,3 3 4-16,2 4 4 15,8 12-5-15,3 5-2 16,13 9-3-16,8 12-3 16,8 7-2-16,11 7-1 15,21 0-5-15,18 11 0 16,6 8 4-16,7 5 2 16,9 9 2-16,10 0 0 15,0 4 0-15,16 3 0 16,8 3 4-16,2-3 2 0,14 0-7 15,-3 0-4-15,13 0 5 16,3-3 1-16,8-1-2 16,3-3 1-16,5 2 4 15,5 5 2-15,0 0-7 16,0 0-1-16,-8 12 0 16,6-5 3-16,-22 0-7 15,-5 5-1-15,-16-5 4 16,-21-3 3-16,-23-1 1 15,-17 1-1-15,-13-1-2 16,-10-3 1-16,-14 7 1 16,-13 0 0-16,-11 7-3 15,-7 12 2-15,-6 14-1 16,-2 14 0-16,-3 9 0 16,0 15-2-16,2 21 3 15,1 7 0-15,2 2 1 0,5 19 2 16,1 0-1-16,-1 0-1 15,-2 7 1-15,-2-12 1 16,-1-2-1-16,-8-7 2 16,-2 2-2-16,-6-11-1 15,-2-8 1-15,-3-2-1 16,0 5 0-16,-3 2 2 16,-2-7-1-16,-5 7-1 15,-9 3 1-15,-10-10-1 16,-8-19-5-16,-13-14 1 0,-32-16-3 15,-34-29 2-15,-59-32 7 16,-60-38 6 0,-51-24 5-16,-42-9 4 15,-24-9-9-15,6 11-2 16,20 17-9-16,17 21 0 0,34 21-56 16,29 26-26-16,63 7-55 15</inkml:trace>
  <inkml:trace contextRef="#ctx0" brushRef="#br0" timeOffset="20338.93">22606 5457 288 0,'26'0'110'0,"-20"2"-86"0,2 3-4 16,-3 2-7-16,0 7-10 16,-2 17-2-16,0 25-3 15,-1 22-1-15,1 25 2 16,0 29 2-16,2 21 2 0,0 14-1 16,3 2-2-16,3-6 1 15,2-6-1-15,0-13 0 16,3-17 2-16,0-14-1 15,-3-26 2-15,0-15-4 16,-2-17 0-16,-3-15 5 0,-3-19 2 16,0-14-5-16,-2-28-2 15,-3-12-11 1,-3-21-3-16,-2-22 3 0,-3-18 3 16,0-12-2-1,-2-14 0-15,-4-7 10 0,-4-2 7 16,-6-10 4-16,-2 5 2 15,-3 3-4-15,-1 8-3 16,7 8 2-16,1 9 2 16,7 14-2-16,4 17 1 15,6 14 1-15,5 14 2 0,5 9-3 16,11 22-3 0,8 11-5-16,5 17-2 0,5 16-4 15,3 26 1-15,6 12 1 16,2 9 2-16,7 10 1 15,9 4 1-15,-3-4 0 16,-2-10 0-16,-11-13-3 16,-11-15 2-16,-7-10 1 15,-9-18 2-15,-10-17-3 16,-10-20-2-16,-9-18 2 16,-13-18 0-16,-10-12-2 15,-3-7 2-15,-5-7 1 16,2 5 2-16,-2 9-3 15,-6 10 0-15,-8 16 1 16,-5 14 0-16,1 21 0 0,-4 24 0 16,-2 28 2-16,-5 19 3 15,-6 16-2-15,8 12-2 16,6 1-16-16,10-11-7 16,10-2-108-1</inkml:trace>
  <inkml:trace contextRef="#ctx0" brushRef="#br0" timeOffset="48698.33">23029 5048 192 0,'19'21'74'0,"-9"0"-58"0,4 19-6 0,-6-14-8 15,2 7-1-15,3 9 1 0,1 10-3 16,2 7 1-16,-1-3 0 16,-1-2 4-16,-1-9 5 0,-3-10-1 15,1-2 3-15,-3-14-4 16,0-5 1-16,0-7-5 15,0-7-2 1,-3-12 0-16,0-2-1 0,3-7 0 16,0-5 2-16,0 5-1 15,3 2 2-15,-1 5-2 16,1 7-1-16,0 0 3 16,-1 7 0-16,1 5-4 15,-3 4-1-15,-3 5 3 16,-2 5 1-16,-3 2-3 15,-3 3 1-15,-2-3 0 0,-3-5 2 16,-3 1-1-16,1-8-1 16,-1-2 1-16,0-2 1 15,1-10-10-15,2-9-2 16,3-7-68 0</inkml:trace>
  <inkml:trace contextRef="#ctx0" brushRef="#br0" timeOffset="49028.45">23434 5483 160 0,'21'16'63'0,"-7"-4"-49"0,1 2 0 15,-7-7-3-15,0 5-14 16,3 2-3-16,-1 0 9 15,1-2 5-15,-3-3-3 16,-3 3-3-16,-2-5 1 0,-3-7-4 16,0-2 0-16,-3-5 7 15,1-10 4-15,-1 1-1 16,0-10 2-16,1 0-4 16,2 0 1-16,5-2-1 15,3 2 3-15,3 5-1 16,2 2 2-16,3 12-6 15,-1 0-3-15,1 7-19 16,0 7-9-16,-3 0-70 16</inkml:trace>
  <inkml:trace contextRef="#ctx0" brushRef="#br0" timeOffset="49646.82">23646 5344 176 0,'10'33'68'0,"-4"-12"-52"0,-1 12 1 0,0-12 0 0,1 5-9 15,-1 2-2-15,0 5-3 16,0 5 0-16,1-12-2 15,-1-5-18-15,0-26-77 16</inkml:trace>
  <inkml:trace contextRef="#ctx0" brushRef="#br0" timeOffset="49780.46">23622 5076 152 0,'-3'12'57'0,"3"-3"-44"0,-2 5-4 15,2-2-2-15,0 2-13 16,2-2-1-16,4 2-56 16,2-2-25-16</inkml:trace>
  <inkml:trace contextRef="#ctx0" brushRef="#br0" timeOffset="50263.07">24027 5271 200 0,'16'7'77'0,"-8"-7"-60"0,-3 5 2 0,-2-5-2 15,-1 0-13-15,-2 0-2 16,0 0-2-16,0 0 0 16,-2 0 0-16,-4 2-3 0,1 3 2 15,-3 0-6-15,0 2 0 16,0 2 1-16,0-2 3 15,0 7 2-15,3 5 3 16,2 0 1-16,3 7 1 16,0 2 2-16,3-2 1 15,0 0 1-15,-1-5 2 0,1-2-1 16,2-5 2-16,1-5-2 16,-4 3 2-16,3-7-6 15,1-3-3-15,-1-2-1 16,0-2-1-16,1-3 0 15,-1 5 2-15,0 0-1 16,1 0-1-16,-1 5 1 16,-3 2-1-16,1 2-3 15,0 10 2-15,-3 2-1 0,0 5 0 16,0 7 0-16,0 7 0 16,0-5 2-16,-3-2 2 15,0 0-8-15,3-5-1 16,-2-4-23-1,2-3-8-15,0-7-57 16</inkml:trace>
  <inkml:trace contextRef="#ctx0" brushRef="#br0" timeOffset="50609.16">24056 5358 180 0,'0'-28'68'0,"3"16"-52"0,-1-4 14 0,1 11 4 0,0-2-2 15,2 0 1-15,0 2-16 16,3 3-5-16,0 4-8 16,0 3-1-16,2 14 1 0,1 2-5 15,0 7 1-15,-1 3-2 16,-2-1-2-16,0-4 3 16,0 0 2-16,-3-7 0 15,1-5-1-15,-4-5-2 16,1 1 1-16,0-8 3 15,2 5 1-15,0-7-4 16,0 0 1-16,3 0 0 16,3 0 2-16,0 5-3 15,-1-3 0-15,1 5 1 16,-1 0 0-16,1-2-5 0,-1 2 1 16,-2-7-27-16,0-7-9 15,3-7-66 1</inkml:trace>
  <inkml:trace contextRef="#ctx0" brushRef="#br0" timeOffset="50771.73">24397 5156 252 0,'16'14'93'0,"-11"0"-72"0,3 10-4 0,-2-10-5 16,-1 7-9-16,0 7 0 15,3 12-21-15,0 0-10 16,0 7-77-16,3 0-33 16</inkml:trace>
  <inkml:trace contextRef="#ctx0" brushRef="#br0" timeOffset="50922.33">24572 5391 244 0,'8'0'90'0,"-8"7"-70"0,-3 7-5 15,1-2-8-15,-6 2-7 16,-6 5 0-16,-7 2-16 16,-8-2-4-16,-11-5-78 15,-7-7-35-15</inkml:trace>
  <inkml:trace contextRef="#ctx0" brushRef="#br0" timeOffset="51552.65">23342 7212 236 0,'15'0'88'0,"-9"4"-69"0,-1-4 0 15,-5 0-4-15,0 0-13 16,0 0-3-16,-3 0-3 16,-2 3 3-16,-3-3 0 0,-2 7 1 0,-4 0 0 15,1 4-11-15,0 4-5 16,2 3 3-16,3 4 3 15,3-1 3-15,2 5 5 16,3-8 1-16,6 1 1 16,2-5 2-16,0-7 3 15,2-4 2-15,3-3 1 16,1-7-2-16,-1 0 1 16,0 0-2-16,0 0 0 15,-2-1-1-15,-1 4 0 16,1 1 0-16,0 6 0 15,-1 4-5-15,-2 5 1 16,0 2 0-16,0 0 2 16,0-2-14-16,3-1-7 0,4-8-81 15</inkml:trace>
  <inkml:trace contextRef="#ctx0" brushRef="#br0" timeOffset="51945.53">23305 6624 184 0,'5'4'71'0,"-3"3"-55"0,4 0 6 0,-4 0 2 16,1 5-11-16,2 2-2 16,-2 12-6-16,0 7-2 15,-1 17-1-15,1 4-2 0,2 11 1 16,0 4-1-16,1-3 2 15,2 2 1-15,2 2 1 16,1-13-5-16,5-13 1 16,0-4-5-16,2-11 1 0,3-8-38 15,0-9-16 1,1-12-26-16</inkml:trace>
  <inkml:trace contextRef="#ctx0" brushRef="#br0" timeOffset="52348.46">23733 7052 164 0,'-3'0'63'0,"1"4"-49"0,-6-1-2 0,5 1-2 15,-5 3-3-15,0 5 1 16,-2-2-4-16,-3 4-3 16,-1 5 0-16,4-1 1 0,-1 1 1 15,3 2 1-15,6-4 2 16,2 6-5-16,2-9-1 16,4-2 0-16,1-5 2 15,4-7-3-15,0-4 0 16,-1-8 3-16,1 2 3 15,-1-4 2-15,4-2 3 16,-6 6-1-16,-1-1 0 16,1-3-1-16,-2 11 0 15,-1-2-4-15,0 10-1 0,1 5-6 16,-1 4-2-16,0-3-16 16,3 4-4-1,5-1-66-15</inkml:trace>
  <inkml:trace contextRef="#ctx0" brushRef="#br0" timeOffset="52617.74">23977 7129 208 0,'5'17'77'0,"0"-6"-60"0,-2 11 6 16,-1-15-1-16,1 4-10 15,0 4-2-15,-3-4-5 0,0-1-2 16,0-6-1-1,0 3 1-15,0-11 0 0,2-3-4 0,1-10 1 16,2-9-2-16,1-2-2 16,2-2 3-16,-1-3 0 15,4 4 1-15,2-3 2 16,-2 6-3-16,2-3 0 16,0 4-12-16,1 3-5 15,-1 1-14-15,-3 2-6 16,1-2-47-1</inkml:trace>
  <inkml:trace contextRef="#ctx0" brushRef="#br0" timeOffset="53037.63">24125 6624 192 0,'-6'4'71'0,"6"10"-55"0,0 8 0 0,3-11-5 0,0 11-7 15,-1 3-1-15,1 11-1 16,0 11-2-16,-1 0 1 16,4 4-1-16,-1-3 2 0,0-9-6 15,0-3-1-15,1-6 2 16,-1-8 3-16,3-1 1 16,0-10 2-16,5-4 9 15,3-7 4-15,3 0 6 0,2-7 1 16,3-4-4-16,-3 4-1 15,0-7-10-15,-3 6-5 16,1-3-2-16,-3 4-1 16,-3 0-3-16,-2 4 2 15,-3-1-6 1,-3 1 0-16,3 3-24 0,-3 3-9 16,-2 1 7-16,2 3 5 15,0 3 13-15,3 6 7 16,0 1 10-16,0 4 4 15,0 2-6-15,0-2 1 16,0 8-30-16,-5-6-10 16,-1-6-27-1</inkml:trace>
  <inkml:trace contextRef="#ctx0" brushRef="#br0" timeOffset="94224.8">14139 5017 204 0,'0'-2'77'0,"0"-3"-60"0,0-2 6 0,0 7 1 15,-2-7-13-15,-1 0-1 16,-2 2-8-16,-3-2-2 15,-3 0 0-15,-2 5 0 0,-3-3 2 16,-2-2-6-16,-6 7 1 0,-5 0 1 16,-6 0 1-16,-10 5 1 15,-13-3 2-15,3-2-1 16,-1 5-1-16,3-5 1 16,0-5 1-16,3-2 3 15,0 0 4-15,-1 0 0 16,1-5 0-16,2 5-3 15,6-2-1-15,5 2-3 16,3-3-2-16,2 3 1 16,5 5 1-16,4-3 3 15,4 5 4-15,3-2-2 16,3-3 1-16,2 5 1 16,4 0 2-16,1-2-1 15,4-3-1-15,2-4-3 0,0-3-1 16,2-7-6-16,-2-7 1 15,0 3-2-15,0-8 0 16,0-9 2 0,-2-2 0-16,-1-10 0 0,0-2 2 15,1-7-1-15,-1 2-1 16,0-9 5-16,-2-5 1 16,-3 0-2-16,0-2-1 15,-2 9-1-15,2 0 1 16,0-2-2-16,0 2 2 15,2 5-2-15,4 7 2 16,-1 2-4-16,1 5 0 16,2 0 3-16,-3 7 1 0,3 0-4 15,0 5-1-15,0 2 1 16,0 0 2-16,3 7 0 16,-1 5 2-1,3 2 0-15,3-2 3 0,3 7-1 16,2 2 0-16,0 3-3 15,3-3 1-15,6 5-2 16,1 0 2-16,6 2-2 16,8-2-1-16,1 0 1 15,-1 5-1-15,2-3 4 16,1-2 2-16,2 4-5 16,3-4 0-16,6-2-1 15,7 2 0-15,3 0 0 16,-1-3 2-16,-1 3-3 15,-1-2 0-15,0 7 1 0,8-3 0 16,-5 3-3-16,-3-3 0 16,-5 5 2-16,-5 5 0 15,-6-3 1-15,-5 5 0 16,-8 5-3-16,-5 2 0 16,-3-2-3-16,-5 9 1 15,-5 5 3-15,-3 2 3 16,-3 2 0-16,-2 6-1 15,-6 4-2-15,0 11-1 16,-2 6 2-16,-3 9 0 16,0 2-2-16,0 5 2 15,3 2 3-15,0 3 3 0,5 4-4 16,0-4-1-16,2 2 0 16,-2 0 0-16,0 2 0 15,-2-2 0-15,-4-12 0 16,-2 3 0-16,-5 4-3 15,0-7 0-15,-3-7 4 16,3-9 3-16,2-5-1 16,3-2 0-16,6-8-3 15,4 1-3-15,4-10-20 16,4 3-8-16,1-3-72 16,2 0-70-1,3-14 51-15</inkml:trace>
  <inkml:trace contextRef="#ctx0" brushRef="#br0" timeOffset="100029">7183 7430 132 0,'40'-4'52'0,"-11"1"-41"0,8-9 11 0,-18 12 1 0,7-4-7 16,3-3 1-16,8 0-6 16,8-3-1-16,11-2-6 15,5 1-1-15,2-3 1 0,3 4-2 16,3-2-2-16,8 8-2 15,5-3 1-15,0 0 1 16,0 4 2-16,11 6 1 16,2 1 1-16,0 6 0 15,-5 2 0-15,5 2-2 16,1 0-2-16,-6 0 1 16,-8 2-1-16,-6-2-3 15,-4 1 0-15,4-4 2 16,-7-4 0-16,-5-4 3 15,-3 4 1-15,-6-7 3 16,-2 0 1-16,-5 0 3 0,-3 0 4 16,0-3-8-16,0-1-1 15,0 1-5-15,-6-1-1 16,-2-3 3-16,-2 7 1 16,-6-3-4-16,0-1 1 15,-5 4 0-15,-3 0 0 16,-3 4-3-16,-2-4 2 15,-2 3 1-15,-1-3 0 16,5 4-3-16,1-1 2 16,-1 1-1-16,1-1 0 0,-1 4 2 15,1-3 2 1,2-1-1-16,0 2 2 0,0-3-2 16,1 3-1-16,-4-1-2 15,-2-1 1-15,0 4 1 16,-3-7 0-16,0 7-3 15,-2 0 2-15,2-3-1 16,0 8 0-16,1-2 2 16,-4 8 0-16,1 4 0 15,-3 11 2-15,0 7-3 16,-3 11-2-16,0 6-5 16,-2 13-2-16,0 13-6 15,2 4-3-15,3-5 0 0,2 3-1 16,6-5 13-16,5 2 6 15,3-2-7 1,3-7-4-16,7-12-56 16</inkml:trace>
  <inkml:trace contextRef="#ctx0" brushRef="#br0" timeOffset="101590.01">6699 7633 156 0,'-5'-5'57'0,"2"5"-44"0,1 0 5 15,2 0 1-15,0-3-9 16,0 3-1-16,0 0-1 16,2-4 0-16,1 4-4 15,2-3-1-15,1 3 1 0,1 0 2 16,4 0 1-16,0 0 3 15,2-4 1-15,3 4-1 16,5 0-1-16,0-3-1 0,3-1 2 16,-3 4-3-16,3-3 1 15,-3-1-5-15,0 4-2 16,3 0 0-16,-5 0-1 16,-1 0-3-1,-2 0 2-15,0 4-1 0,-3-1 0 16,-2 4 2-16,-1 0 0 15,1 0 0-15,-1 5 0 16,1-1 0-16,0 3 0 16,-1 1 0-16,1-1 2 15,-3 5-1-15,-3 2 2 16,0-7-2-16,1 5 2 0,-4 2-4 16,1-2 0-16,-1 2 1 15,-2 5 0 1,0-5 0-16,0 5 0 15,0-5 2-15,3 5 3 0,0-5 0 16,-1 5 2-16,4-5 2 16,-6-2 2-16,0 0 1 15,0-5 0-15,0-3-4 16,-11-1 0-16,1-10-3 16,-6 0 0-16,-3 0-1 15,-5-7 0-15,-2 0-2 16,-3 0-2-16,0 0-4 15,0 2 0-15,-3 3-5 16,5-3 1-16,6 2-5 0,3-1-2 16,2 4-2-16,5-7-3 15,1 0-17 1,-1-5-9-16,0-2-39 16,-2-12-34-16,-3 2 48 15</inkml:trace>
  <inkml:trace contextRef="#ctx0" brushRef="#br0" timeOffset="101926.12">6744 7604 236 0,'0'7'90'0,"3"3"-70"0,-3 9-1 16,0-8-6-16,3 6-9 15,2 9-1-15,3 0-3 16,2 2-3-16,9 5 2 16,-1-3 0-16,1 1 3 0,-1-5-3 15,-2 4 0-15,-2-6 1 16,-4 2 2-16,1-5-3 15,-3-2-2-15,-3-5-9 16,-2 0-5-16,-1-9-24 0,-2 2-9 16,0-7-34-1</inkml:trace>
  <inkml:trace contextRef="#ctx0" brushRef="#br0" timeOffset="102130.1">6956 7781 200 0,'3'-29'74'0,"-1"15"-58"0,-2 0 14 0,0 10 3 16,0-3-13-16,0 7-1 16,0-5-11-16,0 5-5 15,0 7-2-15,0 5-6 0,3 2 1 16,5 5 0-16,-6 2-1 16,4 5 1-16,2-5 0 15,0 5 5-15,0-5 1 16,5 5 2-16,-5-5 0 15,2-2-20-15,1-5-9 16,-1 0-53-16</inkml:trace>
  <inkml:trace contextRef="#ctx0" brushRef="#br0" timeOffset="102376.44">7072 7802 244 0,'-8'5'90'0,"0"-5"-70"0,-7 0 2 0,7 4-6 15,-8-1-11 1,-5 1-3-16,-9-1-4 0,-7 4 1 16,3-3 1-1,0-1-16-15,2-3-6 0,5 0-29 0,6 0-12 16,5 5-20-1</inkml:trace>
  <inkml:trace contextRef="#ctx0" brushRef="#br0" timeOffset="102597.86">7255 7988 268 0,'-8'4'101'0,"-3"-1"-78"0,-12-3 4 16,12 0-1-16,-8 0-17 15,-7-7-2-15,-3 0-23 16,-8 0-7-16,-3 0-45 16,-2-1-19-16,-3 1-10 15,-3 3-1-15</inkml:trace>
  <inkml:trace contextRef="#ctx0" brushRef="#br0" timeOffset="103784.87">7186 7684 232 0,'5'-9'88'0,"1"7"-69"0,-4-3-3 16,1 5-4-16,0 0-11 15,2-3-1-15,0-1 0 16,3-3 0-16,3 4 0 16,-1-1 0-16,4-3 0 0,-1 0 0 15,3-1 2-15,0 1 1 16,-1 0 3-16,1 0-5 16,0 3-3-16,-3-3 1 0,-2 7 2 15,-3-5 0-15,0 3-1 16,-3 2-2-16,-5 0-1 15,3 7-1-15,-3-3 3 16,-3 3 0-16,3 3 1 16,0 1 0-16,0 4 0 15,3 6 0-15,2-2 0 16,3 2 4-16,0 2 2 16,0 1 2-16,0-5 0 15,0 2 2-15,0 5 4 16,-3-5-10-16,-5 2-2 15,0-2-2-15,-3 1 2 0,-2-1-3 16,0-2 0-16,-1 2 1 16,1-2 2-1,0 2-1-15,0-2 2 0,-1-5 0 16,4 0 1-16,-4 5 0 16,1-8 0-16,0-1 0 15,-3 2 2-15,-5-10-1 16,-6 3 0-16,-10-10-1 15,-5 3 0-15,-1-3-2 16,-2-2 1-16,3 4-2 16,-1-1-1-16,6 4-2 15,3 0 1-15,2 7-8 16,5-2-2-16,4 4 1 16,1-4 4-16,4 2 3 0,2-3 4 15,0-1 0-15,3-10-1 16,-1-5 1-1,1-2-8-15,2-3-3 16,1-6-1-16,-1 2 1 16,0-5-1-16,1 0 0 15,-4 5 3-15,4 0 5 16,-1 2 2-16,1 2 1 16,-1 1 0-16,0-1 2 15,1 1-3-15,-1 2 0 16,3 0 3-16,0 4 1 15,0-1 3-15,0-1 1 16,0 2 3-16,0-1 4 0,0-1-4 16,3 5 0-16,-1-3-2 15,1-1 0-15,2 4-7 16,0 0 0-16,3-5-3 16,0 5-2-16,3-3-6 15,2-1-4-15,6-1-8 16,2-2-3-16,3 4-14 15,2 1-5-15,3 6-12 16,3-1-40 0,0 8 19-16</inkml:trace>
  <inkml:trace contextRef="#ctx0" brushRef="#br0" timeOffset="104070.11">7078 7647 192 0,'-6'-10'71'0,"6"6"-55"0,0 4 2 0,0 0-5 16,6 7-12 0,-1 11 0-16,3 8 1 15,2 3-1-15,1 6-3 0,-3-2 1 16,0 4-1-16,-3-1 0 15,0-3 2-15,-2-1 0 16,0-3 2-16,5-8 1 0,-6 2-1 16,4-9-2-16,2-6-24 15,5-8-9-15,-3-5-47 16</inkml:trace>
  <inkml:trace contextRef="#ctx0" brushRef="#br0" timeOffset="104278.55">7226 7748 188 0,'-8'-14'71'0,"10"14"-55"0,-4 0 0 16,2 0-2-16,2 7-12 15,4 0-1-15,2 7 1 16,2 5 3-16,1 2-2 16,2 5 0-16,-2 7 1 0,-1-5-5 0,-2 5 1 15,0-7 0 1,-3 0 0-16,-2 2 0 0,0-14 2 15,-1-2-10-15,-2-5-2 16,-2-14-77 0</inkml:trace>
  <inkml:trace contextRef="#ctx0" brushRef="#br0" timeOffset="104519.43">7472 7854 240 0,'-3'0'90'0,"-5"4"-70"16,-8-1-3-16,6 1-7 0,-9-1-6 16,-15-3 0-16,-14 0-2 15,-5-7-2-15,-2 4 1 16,-1-6-17-16,1 2-6 0,2 0-38 15,-3 0-58 1,6 0 21-16</inkml:trace>
  <inkml:trace contextRef="#ctx0" brushRef="#br0" timeOffset="104729.87">7459 8063 280 0,'-6'5'107'0,"-4"2"-83"0,-17-7-5 0,11 0-6 16,-18 0-17-16,-14-7-4 16,-7 0-65-16,-1-5-28 15,3-2 2-15,11-5 6 16</inkml:trace>
  <inkml:trace contextRef="#ctx0" brushRef="#br0" timeOffset="105855.88">7392 4105 144 0,'-23'-40'55'0,"15"14"-43"0,-6-7 21 0,12 19 6 15,-3-14-6-15,2-17 0 16,3-11-5-16,5-10-3 16,3-5-13-16,8 1 1 0,8-15 3 15,8-2-4-15,13 7-2 16,15-2-3-16,9-3 0 15,13-4-4-15,13 2 0 16,11 7-3-16,8 4-1 16,24 6-1-16,5 2-2 15,23 2-4-15,9 12 0 0,23 11-3 16,9 13 0 0,25 23 1-16,20 14 1 15,2 19 1-15,8 7 0 16,8 16 2-16,-11 10 4 0,-8 18 1 15,-21-1 3-15,-7 11-3 16,-27 21 0-16,-11 7-1 16,-27 10 0-16,-25 11 2 15,-33 10 0-15,-26 9-3 16,-26 12 0-16,-32 7-5 16,-37 0-2-16,-32 5-17 15,-29-10-6-15,-40-4 2 16,-39-12 4-16,-22-31 10 0,-36-23 6 15,-80-29 20-15,-3-44 11 16,-5-35 5-16,-10-29 5 16,-12-23-5-16,-4-26-3 15,18-19-6-15,22-2-2 16,15-19-8-16,40 0-4 16,23 12-6-16,35-10-2 15,37 3-37-15,32 9-14 16</inkml:trace>
  <inkml:trace contextRef="#ctx0" brushRef="#br0" timeOffset="106606.41">9319 4874 236 0,'5'0'88'0,"-8"0"-69"0,1 2-3 0,-1-2-6 16,0 5-11-16,-5-3-1 15,-5 10 1-15,-5 0 0 16,-6 4 1-16,-5 3 0 0,-6 2 0 16,-4 5 0-16,-12 7 0 0,-17 7-3 15,-4 7 2 1,-2 14 1-16,-8 5 0 16,-13 2 0-16,0 10 0 0,2-3 0 15,3 12 2 1,-8-5-1-16,5-2 2 0,9-2 4 15,4-3 4-15,4 10-2 16,2-7 0 0,0-6-1-16,2 1 2 0,6 0-5 15,5 3-3-15,0-4 1 16,3-6 0-16,2 0 1 16,-4-9 0-16,4 1 2 15,6-4 3-15,2 1-2 16,3-1 1-16,6-7-3 15,1 0 0-15,7-3-3 0,-4 3-2 16,4-7 1 0,1 0-1-16,1-4 2 0,0 4 1 15,-2 0-1-15,7-7-2 16,-5 4 1-16,7-6 1 16,9-1-25-16,8-8-10 15,13-1-84 1</inkml:trace>
  <inkml:trace contextRef="#ctx0" brushRef="#br0" timeOffset="107025.81">6834 6751 308 0,'3'11'115'0,"5"11"-89"0,0 15-8 15,-3-9-7-15,8 8-21 16,3 11-6-16,3 4-11 16,-1 4-6-16,1-4 18 15,-3-1-4-15,-3-3 4 0,0-10 8 0,-2-8 6 16,-1-8 25-16,3-7 12 16,3-5 4-16,3-13 0 15,5-1-10-15,13-5-4 16,8-4-20-16,8-5-5 15,2 1-42-15,3 4-15 16,6-5-80 0</inkml:trace>
  <inkml:trace contextRef="#ctx0" brushRef="#br0" timeOffset="107478.13">9208 5396 272 0,'18'-12'104'0,"-15"17"-81"0,-3-3-8 16,-3 5-11-16,-2 7-8 15,-6 10 3-15,-7 9 0 16,-9 14 3-16,-10 16-1 0,-10 15-3 0,-22 4 1 16,-3 19 1-1,-4 3 0-15,-9 6-7 0,-10 8 0 16,2-3-2-16,6-7 3 15,2-2 4 1,-8-7 3-16,6-10 2 0,5-4 1 16,8-17 4-16,8-7 3 15,5-2-6-15,5-9-3 16,6-3-6-16,3-3 0 16,7-4-22-16,5-4-11 0,6-3-66 31</inkml:trace>
  <inkml:trace contextRef="#ctx0" brushRef="#br0" timeOffset="107808.25">7440 7082 316 0,'3'3'118'0,"-3"11"-92"0,-3 4-7 16,3-6-10-16,-3 5-12 15,1 9 2-15,-3 7-4 0,-1 6-1 16,4-3 3-16,-1 4-6 0,0-7 2 16,3-3 5-16,3-6 6 15,5-5 2-15,2-5 4 16,6-3 8-16,5-8 3 15,9-3-8-15,12-3-3 16,11-8-28-16,5 8-11 16,0 6-97-1,6 8-58-15,12 8 79 16</inkml:trace>
  <inkml:trace contextRef="#ctx0" brushRef="#br0" timeOffset="108377.74">8284 7929 140 0,'82'-2'55'0,"-21"-3"-43"0,26-2 1 15,-50 7-3-15,27-3-9 16,23-1-2-16,8 1 0 16,14 3 0-16,13 3 1 15,-1-3-3-15,4 7 2 0,4 0-19 16,-10 0-51-1,-8 5-2-15</inkml:trace>
  <inkml:trace contextRef="#ctx0" brushRef="#br0" timeOffset="108796.63">7972 8710 260 0,'201'-40'96'0,"-111"28"-75"0,71-14 3 16,-84 19-4-16,34-7-16 15,14 7-1-15,20 7-14 16,9 5-5-16,-1 4 8 16,3 3-25-16,-16 9-7 0,-13-2-59 15</inkml:trace>
  <inkml:trace contextRef="#ctx0" brushRef="#br0" timeOffset="109054.95">7382 9406 192 0,'-53'0'71'0,"37"0"-55"0,3 2 20 0,10-2 19 15,16 0-15-15,14 0-33 16,18 0-18-16,37-2 3 16,24 2-35-16,42-5-10 0,19 10-44 15</inkml:trace>
  <inkml:trace contextRef="#ctx0" brushRef="#br0" timeOffset="109157.19">9713 9460 180 0,'180'7'68'0,"-111"5"-52"0,44 2-1 15,-70-7-1-15,2 5-19 16,-6 2-6-16,-4 0-67 16,-14 12-31-16</inkml:trace>
  <inkml:trace contextRef="#ctx0" brushRef="#br0" timeOffset="109371.62">7392 10083 280 0,'35'7'107'0,"-3"0"-83"0,36 0-16 0,-12-2-13 15,26-5-37-15,42 0-10 16,22-7-50-16,36 2-20 15</inkml:trace>
  <inkml:trace contextRef="#ctx0" brushRef="#br0" timeOffset="109472.86">10279 10295 96 0,'32'30'35'0,"-30"-4"-27"0,-12 14-42 15,-1-7-21-15</inkml:trace>
  <inkml:trace contextRef="#ctx0" brushRef="#br0" timeOffset="109638.45">7628 11087 128 0,'108'31'49'0,"-39"-7"-38"0</inkml:trace>
  <inkml:trace contextRef="#ctx0" brushRef="#br0" timeOffset="111558.52">10112 7992 96 0,'-2'0'35'0,"2"3"-27"0,0-6 9 16,0 3 2-16,0 0 0 15,5 3 3-15,0-3-8 16,3 0-1-16,3 0 4 15,2 0 3-15,3 0-10 16,5 0 1-16,3-3 0 0,5-4-9 16,3 3 0-16,13 4-13 15,10-5-3-15,9 5-15 16,-3 5-7-16,2-1-2 16,9 3-7-1,7 0 23-15,0 0 45 16,-2 1 22-16,-3-1-8 0,3 0-4 15,0 0-10 1,-3 0-3-16,-8 0-11 0,-8-2-5 0,-5-3-3 16,-5 3-37-16,-6 2-13 15,-5 4-28 1</inkml:trace>
  <inkml:trace contextRef="#ctx0" brushRef="#br0" timeOffset="111814.85">11232 7875 220 0,'-3'-17'82'0,"6"13"-64"0,-1-3 0 0,-2 7-6 0,6-5-22 16,4 5-5-16,9 5-9 15,4 2 0-15,7 4-7 16,1 6-3-16,-2 9 14 15,0 0 9-15,-5 7 7 16,-3 2 3-16,-7-2 1 16,-9 4 2-16,-8-1-3 15,-10-1 0-15,-16 5-48 16,-19-2-19-16</inkml:trace>
  <inkml:trace contextRef="#ctx0" brushRef="#br0" timeOffset="118990.66">7009 8496 140 0,'0'-5'52'0,"0"5"-41"0,0 0-2 0,0 0-3 16,0 0-3-16,0 0 1 16,0-2 2-16,0-3 1 15,0 5-3-15,2 0 2 0,4 0 3 16,-6 0-1-16,2 0 3 0,1 5-2 16,2-3 0-1,1-2-1-15,-4 0 2 0,1 0-3 16,2 0-2-16,1 0 2 15,-1 0 2-15,3 5 2 16,-6-5 1-16,4-5-4 16,2 5 0-16,0 0-3 15,-1 0 0-15,1 0-3 16,3 0 1-16,0 0-2 16,-1 0-1-16,3 0 1 15,-2 0 1-15,2 0 3 16,0-2 2-16,3-3 1 15,0 5 0-15,3 0-2 16,-1-2 1-16,1-3-2 0,2 5 2 16,0-2-6-16,0-3-1 15,0 2 0-15,1-1 2 16,-1 4-1-16,0-5 2 16,-3 5-2-16,1-2-1 15,-1 2 1-15,-2 0 1 16,3-5-1-16,-3 5 2 15,0-2-2-15,0-3 2 16,-1 5-4-16,4 0 0 16,2 0 1-16,-2 0 0 15,2 5-3-15,-3-5 2 16,-2 0-1-16,-3 0-2 16,1 2-13-16,-1-2-4 0,-3 5-27 15,1-5-9 1,-3 7-45-16</inkml:trace>
  <inkml:trace contextRef="#ctx0" brushRef="#br0" timeOffset="119381.62">7710 8322 252 0,'0'-7'93'0,"3"7"-72"0,-3-5-4 16,0 5-5-16,0 0-9 16,2 0-2-16,1 0-9 15,2 0-3-15,3 0 6 16,0 5 0-16,3-3 3 0,-1 3 6 0,3 2 5 16,1 0 1-16,-1 0 2 15,0 5 0-15,0-3 0 16,1-2-2-16,-1 5-1 15,0-5-3-15,-2 5 1 16,-3-5-2-16,0 0 0 16,-3 0-6-16,-3 5 1 15,-2-3 0-15,-2 5 0 16,-3 5 0-16,-3 2 0 16,0 5-3-16,-3-5 0 15,-2 5-9-15,0 0-5 0,-1 2-35 16,4-2-16-1,5-7-36 1</inkml:trace>
  <inkml:trace contextRef="#ctx0" brushRef="#br0" timeOffset="120972.05">7046 8510 104 0,'0'0'41'0,"3"0"-32"0,-1 4 0 0,-2-4-1 0,0 0-5 15,3 3 0-15,-1-3 5 16,4 0 3-16,-6 0-2 16,2 5 2-16,1-5 0 15,0 0 1-15,-1 0-6 16,1 0-2-16,0 0 2 0,2-5-1 16,0 5 2-16,0 0-2 15,1-3 2-15,2-1-2 16,-6 4 2-16,6 0-4 15,0-3-2-15,0 3 2 16,3-4 0-16,-3 4 1 16,2 0 2-16,1-5-3 15,2 3 0-15,3 2-1 16,0-5-2-16,0 5-2 16,2 0 1-16,1 0 1 15,2 5 0-15,-3 2-3 0,1 0 2 16,-1 0-1-16,1 0 0 15,-3 0 2-15,0 0 2 16,-3 0-3-16,0-2-2 16,-2 2 4-16,-1-2 3 15,1-3-3-15,0-2-1 16,-1 0 0-16,1 0 0 16,2 0-3-16,0 0 2 15,-2 0 1-15,-1 0 2 16,4 0-3-16,-4 0 0 15,1 5 1-15,2-3 2 16,-2 3-3-16,2-3-2 16,-3-2-3-16,4 5 1 0,1-5-4 15,-4 2 1-15,0 3-12 16,2-5-4-16,-3 0-9 16,4 0-42-1,-4 4 5-15</inkml:trace>
  <inkml:trace contextRef="#ctx0" brushRef="#br0" timeOffset="122638.15">11840 8524 96 0,'-3'-2'35'0,"3"-3"-27"0,0 5 7 16,0 0 0-16,0 0-8 16,0 0-2-16,0 0-1 15,3-3 2-15,-3 3 6 16,3-4 4-16,-1 4 5 16,1-3 9-1,0-1-10-15,-1-3-11 0,-2 0-1 0,3-5-1 16,-3 5-1-16,0-7 1 15,3 2-2-15,-1-2 0 16,1 0 1-16,0 0 1 16,2-5 1-16,0 0 2 15,3 5-1-15,0-3 0 16,0 1-1-16,3-1 0 16,2 1-4-16,0 7-1 15,0-3-1-15,3 5-2 16,0 4-2-16,5 3 1 15,3 3-1-15,0 4-2 16,0 7-6-16,-1 2-2 16,-1 6 5-16,-4 3 1 15,1 4-1-15,-6 6 2 0,-3 3 3 16,-2-3 3-16,-5-2 0 16,-3 0-1-16,-5 2-2 15,-6-2 1-15,-7-3 1 16,-9-1 2-16,-2-8-3 15,0 0 0-15,-3-9 3 16,0-5 3-16,-2-7 0 16,0-7 2-16,2 0-2 15,0-7 2-15,6-5-4 16,-1-7 0-16,9-2-1 16,7-5 1-16,8-2-2 15,9-3 2-15,7-2-11 0,8 5-2 16,3 2-17-1,2 0-8-15,1 7-61 16</inkml:trace>
  <inkml:trace contextRef="#ctx0" brushRef="#br0" timeOffset="129559.03">7250 7835 180 0,'-3'0'68'0,"8"0"-52"0,1 0-3 0,-1 0-5 15,0 0-11-15,0 0 0 16,3 0-6-16,0 0-1 16,0 0 5-16,0 0 2 0,0 0 3 0,0 0 8 15,3 0 5-15,-1 0 2 16,1 5 1-16,-1-3-2 15,1-2-1-15,2 0-3 16,-2 0-1-16,2 0-8 16,0 5 0-16,-2-5-1 15,-1 2 0-15,1 3-3 16,0 2 2-16,-4-3 1 16,1 3 0-16,-2 3-5 15,-4 2 1-15,1 2 2 16,-3 7 3-16,0 5-2 15,-3 14 0-15,1 0-1 16,-1 4 0-16,3-1-5 0,0 4 0 16,0 0 3-1,3 7 4-15,-1 5 1 0,1 2-1 16,2 0 1-16,1-2 1 16,-1 2-1-16,-2-2 2 15,-3 7-4-15,0-3 0 16,-3 3 5-16,-2-7 2 15,-3-5 0-15,0-7 1 16,-3 0 0-16,1-2 1 16,-1-10-2-16,3-2 1 15,0 0-2-15,0-5 2 0,0-2-2 16,0 0 0-16,0-5-3 16,0 0 1-16,-2-2 0 15,-1 2 3-15,-2-2-3 16,-3 2 0-16,-2-2 1 15,-4-5 2-15,-1 0 1 16,1-2 1-16,1-5 4 16,0-7 3-16,3-5-8 15,2-9-2-15,3-7-3 16,-1-12 1-16,4-7-4 16,-1-7 0-16,1-7 1 15,-1-7 2-15,-2-10-1 16,-1-9-1-16,1-2 1 0,0 0 1 15,2-17-14-15,4 5-5 16,4 0-7 0,6-5 0-16,10-2-55 15,3 7-63-15,13 14 35 16</inkml:trace>
  <inkml:trace contextRef="#ctx0" brushRef="#br0" timeOffset="131526.27">11917 7701 124 0,'0'-7'49'0,"2"11"-38"0,1-8-3 16,-3 4-4-16,0 0-4 15,3 0 2-15,2 0-1 16,0-3-1-16,1-1 3 16,-1 4 2-16,0-3 18 15,1 3 7-15,-1-4-7 16,0 4-3-16,0-5-11 15,1 3-2-15,2 2 0 0,0-5 1 0,0 5 0 16,2-3-7-16,6-1 0 16,8 4-1-16,0 0 2 15,-1 7-3 1,1-7 0-16,-3 5 3 0,1-5 3 16,-7 2 2-16,1 3 1 15,-2-5 0-15,-4 4 0 16,-2-1-2-16,-3 4-1 15,-2 0-6-15,0 0-1 16,-3 5 1-16,0 2 2 16,0-3-2-16,0 4 0 15,0 3 1-15,0-1 2 16,0 2 1-16,0 2 1 16,0 5 0-16,0 0 0 15,-3 6 0-15,0 4 0 0,1 8-2 16,-4-1-2-1,1 1-2-15,0 3 1 0,0 1 1 16,2 1 2-16,3 3-8 16,0 6-1-16,3-1 8 15,2 2 6-15,0-5-10 16,3 5-2-16,0-5 8 16,-3-5 7-16,1 3 5 15,-4 2 0-15,-2-7-3 16,-2 0 0-16,-4-7-5 15,-2 0-2-15,-2-2-2 16,-1-3 0-16,1-2-2 0,-4-5 2 16,4 3-4-16,-1-8 0 15,1 3 3-15,-1 0 1 16,3 0-4-16,-2 0 1 16,-1-5 2-1,-2 0 1-15,-1 0-4 0,-1-2-1 16,-1 0 3-16,-3-3 3 15,1-4-1-15,-1 2 0 16,-2 0-1-16,0 3 1 16,0-8-4-16,-1 5 0 15,1-2 1-15,0 0 2 16,0-3-1-16,0 3 2 16,0-5-2-16,2 0-1 15,1-2 3-15,-1-3 0 16,3 3 3-16,-2-5 3 0,4-5 2 15,1-2 3-15,3-5-3 16,-1-2-1-16,3-5-6 16,0-2-1-16,3-12-1 15,2-7-2-15,3-2 1 16,0-5-1-16,3-7 2 16,5-5 1-16,2-7 1 15,6-2 0-15,3 0-5 16,-1-3 1-16,1 3 2 15,-1-7 1-15,-2-3-1 16,-3 3 1-16,-2-5-4 16,-3 7 0-16,-3-7-1 15,-2 5-2-15,-3 6 5 16,0 4 1-16,0 6 0 0,3 5 1 16,7-5-4-16,1 17-2 15,-1 6-14-15,4 6-6 16,-1 9-4-16,-3 6 1 15,-2 4-9-15,-2 1-6 16,-6-1-32-16,-6 6-14 16</inkml:trace>
  <inkml:trace contextRef="#ctx0" brushRef="#br0" timeOffset="135176.2">11472 7336 236 0,'3'-4'88'0,"-3"11"-69"0,0-7 2 15,0 0-3-15,0 0-12 16,3 0-3-16,-3 0-18 15,0 0-7-15,0 0 11 16,2 4-8-16,-2-4-2 0,0 3-6 16,0-3-1-16,0 4-47 15</inkml:trace>
  <inkml:trace contextRef="#ctx0" brushRef="#br0" timeOffset="135446.48">11470 7593 228 0,'2'4'88'0,"1"3"-69"0,0 0 2 0,-1-4-3 16,1 4-17-16,0-3-2 16,-3 4-13-16,0-1-7 15,0-3-76-15,0-1-34 16,0 4 65-16,0-7 33 16</inkml:trace>
  <inkml:trace contextRef="#ctx0" brushRef="#br0" timeOffset="135655.92">11480 7962 316 0,'0'-3'118'0,"0"6"-92"0,0-3-9 16,0 0-10-16,0 0-27 0,0 0-9 15,0 0-49-15,0 0-22 16,0 0 3-16,0 0 4 16</inkml:trace>
  <inkml:trace contextRef="#ctx0" brushRef="#br0" timeOffset="135822.48">11427 8209 260 0,'6'4'96'0,"-6"-1"-75"0,2-3-3 0,1 5-6 15,2-3-29-15,1-2-10 0,-1 7-80 16,-3-2-34 0</inkml:trace>
  <inkml:trace contextRef="#ctx0" brushRef="#br0" timeOffset="135972.59">11488 8609 304 0,'3'2'112'0,"-3"3"-87"0,-3-3-13 15,3-2-11-15,0 0-113 16,-2 5-47-16</inkml:trace>
  <inkml:trace contextRef="#ctx0" brushRef="#br0" timeOffset="136172.06">11385 8893 312 0,'11'19'115'0,"-11"-14"-89"0,5 4-14 0,-2-2-11 16,2 3-80-16,0-1-29 16,-2-2 1-16,2 0 6 15</inkml:trace>
  <inkml:trace contextRef="#ctx0" brushRef="#br0" timeOffset="137621.77">11869 7792 184 0,'-2'-4'71'0,"2"4"-55"0,0 0 2 0,0 0-1 16,0 0-11-16,0 0-1 15,2 0-10-15,1-3-4 16,2-1 5-16,0 4-1 0,1-7 3 16,-1 4 2-16,0-1 0 15,3-3 2-15,0 2 1 16,0-2 3-16,3 7 1 16,-1-7-1-16,4 7 1 15,-1-3 0-15,3-1 3 0,0 4 1 16,2-7 1-16,3 0-2 15,3 2-1-15,0 3-8 16,-3-3 0-16,0 2-3 16,0-1 0-16,-2 4 2 15,-3 4 2-15,0-4-1 16,-3 3-1-16,-3-3-2 16,1 5-1-16,-3 2 2 15,0 4 0-15,-3-1 1 16,0 1 0-16,1-1-3 15,-1 9 2-15,0 0 1 16,1 2 0-16,-1 12-3 16,-2 7 2-16,-1 14 1 15,1 7 0-15,-3 2 0 16,0 8 0-16,-3 7 0 16,1 4 0-16,-4 5 0 0,1-2 0 15,0-3-3-15,-3 5 2 16,0-2 1-16,0-3 2 15,0-7-1-15,3-2-1 16,-1-2 1-16,4-8-1 16,-4-4 11-16,1-5 5 15,0-7-2-15,0-7 0 16,-3-7-6-16,-3-5 0 16,-2-2-5-16,-6 0 0 0,-5-5-3 15,1-2-1 1,-4 0 1-16,1-3 0 0,-3 3 0 15,0 2 0-15,-1 0-3 16,-1 3 0-16,-4-8 2 16,1 3 0-16,-6 2 1 15,-2-9 2-15,5 0 1 16,2-5 3-16,4-5 3 16,2-2 5-16,5 0-6 15,3-7 0-15,5 5-6 16,2-5-2-16,4-5-7 15,2-7 0-15,3-9-8 16,2-5-1-16,3-21-7 16,3-26-2-16,2-26-7 15,0-28 0-15,-2-14 4 0,0-14 4 16,-3-3 18 0,-6 5 8-16,-2 12 1 0,-2 21 0 15,-1 19-65 1,-2 16-43-16,5 21 39 15</inkml:trace>
  <inkml:trace contextRef="#ctx0" brushRef="#br0" timeOffset="139287.33">12779 7701 168 0,'0'-7'66'0,"3"11"-52"0,0-8-1 0,-3 4-3 16,2 0-3-16,1-3 3 16,2-1-1-16,1 4 2 15,-1-3-6-15,0-1 6 0,0 4 2 16,3-7-2-16,3 7-1 15,2-5-6-15,6 5-1 0,2 5-1 16,3-5 1-16,-1 7-2 16,4-3 2-16,2 3-2 15,0 0-1-15,0 3-2 16,3-3 1-16,0 2 3 16,5-6 3-16,2 1 2 15,6-4 3-15,-2-4 1 16,-4 4 1-16,-1-7 0 15,-4 2 0-15,-2-2-4 16,-6 4 0-16,-2-1-5 16,-3-3 0-16,-5 4-3 15,-3-1-1-15,-2 4-1 16,-6 0-2-16,-5-3 0 16,-3-1 3-16,-2 4 0 15,-5-5 3-15,-1 5-1 0,-5 0-1 16,-2 0-2-1,-4 5 1-15,1-1 1 0,-5-1 0 16,-3 4 0-16,-3 7 0 16,0-2-3-16,0 6 2 15,1-1-1-15,-4-5-2 16,4 2 0-16,-4 0 0 16,-2-7-2-16,-5 2 1 15,-3-6 3-15,2-3 3 16,4-3 0-16,4-1-1 0,6-3 5 15,3 2 1-15,5-2 0 16,5 0-1-16,3 0-6 16,2 4-1-16,6-1 1 15,2-1 2 1,3 3 0-16,3 2-1 0,2-5 1 16,3 5-1-16,2-3 0 15,4-1 2-15,4 1 1 16,6-1 3-16,3-3 1 15,2 4 1-15,0-1-2 16,2 1-1-16,4-1-8 16,2 8 0-16,0-1 3 15,5 4 2-15,6-3-3 16,5-1 1-16,-3 1 0 16,0-1 0-16,-2-3 0 0,0-3 0 15,-1-4 4 1,6 0 2-16,3 0 0 0,-1-4-1 15,-2 3-1-15,0 1 0 16,-3 3-5-16,-2 1 1 16,-3 3 0-16,3 3 0 15,-1 1-3-15,-2-1 2 16,-5 4 1-16,-6-2 0 16,-2-3-3-16,-5 3 2 15,-6 2 1-15,-5-7 0 16,-3 4-7-16,-5-1 0 15,-3-3-13-15,-5 0-2 16,-3 7-17-16,-5-7-5 0,-2 7-65 16</inkml:trace>
  <inkml:trace contextRef="#ctx0" brushRef="#br0" timeOffset="160382.9">22561 3830 208 0,'-5'-19'77'0,"2"14"-60"0,-2-16 8 15,5 12 2-15,-3-8-14 16,1-4-4-16,2 0-6 16,2-5 0-16,3-7-2 15,3 0-1-15,6-7 1 0,7-7 1 16,3-7 3-16,5 4 0 16,5-1 0-16,3 8 1 15,3-1 3-15,2 11 2 16,16 12 3-16,9 2-7 15,1 16-4-15,4 13-2 16,-3 13-1-16,10 20 0 16,-2 11 2-16,-3 12-6 0,-8 21 1 15,-11 11-1 1,-7 6 2-16,-14 16-1 16,-12 7 1-16,-14 0 0 0,-16 0 0 15,-21 0 2-15,-22-19 0 16,-10-9-3-16,-10-19 2 15,-19-26 1-15,-5-19 0 16,-3-23 4-16,-19-31 2 16,1-28 4-16,5-26 4 15,5-21-4-15,8-19 0 16,11-9-4-16,18-5 1 16,21-2-4-16,27 4 0 0,27 10-12 15,20 7-7-15,16 16-29 16,38 26-13-16,15 26-61 15</inkml:trace>
  <inkml:trace contextRef="#ctx0" brushRef="#br0" timeOffset="161628.5">17944 5852 212 0,'-42'19'82'0,"-9"-5"-64"0,-39 0 0 16,51-7-6-16,-22 0 3 15,-29-7 4-15,-13-9-3 16,-27-8 1 0,-2-18-10-16,-8-12 7 0,-11-19 5 0,8-9 3 15,-3-26 2-15,4-17-5 16,15-18-1-16,15-17-2 15,15-19 0-15,17-4-4 16,17-17 0-16,26-9-5 16,23-17 1-16,25 3-5 15,21 2 0-15,37 2-1 16,18 15 1-16,27 11-7 0,18 5-1 16,21 14-1-16,14 14 2 15,21 12-1-15,2 14 1 16,19 14-6-16,6 23-4 15,15 18-3-15,19 29 0 16,5 27 0-16,13 32 3 16,19 34 6-16,7 30 2 15,-12 42 1-15,12 28 4 16,-4 27-2-16,-27 23-1 16,-16 9 0-16,-32 24 0 15,-37 16 5-15,-20-2 1 16,-38 12-5-16,-37-3-2 15,-37 38 4-15,-43-21 2 0,-36-24 1 16,-56-14 1-16,-34-23-2 16,-56-29 2-16,-45-25 0 15,-21-45 1-15,-32-45-2 16,-29-40 1-16,-26-42 0 16,-11-37 1-16,-11-25 0 15,0-39 2-15,14-10-10 16,26-11-4-16,11-3-49 15,24 19-20-15</inkml:trace>
  <inkml:trace contextRef="#ctx0" brushRef="#br0" timeOffset="162005.51">17862 6054 264 0,'24'-21'99'0,"-19"14"-77"0,0-5 4 16,-2 12-2-16</inkml:trace>
  <inkml:trace contextRef="#ctx0" brushRef="#br0" timeOffset="162169.07">17891 6022 436 0,'-16'32'3'0,"-10"15"-3"16,-11 26-4-16,-3 29 0 0,0 17 4 16,1 20 2-16,2 2-3 0,0 5 1 15,2-2 0-15,3-6 2 16,3-15-1-16,-2-22-1 15,-1-14-2-15,0-14 1 16,0-22-52-16,3-22-24 16,11-29-27-1</inkml:trace>
  <inkml:trace contextRef="#ctx0" brushRef="#br0" timeOffset="162423.28">17021 7089 332 0,'0'7'123'0,"5"3"-95"15,3 6-8-15,-3-6-9 0,0 4-10 16,3 16-1-16,-2 6-2 16,2 18 1-16,0 4 1 15,0 11-3-15,-1-8 2 0,4 2 1 16,0-9 2-16,-1-11-1 15,1-10-1-15,2-15-6 16,3-15-1-16,2-17-37 16,9-15-15-16,15-8-65 15</inkml:trace>
  <inkml:trace contextRef="#ctx0" brushRef="#br0" timeOffset="168295.73">9591 8966 104 0,'-8'5'41'0,"8"2"-32"0,-5-7 13 0,5 0 3 16,-3 0 2-16,1 0 3 15,-1 0-3-15,0-7-2 16,3 0-13-16,0 0 3 0,3-5 3 16,2-2 1-16,1 0 3 15,2-5-6-15,2 5 1 16,3-5-4-16,3-2 0 15,3 2-5-15,-1 0-3 16,1 3-2-16,-1-3-3 16,1 7 1-16,-1 5 1 0,1 7-6 15,-1 5 1-15,1 16-1 16,-1 12 2-16,1 14-1 16,-1 7 1-16,-2 7 0 15,-2 17-2-15,-4 2 0 16,-2-5 3-16,-5 5 0 15,-3-12 1-15,-6-2 0 16,-2-7 2-16,-5-10 1 16,-3-16 3-16,-5-7 8 15,-5-19 5-15,-9-7-5 16,-2-14-3-16,0-14-4 16,6-10 0-16,4-4-9 15,6-12 0-15,8-3-2 0,5 3 2 16,5 0-1-1,6-5 1-15,5 10 2 16,2-5 0-16,6 2-20 0,0 5-7 16,0 7-39-16,0 14-17 15</inkml:trace>
  <inkml:trace contextRef="#ctx0" brushRef="#br0" timeOffset="169332.97">9692 8926 44 0,'2'0'16'0,"4"5"-12"0,-4-3-4 16,1 3 0-16,0-5 0 16,-1 7 0-16,1-2-3 15,-3-3 0-15,5 5-1 16,-2 0 0-16,-1-2-11 16,4 4-2-16</inkml:trace>
  <inkml:trace contextRef="#ctx0" brushRef="#br0" timeOffset="171193.63">19108 9032 164 0,'6'5'63'0,"-1"-5"-49"0,-3 0 7 16,-2 0 2-16,3 0-5 15,0-5-1-15,-3 3-5 16,0-8-2-16,0 1-6 15,0-5-1-15,-3-10 3 0,3 3 1 16,0-5 3-16,0 3 4 0,3-1 1 16,2 1-2-16,3-1 2 15,3 8-6-15,2-3-1 16,3 5-2-16,2 2 1 16,3 9-4-16,3 3 0 15,5 8-1 1,3 8 1-16,0 15-4 0,-3 4 0 15,-8 10 1-15,-5 4 2 16,-6 5-3-16,-10 7-2 16,-13 10-1-16,-8-5 3 15,-5-3-5-15,-3-4 2 16,-3-17 0-16,-3-9-1 0,-2-14 6 16,-2-14 1-1,-6-22 8-15,2-23 4 0,6-9-3 16,8-17 1-16,11 0-7 15,10-9-1-15,13 7-4 16,11 2-1-16,10 7-23 16,9 12-10-16,2 12-28 15,2 16-14-15,17 24-28 16</inkml:trace>
  <inkml:trace contextRef="#ctx0" brushRef="#br0" timeOffset="175365.61">7361 8912 140 0,'0'-2'55'0,"0"2"-43"0,2 0 1 0,-2 0 0 0,3-5-11 16,0 3-1-16,-1-8 5 16,4 3 4-16,2 0-5 15,2 0 8-15,1-2 6 0,5-3-1 16,5 0 1-16,5-4-1 15,9-3 0-15,10 0-3 16,5-2-1-16,3 2-2 16,0 5 2-16,0 0-5 15,2 2-3-15,9 5-6 16,2 7 0-16,-3 0 0 16,1 7 0-16,-3 7-3 0,-6 5 0 15,3 0-1-15,1 7 0 16,-1 7 3-16,-8-3 0 15,-5 3 1-15,-8 0 0 16,-5 0-5-16,-8 0 1 16,-8 7 4-16,-11 0 2 15,-10 7-3-15,-14 7 1 16,-15 7-5-16,-9-7 1 16,-4-2-3-16,-12-5 0 15,-20-2 1-15,-3-10 2 16,-3-7 4-16,-7-9 2 15,-11-12 8-15,5-9 6 16,2-15-2-16,7-4 2 16,-1-7-3-16,8-12 0 15,10-5-7-15,11 3-4 0,14-3-1 16,12-2-1-16,14 0-11 16,16 0-3-16,18 0-26 15,16 0-9-15,16 0-61 16</inkml:trace>
  <inkml:trace contextRef="#ctx0" brushRef="#br0" timeOffset="177395.23">7673 8985 140 0,'0'-7'55'0,"5"7"-43"0,-5-7 8 15,3 7 2-15,0-5-4 0,-1-4 1 16,1-3-4-16,-1-2 1 16,1-5-9-16,0 5 5 0,-1-5 1 15,4-2-4-15,-1 7-3 16,-2-5-3-16,2 5-3 15,0 2 3-15,0-2 0 16,1 7-1-16,-1 5-2 16,0-3-4-16,3 10 0 15,3 4-5-15,2 5 1 16,3 17-1-16,0 2 1 16,0 7 5-16,-3 2 1 0,0 10-1 15,-5 2 0 1,-3 2-1-16,-5 3 3 0,-2-5 2 15,-6-7 4 1,-3-9 7-16,-5-10 2 16,-2-7-1-16,-6-9 0 0,-5-10 8 15,-3-16 6-15,0-9-10 16,6-15-4-16,5-2-15 16,0-7-6-16,10 0-10 15,3 0-1-15,5 0-1 16,6-5 2-16,5 5-6 15,3 7 1-15,5 0-72 16</inkml:trace>
  <inkml:trace contextRef="#ctx0" brushRef="#br0" timeOffset="177915.84">7932 8938 200 0,'0'-19'74'0,"0"5"-58"0,3 0 9 16,-3 7 2-16,3 2-12 16,2-4-1-16,0-3-8 15,3-2-2-15,3 2-2 16,-1 3 1-16,3-3 0 0,3 5-4 15,0 2 1-15,3 10-7 16,-1 7-3-16,1 11 1 16,-3 8 0-16,-3 4 1 15,-3 10 2-15,-2 2 4 16,-2 2 1-16,-9 10 1 16,-2-5 2-16,-3-7 3 0,-5-7 2 15,-6-12 1-15,-2-9 2 16,-3-19 8-16,0-14 3 15,-2-12-8-15,-1-21-3 16,4 0-24-16,1-19-10 16,9-2-90-1</inkml:trace>
  <inkml:trace contextRef="#ctx0" brushRef="#br0" timeOffset="179087.72">16706 8978 212 0,'5'0'79'15,"-2"0"-61"-15,-1 2 12 0,1 3 2 0,5-5-13 16,-3-5-3 0,1 3-7-16,1-3-1 0,1 3-5 15,0-10 3-15,0 5 0 0,0-7-2 16,0-5-3-16,0 3-3 16,-3-3 1-16,1 5 1 15,-1-5 0-15,0 7 0 16,3-2 2-16,0 0-1 15,0 7-1-15,5 2-6 16,3 10-1-16,5 9-6 16,6 7-2-16,2 17 2 15,0 2 2-15,0 7 7 0,-5 2 2 16,-6 10-1-16,-7 2 2 16,-6-2 1-1,-7-5 2-15,-9-7 1 0,-10-7 3 16,-6-14 1-1,-2-12 1-15,-2-14 4 0,-1-19 5 16,0-9-5-16,6-19-2 16,2-5-5-16,5-9-4 15,6 0-11-15,5 2-6 16,6 5-19-16,7 5-7 16,5 4-64-1</inkml:trace>
  <inkml:trace contextRef="#ctx0" brushRef="#br0" timeOffset="179614.31">17031 9011 244 0,'0'2'93'0,"-2"3"-72"0,-4-10 0 0,6 5-2 15,-2 0-9 1,-1-7 2-16,0-2-5 0,3-8-2 15,0 3-2-15,3-7 0 0,5-5 0 16,3 0 1-16,2 3 0 16,3-3-2-16,2 7-2 15,3 0-2-15,3 10-1 16,3 4-9-16,-1 17-3 16,6 14 6-16,2 9 2 15,1 12 2-15,-4 7 4 16,-4 12 0-16,-6 7 1 15,-5 0-3-15,-8 0 2 16,-8-10 1-16,-3-11 0 16,-5-12 8-16,-8-12 5 0,0-14-6 15,-5-16-2-15,-5-26 1 16,-6-24 3-16,-2-21-6 16,-3-14-4-16,2 0-29 15,3-2-10-15,6 4-73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9:12:20.2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13904 5302 268 0,'3'9'101'0,"2"-2"-78"0,0 0 13 16,-5-7 0-16,3 5-10 15,-3-5-1-15,0 0-14 16,0 0-4-16,0 0-5 16,0 0-2-16,0-5 1 0,-3 5-1 15,-2 0 2-15,-6 0-3 16,-5 0 0-16,-7 7 1 15,-12 5 0-15,-5 0-3 16,3 2 2-16,0 0 1 16,0 7 0-16,3 5 0 15,2 7 2-15,3 7-3 16,3 12-2-16,2 9 4 16,5 7 1-16,6 5 0 0,5 9-2 15,3 10 1-15,5 2 1 16,2 0 1-16,4 0 3 15,-1 0 3-15,3-7 2 16,3-9 3-16,-1-10 2 16,3-7-1-16,3-6 4 15,0-11-5-15,3-9 0 16,-1-2 0-16,6-4 2 16,5-11-7-16,5-3-3 15,4-1-6-15,-1-10 0 0,2-1-13 16,1-3-7-1,-3-3-31-15,5 3-13 16,9-4-105 0</inkml:trace>
  <inkml:trace contextRef="#ctx0" brushRef="#br0" timeOffset="1576.31">15933 6040 332 0,'13'7'126'0,"-7"-2"-98"0,2-3 3 0,-3 6-5 16,0-4-18-16,1 10-4 16,-1 0-3-16,-5 10-1 15,-3-1 0-15,-2 3-5 0,-8 3 1 16,-6 1 2-16,-5-9 1 15,-7 0 1-15,-9-9 0 16,0-5 0-16,3-14 0 0,3-5 0 16,2-9 0-1,6-7 0-15,4-10 0 16,9-2-9-16,5 0-4 0,6 5-31 16,7 0-13-16,11 4-75 15</inkml:trace>
  <inkml:trace contextRef="#ctx0" brushRef="#br0" timeOffset="3140.14">17142 5304 312 0,'8'0'118'0,"-5"5"-92"0,0-5 13 16,-3 0-2-16,0 0-20 16,0 0-5-16,2 0-5 15,4 0 0-15,-1-5-4 16,3-2-2-16,0 0 2 0,5-5-2 15,0 3-1-15,6-3 1 0,4-2 1 16,9 2 3-16,5 5 2 16,3 0-1-16,0 7 1 15,-1 0-4-15,-4 7-2 16,-1 7-3-16,-5 10-1 16,-2 9-1-16,-3 9 3 15,-1 10 0-15,-2 11 1 16,-2 15-3-16,2 11 0 15,3 5 2-15,2 17 2 16,4-3-2-16,-1 7 0 16,0 3 1-16,0-7 2 15,0-6-1-15,-3-11 2 16,-4-9 2-16,-4-14 2 16,-5-8-3-16,-5-9-1 0,-8-4-1 15,-13-6-2-15,-19-1-2 16,-18 4-1-16,-11 0-9 15,-13 9-3-15,-19 5-71 16,-2 19-33-16,24-7-19 16</inkml:trace>
  <inkml:trace contextRef="#ctx0" brushRef="#br0" timeOffset="5824.98">13907 3524 164 0,'7'-33'63'0,"-4"24"-49"0,0-10 16 16,-1 14 5-16,1-2-6 15,2 5 0-15,-2-5-12 16,-3 2-5-16,0 2-7 16,0-1-6-16,-3 4 0 0,-7 7 1 15,-3-2 0-15,-6 4-3 16,-10 3 2-16,-8 2 1 0,-3 0 2 16,0 5-1-16,3 2-1 15,0-2-2-15,6 2 1 16,2 0-6-16,5 12 0 15,3 12 3-15,5 11 4 16,5 17 3-16,3 19 1 16,6 16 13-16,2 7 8 15,2 10 3-15,1 2 1 16,-1-12-14-16,-2-9-6 16,-2-5-4-16,-1-7-1 15,-2-21-2-15,0-7-2 16,2-17 9-16,0-9 6 0,1-7 2 15,2-12-1 1,5-2-4-16,3-7 0 16,5-5-5-16,6-5-2 15,7-2-7-15,14-7-1 0,7 0-15 16,4-7-3-16,-4 2-29 16,1-4-12-16,0-10-78 15</inkml:trace>
  <inkml:trace contextRef="#ctx0" brushRef="#br0" timeOffset="7131.06">14224 3839 188 0,'5'0'71'0,"1"0"-55"0,-1 7 6 15,0-7 2 1,-2 0-9-16,2 0 2 0,0 5-10 16,1-5-4-16,-4 0-2 15,1 0-1-15,0 0 2 0,-1 0 10 16,1 0 4-16,-3 0-1 15,3 0-1-15,-1 0-6 16,-2 0 0-16,0 0-5 16,0 0 0-16,0 0-1 15,0 0 1-15,0 0-4 16,0 0 0-16,0 0 5 16,0 0 5-16,0 0 1 0,6 0 4 15,-1 0-5-15,0-5-1 16,0 5 0-16,3-2 0 15,0-3-4-15,3-4-1 16,-1 2-1-16,4-5-2 16,-1 5-2-16,-3 0 1 15,1 0-8-15,0 2-2 16,-3-2-14-16,0 7-4 16,-3-2-14-16,-3-3-5 15,1 0-34 1,-3 3-43-16,0 2 37 0,0-7 220 31,0 2-49-15,0-4-7-16,3 4-34 15,-1-2-16-15,-2 7-11 16,0-5-4-16,0 3-6 16,0 2-4-16,0-5 2 0,0 5-2 15,0 0-1-15,0 0 3 16,0 0 2-16,0 0 2 15,0 5 5 1,0 7-2-16,0-3-5 16,0 10-1-16,0 2-2 15,0 0 1-15,3 5-2 16,0 5 2-16,-1-3-4 16,4 7 0-16,-1-4 1 15,0-3 2-15,0 0-6 0,1-9 1 16,-1 0-19-16,3-5-8 15,3-7-53-15,4-5-21 16,7-4 3 0</inkml:trace>
  <inkml:trace contextRef="#ctx0" brushRef="#br0" timeOffset="7374.41">14761 4246 276 0,'3'7'104'0,"-9"-2"-81"0,-1 2 3 0,1-5-4 16,-4 5-14-16,-6 0-2 0,-11-2-4 16,-10 2-2-16,-8 0 1 15,0 0 1-15,3 0 1 0,0-7-17 16,-1 0-7-16,4-2-17 15,4-3-4-15,6-2-67 16</inkml:trace>
  <inkml:trace contextRef="#ctx0" brushRef="#br0" timeOffset="7765.69">14412 4472 264 0,'10'16'99'0,"-7"-11"-77"0,2 2 9 0,1-5 1 16,-1 3-20-16,0-5-4 15,3 5-5-15,3-5-3 16,5 0 1-16,2 0-1 0,1 0 0 16,2 0 0-16,0 2 2 15,-2 5-1-15,-4 0-1 16,1 5 1-16,-2 2 1 15,-4 5-1-15,-5 2-1 0,-5 0 5 16,0 10 1 0,-5-3 0-16,-5 0-1 0,2 5-1 15,0-7 0-15,0 2 6 16,2-7 4-16,4 3-3 16,-1-10-1-16,6 0-6 15,2-2-3-15,6-5-3 16,2-5 1-16,5-2-15 15,4-2-6-15,1-3-40 16,1-2-17-16,0 0-45 16</inkml:trace>
  <inkml:trace contextRef="#ctx0" brushRef="#br0" timeOffset="7958.17">14092 4307 260 0,'-64'0'99'0,"40"0"-77"0,-10-2 4 0,21 4-2 16,-8-2-16-16,-8 0-2 16,2 5-15-16,3-3-4 15,0-2-106-15,14-2-48 16</inkml:trace>
  <inkml:trace contextRef="#ctx0" brushRef="#br0" timeOffset="8557.96">15473 3973 272 0,'8'0'104'0,"-3"0"-81"0,3-7 5 0,-3 7-2 16,3-2-17-16,3-3-2 16,-1 5-5-16,4-2 1 15,2 2-2-15,2 7-9 0,3 2-3 0,0 10 1 16,3 9 4-16,3 17 1 16,-4-3 0-16,-7 10 6 15,-8-5 1-15,-13 5 0 16,-6-10 1-16,-4 3 0 15,-7-17 3-15,-1-7 6 16,-4-16 2-16,-2-17-5 16,0-14-1-16,5-21-11 15,6-7-5-15,10-12-65 16,8 5-26-16,8 7-12 16</inkml:trace>
  <inkml:trace contextRef="#ctx0" brushRef="#br0" timeOffset="8828.24">16354 3505 304 0,'13'9'112'0,"-8"-1"-87"0,1 6 2 0,-1-5-6 16,-2 10-12-16,2 7-1 15,0 16-6-15,1 3-2 16,1 2 0-16,1 0-9 0,3-5-2 16,0-4-32-16,7-3-11 0,9-2-68 15</inkml:trace>
  <inkml:trace contextRef="#ctx0" brushRef="#br0" timeOffset="9010.76">16650 4145 244 0,'-34'28'93'0,"7"-21"-72"0,-20 12 0 16,28-12-2-16,-5 0-15 15,-2 0-5-15,0-2-28 16,-4 2-11-16,4 0-62 0,2 5-26 16</inkml:trace>
  <inkml:trace contextRef="#ctx0" brushRef="#br0" timeOffset="9384.77">16282 4408 244 0,'14'5'93'0,"-4"2"-72"0,4-7 7 0,-7 5-2 15,4-3-10-15,2-2-1 0,3 0-9 16,5 5-4-16,3-3-1 16,3 3-1-16,4 2 0 0,-2 0 0 15,1 2 0-15,-4 8 0 16,-2-1 2-16,-6 3-1 15,-2 2-1-15,-8 5 3 16,-5 0 0-16,-6 2-1 16,-2-2-2-1,-3 0 7-15,-3-5 3 0,1-2 1 16,2-5 3-16,3 0 4 16,12-7 7-1,9-7-6-15,5 0-10 16,9 0-6-16,1-7-24 15,6 7-9-15,8 0-62 16,8 7-28-16,8 5 1 16</inkml:trace>
  <inkml:trace contextRef="#ctx0" brushRef="#br0" timeOffset="9909.36">16820 3531 276 0,'-6'-14'104'0,"6"14"-81"0,0-3 16 16,0 3 1-16,0-4-9 16,3 4 2-16,2-5-17 15,1 3-4-15,4 2-8 16,3-7-3-16,11 2 2 0,5-2-11 16,8 0-4-16,3-5-1 15,0 5 0-15,-1 0 5 16,-2 5 5-16,-2 2 6 15,-1 7 6-15,1 7-5 16,-4 19-2-16,-2 16-4 16,-2 17 1-16,-3 14 1 0,-11 7 2 15,3 14-3 1,-3 0 0-16,0-2 3 0,0-12 3 16,3-7 0-16,0 0 0 15,5-14-6-15,-5-10 1 16,-2-9 0-16,-4-2 0 15,-5-5-9-15,-7 7-2 16,-11 7-16-16,-17 19-6 16,-9 2-35-16,-9 12-16 15,0-9-27 1</inkml:trace>
  <inkml:trace contextRef="#ctx0" brushRef="#br0" timeOffset="10614.48">14290 7200 312 0,'5'-3'115'0,"-2"3"-89"0,-3 0 3 0,0 0-2 0,0 0-18 16,-3 8-5-16,-4-1-2 15,-7 0-2-15,-4 7 0 16,-14 2-3-16,-2 1 2 0,-3 9-1 16,-3-5 0-16,3 5-9 15,2 2-5-15,4 9 1 16,2 6 4-16,2 11 4 16,3 16 2-16,1 13 7 15,7 11 6-15,5 12 9 16,3 9 7-16,3-2-7 15,0 2 1-15,-1-2-9 16,4-7-3-16,-1-15 3 16,3-13 4-16,3-7-1 0,2-15 3 15,0-9 3 1,14-7 1-16,5-7-8 16,13-9-4-16,15-15-22 0,12-9-8 15,2-7-19-15,-2-7-9 16,-4 2-34-16,1-2-14 15,3-5-20 1</inkml:trace>
  <inkml:trace contextRef="#ctx0" brushRef="#br0" timeOffset="10905.71">14269 7936 348 0,'21'5'132'0,"-8"-10"-103"0,9 3-8 15,-9 2-9-15,8-5-22 16,8-2-6-16,11 0-38 16,2-3-17-16,3-1-56 0,-3 4-22 15</inkml:trace>
  <inkml:trace contextRef="#ctx0" brushRef="#br0" timeOffset="11110.16">14811 7491 356 0,'11'33'132'0,"-3"-11"-103"0,0 25-4 0,0-22-6 16,0 11-17-16,2 11-3 15,1 0-22-15,5 5-10 0,2-5-67 16,9-5-27-16,4-2 16 15,4-17 11-15</inkml:trace>
  <inkml:trace contextRef="#ctx0" brushRef="#br0" timeOffset="11290.68">15155 8082 296 0,'-18'28'112'0,"5"-5"-87"0,-24-1-4 16,15-11-10-16,-15 4-9 16,-5-1-2-16,0 0-52 15,-1-2-25-15,6-10-36 16,6-2-15-16</inkml:trace>
  <inkml:trace contextRef="#ctx0" brushRef="#br0" timeOffset="11680.64">14801 8362 304 0,'8'21'112'0,"-3"-9"-87"0,3-3 7 0,-3-9-5 0,1 5-11 16,1-5 1-16,4 0-12 15,5 0-6-15,5 0 1 16,6-5-8-16,2-2-2 0,0 5 1 16,0-3 3-16,-3 10-2 15,-2 4 3-15,-3 3 1 16,-5 9-1-16,-5 5 1 16,-3 7 3-16,-6 7 2 15,-2 2 2-15,-5-2 5 16,-3 0 5-16,0-2-1 15,0-10 3-15,3-7-6 16,0-2-1-16,13-7 9 16,5-10-16-16,8-2-7 15,8-2-33-15,13-6-12 16,14-3-91 0</inkml:trace>
  <inkml:trace contextRef="#ctx0" brushRef="#br0" timeOffset="12056.58">15835 7929 336 0,'35'5'126'0,"-19"2"-98"15,7 7-5-15,-12-7-11 0,2 12-13 16,3 6-1-16,0 11-4 16,-3 4 1-16,0 7 3 15,-5 7-1-15,-5-2-1 0,-6-3 3 16,-5 0 0-16,-5-11-2 15,-8-5 0-15,-3-14 8 16,-5-12 4-16,-5-14-2 16,-3-14 1-16,5-17-5 15,5-11-2-15,9-13-40 16,10-1-19-16,16-1-76 16</inkml:trace>
  <inkml:trace contextRef="#ctx0" brushRef="#br0" timeOffset="12326.85">16536 7534 332 0,'40'12'123'0,"-21"2"-95"0,4 7-4 0,-12-5-9 0,5 8-14 16,2 13-2-1,1 6-3-15,2 8 0 16,0-1 3-16,-2 2-22 0,2-5-9 0,0-7-44 16,3-7-18-16,8-12-11 15</inkml:trace>
  <inkml:trace contextRef="#ctx0" brushRef="#br0" timeOffset="12508.37">17148 8049 264 0,'-3'14'101'0,"-2"-2"-78"0,-11 16 0 0,5-16-6 15,-13 9-8-15,-13-2 0 16,-8 7-3-16,0-5 1 15,0 0-4-15,0-2-30 0,1-5-15 16,-1 0-77 0</inkml:trace>
  <inkml:trace contextRef="#ctx0" brushRef="#br0" timeOffset="12870.48">16751 8470 288 0,'26'19'110'0,"-13"-12"-86"0,9 4 5 16,-9-8-3-16,3 1-17 16,10 4-5-16,6-6-2 15,2 5-2-15,1 0 0 16,-1 0 0-16,-5 5 2 0,-2 7-3 15,-6-1-2-15,-8 4-1 16,-5 3 0-16,-8-1 3 16,-5 7 0-16,-6-8-2 15,-5 3 0-15,0-7 6 16,-2 0 5-16,5-5 0 16,5 0 1-16,5-2 1 15,8-3 4-15,11-2-15 0,5-2-3 16,6-10-23-16,7 3-10 15,9-10-98 1</inkml:trace>
  <inkml:trace contextRef="#ctx0" brushRef="#br0" timeOffset="13393.1">17449 7226 332 0,'11'-7'126'0,"-3"11"-98"0,2-1 1 0,-2 4-5 0,3 0-16 15,5 5-2-15,2 2-4 16,6 4 1-16,5 1-2 15,8-2-1-15,11 2 1 0,5-5-1 16,2-3 2-16,1 4-1 16,-3-1 2-16,0 0-2 15,2 9 2-15,-2 6-2 16,-5 6-1-16,-3 9-2 16,-11 18-1-16,-5 11-1 0,-7 14 0 15,-7 18 3-15,-1 6 2 16,-1 9-2-16,0 0 0 15,3-7 10-15,2-5 5 16,1-14 0-16,0-9 2 16,-4-17-5-16,-1-7 1 15,-6-9-9-15,-8-5-2 16,-11-12-6-16,-15 5 1 16,-25-7 2-16,-12-5 1 15,-14 5-2-15,-31-7 0 16,-4-5-78-16,7-9-35 15,23-12-29 1</inkml:trace>
  <inkml:trace contextRef="#ctx0" brushRef="#br0" timeOffset="14712.57">12203 5577 336 0,'13'16'126'0,"-5"3"-98"0,5 7-3 16,-5-7-10-16,3 9-14 15,2 7 0-15,0 10-10 16,0 7-2-16,0-3 6 16,1-2-13-16,-1 0-3 0,3-7-53 15,0-2-22-15,10-10-12 16</inkml:trace>
  <inkml:trace contextRef="#ctx0" brushRef="#br0" timeOffset="14925">12658 6254 348 0,'-24'22'129'0,"5"-11"-100"0,-20 8-2 0,17-9-8 15,-12 1-14-15,-3 8-3 16,-5-2 1-16,-3 1 0 16,-6-6-1-16,1-10-32 0,0-2-13 15,5-2-46-15,8-10-21 16,8-2 0-16</inkml:trace>
  <inkml:trace contextRef="#ctx0" brushRef="#br0" timeOffset="19670.07">19566 6118 260 0,'-8'-9'99'0,"-5"13"-77"0,-16-8 0 0,13 8-5 0,-13 3-10 15,-11 0-2-15,-5 5-2 16,-8-2-3-16,-8-3 1 15,-15 2-4-15,-1-7 2 0,0-2 1 16,3 0 0-16,0-2-9 16,-5-7-2-16,7 2-29 15,9-1-14-15,10 1-47 16</inkml:trace>
  <inkml:trace contextRef="#ctx0" brushRef="#br0" timeOffset="19997.2">18785 5859 312 0,'3'-12'118'0,"-8"10"-92"0,-14-3-9 0,9 5-10 15,-11 0-7-15,-14 5 0 16,-7 2-3-16,-3 0 2 15,0 7 1-15,2 0 0 0,4 5 2 16,4 2-3-16,6 5 0 16,8-5 3-16,5 3 1 0,8-3 16 15,3 0 8-15,8 1-3 16,7 1 0 0,11 1-9-16,14 1-2 0,15 6-5 15,11 0 0-15,5 9-7 16,8 4-1-16,16 10-29 15,3 12-10-15,-9-5-78 16,-2 0-31-16</inkml:trace>
  <inkml:trace contextRef="#ctx0" brushRef="#br0" timeOffset="21815.26">19164 4293 260 0,'0'0'99'0,"-6"7"-77"0,-7 0-7 0,5 0-7 15,-10 5-8-15,-11 2 0 16,-8 5 0-16,-6-5 0 16,-2 0 0-16,-2-7 0 0,-4-7 0 15,-7 0-5-15,0-7-1 16,0 0-26-16,5-5-9 16,5 5-58-1</inkml:trace>
  <inkml:trace contextRef="#ctx0" brushRef="#br0" timeOffset="22129.41">18664 4131 316 0,'-6'16'121'0,"-2"-16"-95"0,-15 19-4 15,7-12-10-15,-8 7-10 16,-5-7-2-16,-3 5 3 16,-5-5 0-16,-3 7-1 15,1-2-2-15,-1 2 1 0,3 5-10 16,5-5-4-16,11 7 0 16,5 0 0-16,11 5 8 15,8 0 4-15,7 7 2 0,9 0 2 16,4 0-2-16,4-5 2 15,5 5-26-15,5-5-12 16,8 10-86 0</inkml:trace>
  <inkml:trace contextRef="#ctx0" brushRef="#br0" timeOffset="22627.08">19995 8423 316 0,'8'-7'121'0,"-6"7"-95"0,-2-5-4 0,0 5-10 16,-2 0-13-16,-6 0-1 16,-8 5 1-16,-8-5 0 15,-11 0 1-15,-9 4-7 0,-4-4-3 0,-2-4-8 16,-3 4-1-16,-6-5-19 15,-4 3-8-15,-3-3-63 16</inkml:trace>
  <inkml:trace contextRef="#ctx0" brushRef="#br0" timeOffset="22940.25">19452 8206 304 0,'8'24'112'0,"-13"-8"-87"0,-6 6-4 16,6-13-10-16,-8 7-9 16,-6 1 1-16,-5 2-2 15,-2 2 2-15,-3-7-2 0,2 2-1 0,1-6 1 16,5 4-1-16,2-2 0 15,9-5 2-15,7 5 3 16,11 2-2-16,10 7 0 16,19 7-1-16,14 5 1 15,2 5-7-15,2-3 1 16,1-2-48-16,-1 7-18 16,12 0-53-1</inkml:trace>
  <inkml:trace contextRef="#ctx0" brushRef="#br0" timeOffset="29985.36">19645 6294 244 0,'14'-11'90'0,"-12"11"-70"0,1-3 8 16,-3 3 0-16,0 0-17 16,0 0-4-16,0 0-6 15,0 3-4-15,-3 1 2 16,-2 3-7-16,-3-2 1 16,-5-3 3-16,-3-2 2 0,-5-2 4 15,-8-3 1-15,-8-2-1 16,-11 0-2-16,0 3 1 15,1-4-1-15,-1 1 2 16,0 0 3-16,-2 7 4 16,-3-2 2-16,-5 2-3 15,2 2 0-15,1 5-5 16,-1-2-2-16,3-3 0 0,-2-2 1 16,-6 0 1-16,0-2 3 15,3-3-1-15,8-2 2 16,7 0 0-16,6 0 1 15,11 3 4-15,5-4 5 16,7 1 0-16,7 0 1 16,4 0-7-16,8 0-2 15,3 3-5-15,5 1-1 16,11-1-3-16,3-4-1 16,2 6 1-16,2-5 0 15,4-5-3-15,-1 5 0 16,6 0-3-16,5-5-1 0,10 5 6 15,6 7 2-15,0 0-4 16,0 0 0-16,3 7 1 16,-1 0 3-16,3 1-2 15,0-1 0-15,-5 2 1 16,-5-7 0-16,-3 3 2 16,-6-3 3-16,-2-2-4 15,-8 0-3-15,-5 0-2 16,-8 0 3-16,-3 0 0 15,-5 0 1-15,-6 5-3 16,-2-3 0-16,-5 6-1 16,-6-4 0-16,-5 3 3 15,-2 5 0-15,-9-3-2 16,-4-2 0-16,-12 5-1 16,-10 2 0-16,-8-7 3 15,0 0 2-15,-2 1-2 16,-1-8 0-16,-2 0 1 15,-8 0 0-15,2-3 0 0,4-2 0 16,1-2 2-16,6 0 3 16,3 5-2-16,3-3-2 15,2-2 0-15,5 7 1 16,3-4-1-16,0 1-1 16,2-2 1-16,1 5-1 15,5-7 0-15,0 5 0 16,2-3 2-16,6-4 1 0,3 0-1 15,2-1 1 1,5-4 2-16,3-5 4 0,6 5-4 16,2-5-1-16,5-2-4 15,5-5-1-15,9 0 3 16,7 1 3-16,6-4-4 16,0 3-1-16,2-6-5 15,1 8 1-15,-1 0 4 16,-2 3 2-16,0 0 0 15,-3 2-2-15,-3 1-2 16,-2 1-1-16,-5-2 2 16,-4 5 0-16,-1 0-2 15,-6 2 2-15,-1 5-1 16,-1 0 0-16,-4 7-3 16,-2 7 1-16,-2 0 2 0,-4 7 1 15,-4 5 1 1,-1 2 0-16,-5 5 0 0,-2 0 0 15,-9 0-3-15,-7 2 0 16,-3 0 2-16,-11-2 2 16,-5 7-2-16,1 0 0 15,-1-5 1-15,0 1 2 16,5-4-1-16,3 1-1 16,5-5 3-16,9 3 0 15,7-8-1-15,8 3 1 16,11 2 7-16,10-2 3 15,11 2 2-15,10 5 1 16,11-5-4-16,14 5 0 0,7 3-5 16,5 3 1-16,1-1-5 15,-1 4 0-15,-15-6-3 16,15 3-1-16,-4 1-8 16,-9 0-2-16,-8-4-14 15,-10-4-4-15,-5-3-23 16,-12-4-6-16,-4-3-87 15</inkml:trace>
  <inkml:trace contextRef="#ctx0" brushRef="#br0" timeOffset="32491.7">15277 6014 188 0,'8'-9'71'0,"-3"4"-55"0,3-2 13 0,-2 7 2 16,4-7-14-16,6 0-4 16,2 0-6-16,4-5 0 15,1-2-4-15,4 0 5 16,-1 0 2-16,3 0 6 0,3-3 2 16,3 3-3-16,4-2-1 15,6-1-8-15,3 3-4 16,0 5-4-16,-3 4 1 15,0 1-1-15,-3 8 0 16,0 3-3-16,1 5 1 16,-1 2 2-16,3 0 1 0,-5 7 1 15,-3-2 0-15,-6 0 0 16,-4 2 0-16,-6 0-3 16,-8 5 2-1,-5 7 1-15,-5 7 0 0,-6 0-3 16,-7 2 2-16,-6 10 1 15,-6 2 2-15,1 12-1 16,0 2-1-16,0-2 1 16,2-5 1-16,4-7-1 15,-1-2-1-15,2-9 3 16,1-3 0-16,5-10 1 16,-2-6 0-16,-1-1-2 15,-2-9-2-15,-8-7 3 16,-8-7 0-16,-16-7-1 15,-6-5 1-15,-4-9-2 16,-6-5-1-16,-5 5 1 0,-3-9 1 16,3-1-10-16,8-9-4 15,7 0-1-15,9-5 0 16,10-4 5-16,6-3 5 16,13-6 2-16,13-4 1 15,13-3 4-15,8 3 5 16,11 1-23-1,0 7-9-15,2 14-93 16</inkml:trace>
  <inkml:trace contextRef="#ctx0" brushRef="#br0" timeOffset="41211.75">14237 6120 216 0,'-5'-7'82'0,"5"7"-64"0,-3 7 13 16,3-2 1-16,0 2-6 15,3-5-1-15,-3 5-7 16,0-2-1-16,0-2-10 16,0-3-2-16,-3-3-1 0,1-2 0 15,-1-2 0-15,0 0-2 16,1 0-2-16,2 0 1 15,0 0-1-15,2 2 2 16,4-2 1-16,4 5-1 16,3-3 1-16,3 5-2 15,0-2-1-15,3-3-4 16,2-2-2-16,0-4-19 16,0 3-9-16,0-6-13 0,1 0-4 15,-1-5-54 1</inkml:trace>
  <inkml:trace contextRef="#ctx0" brushRef="#br0" timeOffset="41437.16">14661 5659 332 0,'8'-2'123'0,"-6"4"-95"0,1-2 16 0,-1 5 2 15,4-3-25-15,-1 10-8 16,0 9-9-16,1 12-1 15,2 7-2-15,2 14-3 0,1 0 1 16,-1 12 1-16,1 0 2 0,-1-12-1 16,1 0-1-16,-3-9-21 15,0-10-9-15,-3-7-108 16,3-9-73 0,5-5 84-16</inkml:trace>
  <inkml:trace contextRef="#ctx0" brushRef="#br0" timeOffset="43570.64">16727 5591 184 0,'-13'-28'71'0,"13"23"-55"0,0 10 24 16,2-3 9-16,1 12-10 15,5 5 0-15,-3 9-11 16,1 12-5-16,-1 5-13 15,-3 4-4-15,1 10 0 0,-3 2-5 16,3 5-3-16,-1 7 7 0,1-12 4 16,2 5 4-16,1-7 5 15,2-3-8-15,2 6-3 16,1-6-18-16,-1-9-5 16,1-16-80-16,-3-13-36 15</inkml:trace>
  <inkml:trace contextRef="#ctx0" brushRef="#br0" timeOffset="46652.43">12888 4326 184 0,'-5'0'68'0,"5"0"-52"0,0 2 14 15,0-2 4-15,0 5-17 16,2 2-5-16,-2 5-7 15,3 2-4-15,0 0 0 0,-1 7-4 0,1-2 0 16,-1 2-38-16,4-2-17 16,2-5-31-1</inkml:trace>
  <inkml:trace contextRef="#ctx0" brushRef="#br0" timeOffset="47384.53">13155 5833 180 0,'3'5'68'0,"-1"-3"-52"0,1-2 8 0,-3 0 0 0,0 0-10 16,3 5-3-16,2-5-9 15,0 0-1-15,3 0-1 16,0 2 0-16,3 3 0 0,-1-5 0 16,1 5 2-16,5-3-1 15,-3 5 2-15,-2 0-4 16,-3 0 0-16,-3 5-1 15,0 0-2-15,-5 2 3 16,-3 0 0-16,-2 0 1 16,-3 7 2-16,0-9-3 15,0 2-2-15,0 0 4 16,3-2 1-16,0 2 6 16,5-2 5-16,0-3 2 15,5 6 3-15,6 1-8 16,7-2-3-16,3 0-7 0,3-7 0 15,0 0-27 1,0 0-9-16,-3-2-68 16</inkml:trace>
  <inkml:trace contextRef="#ctx0" brushRef="#br0" timeOffset="47819.37">13478 7814 224 0,'-5'0'85'0,"5"4"-66"0,0-1 10 0,2 1-1 16,1 3-10 0,0 3-3-16,2 2-11 0,0 2-2 15,0 0-2 1,1 5-11-16,-1 2-3 0,3 2-59 16,0-6-66-16,0 2 32 15</inkml:trace>
  <inkml:trace contextRef="#ctx0" brushRef="#br0" timeOffset="50684.73">12118 6809 196 0,'32'0'74'0,"-22"5"-58"0,3-5 7 0,-7 0 1 15,2-5-9-15,0 1 2 16,0-3-6-16,0 0-1 15,-3-8-6-15,0 1-1 0,0 0 3 16,1 2 1-16,-1 3 1 16,0 4 0-16,1 5 2 15,-4 5-5-15,1 4-1 16,0 6-2-16,-3 10-2 16,0 1 1-16,0 3 1 15,0 3 5-15,2-3 6 0,3 1 2 16,1-4 0-16,2-2-7 15,0-6-3-15,2 1-1 16,3-9 0-16,1-3-2 16,2-3 1-16,-1-11-18 15,4-4-6-15,-1-11-32 16,4-3-14-16,1-8-50 16</inkml:trace>
  <inkml:trace contextRef="#ctx0" brushRef="#br0" timeOffset="50896.17">12539 6682 276 0,'-8'0'104'0,"8"0"-81"0,2 5 16 0,1-3 1 15,2 6-13-15,1 3-3 16,1 10-12-16,1 8-3 16,3 22-5-16,0 8-3 0,-1 9 0 15,1 12-1-15,-3 3 0 16,-3-3 2-1,-2-7 3-15,-1-8-11 0,-2-11-3 16,0-11-73-16,6-10-33 16,4-7-14-1</inkml:trace>
  <inkml:trace contextRef="#ctx0" brushRef="#br0" timeOffset="55293.17">4244 2477 332 0,'-11'-16'123'0,"3"13"-95"0,8-8-6 0,0 11-8 16,-5 0-11-16,2-7-2 15,1 7-3-15,-3 0 1 16,-6 7 1-16,-8-3 0 0,-7 3 0 0,-30-7-3 16,-10 3 0-16,-18-6 2 15,-25-4 2-15,-18-4 13 16,-24 1 6-16,-2-2 3 15,-11 5 3-15,10 3-12 16,14 8-5-16,21 6-6 16,21 6-3-16,24 17-32 15,29 5-14-15,29 18-116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9:13:23.1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11531 5391 260 0,'-3'0'96'0,"-2"0"-75"0,-3-2-1 15,2-3-4-15,-2 5-12 16,-7 0 0-16,-9-2-2 0,-13-3-2 16,-11 5 1-16,-5-5-4 0,-5 3 2 15,-8 2-1-15,-16 0 0 16,-6 2 2-16,-1 3 0 15,-15 2 0-15,-9 0 0 16,-4 0 2-16,-12 0 1 16,-12-2 5-16,-2-5 3 15,-15-5 2-15,-1-2 5 16,-13-7-1-16,11 0 1 16,-6 2 0-16,5 3-2 0,9 4-2 15,-6 5-1 1,11 0-5-16,5 7-3 15,-5 0-2-15,5 0 0 0,8-2-2 16,-5-5 2 0,10-5-2-16,9 3-1 0,10-10-28 15,-3 5-11-15,13-7-107 16,22-5-55 0,26-9 95-16</inkml:trace>
  <inkml:trace contextRef="#ctx0" brushRef="#br0" timeOffset="4684.64">7403 3776 220 0,'-8'-33'82'0,"5"14"-64"0,1-9 18 0,2 11 4 16,2-4-10-16,6-5-2 16,3-2-8-16,2-7 0 15,6-10-11-15,2-2-3 0,3 4-2 16,2-1 0-16,9 11 0 15,-1 5-2-15,0 2-2 16,3 12-4-16,-2 9-2 16,-1 17-2-16,1 16 0 15,-1 12 0-15,3 23 0 16,0 20 0-16,3 23 2 0,-1 21 4 16,-2 14 1-16,-10 19-2 15,-14 7 2-15,-15 2-1 16,-14-7-2-16,-8-16 5 15,-8-19 1-15,-10-26 2 16,-11-28 2-16,-11-26-1 16,-2-28 2-16,0-31 5 15,-3-35 4-15,8-28-6 16,6-38-1-16,7-14-3 16,16-19-1-16,19-2-8 15,13-12-2-15,16 0-16 16,11 10-6-16,4-3-33 15,4 19-13-15,10 28-42 16</inkml:trace>
  <inkml:trace contextRef="#ctx0" brushRef="#br0" timeOffset="5601.2">8636 3557 216 0,'-5'-5'82'0,"7"3"-64"0,1-3 13 16,0 3 3-16,2-3-11 15,3 3-4-15,2-3-10 16,4-2-4-16,2 0-3 16,7 0 1-16,12 2 0 0,7 3-4 15,6 2-1-15,2 7-2 16,0 5 0-16,1 9-2 15,1 7-1-15,-4 10-1 16,-3 11 2-16,-11 5 4 16,-12 10 1-16,-17 6 1 15,-13 15 0-15,-11 2-3 0,-15 0 0 16,-19-5 2-16,-24-9 0 16,-2-7-2-16,-6-24 0 15,-15-18 6-15,2-22 5 16,5-16 5-16,1-26 4 15,-1-21-7-15,3-19-1 16,21-7-12-16,16-19-3 16,24 0-48-16,35 5-21 15,23 5-31 1</inkml:trace>
  <inkml:trace contextRef="#ctx0" brushRef="#br0" timeOffset="6232.52">10837 3830 280 0,'6'2'107'0,"-9"-2"-83"0,-2-7 4 0,2 5-4 16,-2-10-12-16,-3-7-2 15,0-2-3-15,3-5-2 16,2-7-3-16,3-2-2 0,5-5 3 16,11 4-7-16,13-4 1 15,11-4-4-15,5 11 0 16,5 12-1-16,11 16 0 0,13 24 2 15,8 33 2-15,-5 23-1 16,-6 24 4-16,-10 16 0 16,-16 5 1-16,-18 0-3 15,-19 2 2-15,-19-4 1 16,-26-10 0-16,-24-19 0 16,-10-25 2-16,-14-29-6 15,-16-35 1-15,1-33 7 16,-3-33 7-16,-8-28-3 15,10-21-2-15,16 2-3 16,22-2 0-16,18 7-13 16,24 9-3-16,34 12-84 15,24 19-69 1,21 16 57-16</inkml:trace>
  <inkml:trace contextRef="#ctx0" brushRef="#br0" timeOffset="9113.72">22810 3451 224 0,'-3'-35'85'0,"6"9"-66"0,-1-21 1 16,1 33-4-16,5-8-7 15,5-1 2-15,8-1 3 0,11 6 1 16,16-1-8-1,7 12-4-15,9 14 0 0,2 14-4 0,16 31 0 16,8 21-8 0,-3 28-4-16,-5 26 13 15,-8 14 9-15,-13 7-4 0,-21 5-2 16,-19 2 0-16,-18-9 0 16,-19-14-1-16,-21-17-2 15,-21-21-4-15,-9-33 0 16,-1-35 6-16,-14-31 4 15,-8-25 3-15,0-43 2 16,5-26-1-16,3-21-1 0,13-21-5 16,11-12-1-16,16 5-6 15,18 2 0-15,16 12-30 16,16 12-11-16</inkml:trace>
  <inkml:trace contextRef="#ctx0" brushRef="#br0" timeOffset="10630.68">21828 6118 212 0,'24'9'82'0,"-19"-2"-64"0,-2-9-2 16,-3 2-7-16,0-5-1 16,0 3 3-16,-3-10 2 15,1 0 5-15,-4-9-10 16,1-14-4-16,-3-17-1 0,-3-28-2 15,-2-7 2-15,0-14-4 0,-3-7 0 16,3-5 3 0,2 12 1-16,1 2-4 15,2 10 1-15,3 11 0 16,2 10 0-16,3 16 2 0,0 12 1 16,3 12-1-16,-1 9 1 15,3 19-13-15,-2 12-3 16,0 14-1-16,-1 9 3 15,-2 17 2-15,-2 4 3 16,-1 22 2-16,0-3 2 16,3 3-1-16,3-3 1 15,2 5-5-15,3 0 0 16,6-12-28-16,4-9-9 0,1-10-38 16</inkml:trace>
  <inkml:trace contextRef="#ctx0" brushRef="#br0" timeOffset="11019.65">21545 5993 216 0,'19'26'82'0,"-9"-12"-64"0,3 7 9 0,-5-6 0 16,3 8-14-16,5 5-2 16,0 5-3-16,2 7 0 15,1 3-4-15,2 1 6 0,0-8 5 16,0-4-1-16,0-10 0 15,1-11 0-15,1-6 2 16,4-12-7-16,2-12-3 16,3-7-3-16,-1-2-3 15,1-2-6-15,0 1-1 16,-3 1-19-16,-5 2-6 16,-6 7-58-1,-10-2-66-15,-2-7 42 0</inkml:trace>
  <inkml:trace contextRef="#ctx0" brushRef="#br0" timeOffset="11455.51">21360 5283 236 0,'26'35'88'0,"-10"-16"-69"0,8 2 15 0,-13-14 1 16,2 5-7-16,0-5 0 15,0 0-9-15,3-2-4 16,-3-12-8-16,3-12-3 0,0-14 2 15,0-14-5-15,0-12-3 16,2-16-4-16,1-10 1 16,-1 10 1-16,-2 2 2 15,0 12 3-15,-3 14 2 16,3 7 1-16,0 19 0 16,5 16-2-16,8 31 1 15,6 33-4-15,4 23-2 0,1 19 2 16,0 19 2-1,0-12-7-15,-3-9-3 16,-3-19-42-16,-2-21-16 0</inkml:trace>
  <inkml:trace contextRef="#ctx0" brushRef="#br0" timeOffset="13797.74">18367 3061 184 0,'6'-22'68'0,"-1"-1"-52"0,6-12 6 0,-4 13-1 16,4-8-11-16,5-5-1 15,0 2-5-15,8-3-1 16,13 6-1-16,5-3 3 0,3 5 1 16,3 14-2-16,2 2-1 15,3 12-3-15,10 7-1 16,6 12 1-16,-3 9 0 15,-5 17 0-15,-8 9 0 0,-8 19 0 16,-11 9 2 0,-12 19-3-16,-15 5 0 15,-17 0-1-15,-24 2 0 16,-22-2 2-16,-10-19 0 0,-11-19-7 16,-13-28 0-16,0-26-2 15,8-35 1-15,3-26 0 16,5-19 0-16,2-21-77 15</inkml:trace>
  <inkml:trace contextRef="#ctx0" brushRef="#br0" timeOffset="14326.34">18436 4606 184 0,'19'-38'68'0,"-1"3"-52"0,14-17 6 16,-8 31-1-1,8-12-7-15,5 0 0 0,2-7-4 16,4 7 1 0,4-7-6-16,6 12 1 0,13 9 4 0,-2 10-4 15,-1 16-1-15,-5 14-11 16,-2 24-6-16,-6 25 6 15,-5 22 2-15,-10 9 1 16,-11 24 0-16,-14-1-1 16,-15 1 3-16,-16-3-2 15,-24-9-1-15,-24-14 3 16,-8-24 2-16,-8-14-2 16,-12-28 0-16,1-26 1 15,12-28 0-15,7-31 6 0,8-23 4 16,11-31-3-16,18-16 1 15,16-10-23-15,19 5-9 16,13 5-74 0</inkml:trace>
  <inkml:trace contextRef="#ctx0" brushRef="#br0" timeOffset="16096.61">16118 4067 140 0,'3'5'55'0,"-3"-12"-43"0,0 2 5 16,0 5 0-16,-3-7-4 15,-2-9 0-15,0-8-5 16,0-16 0-16,-3-14-5 0,0-12-2 0,0-2 0 16,2-7 1-16,4-10 1 15,2-2 5-15,10 5 3 16,14 2-6-16,8 4-1 16,8 11 0-16,2 3 0 15,3 11-2-15,3 18 1 16,10 23 0-16,3 13 3 15,-1 37-5-15,-1 28-3 16,-6 38-2-16,-8 42 3 16,-8 26 0-16,-8 26 3 15,-8 14-1-15,-13-12-1 16,-13-9-2-16,-19-26 1 16,-16-21-1-16,-10-36-2 0,-6-25 0 15,-2-26 3-15,-5-36 0 16,-9-30 3-16,3-33 1 15,3-40 1-15,5-35-2 16,6-45 1-16,7-28-18 16,6-26-6-16,13 14-67 15</inkml:trace>
  <inkml:trace contextRef="#ctx0" brushRef="#br0" timeOffset="28765.25">20169 7832 140 0,'-69'-4'52'0,"40"-3"-41"0,-16-3 2 0,24 6 0 16,-16-3-7-16,-16-5 2 15,-8-5 4-15,-5-6 2 16,-8 2-7-16,-16-5 2 0,-2-2 4 16,-4 2-5-16,-4 0 0 15,-6 5-2-15,5-1-1 16,1 4-6-16,-9 4 1 15,-2 2 2-15,5-2 1 16,1 7 3-16,-12 0 3 16,3-1-2-16,3-3-2 15,-10 4-2-15,-1 0 0 16,5 0-4-16,1 0 0 16,-3-1 1-16,5 4 2 15,6 4-1-15,-9 4-1 16,4 4-2-16,4 6 1 0,1 0 1 15,-9 0 2-15,3 5-3 16,3-1 0-16,-3 4 1 16,-5-8 0-16,6 5 2 15,2-5 1-15,-9-3-1 16,1-4-2-16,8 1 1 16,-5-8-1-16,-3-5 0 15,2 2 0-15,1-1 4 16,-8-3 5-16,-22 0-1 15,14 4 1-15,-1-1-1 16,4 1 0-16,4-1-7 0,1 4 0 16,-6-5 1-1,6 3 3-15,0-3 0 0,-9-2 2 16,1-3-2 0,3-1 2-16,-9-1-2 15,3-2 2-15,0 0-4 0,-8-1 0 16,14 4 1-16,-1-3 2 15,-2 2-1-15,5 5 0 16,0 4-1-16,-8 3 0 16,5 0-2-16,0 0 1 15,-12 8-2-15,-1-6-1 16,-3 7 1-16,-13-2-1 16,1 0 0-16,-17-4 0 0,3-3 0 15,-8 4 0-15,11-1-3 16,-3-3 2-16,0 0 3 15,13 0 1-15,-5 0-4 16,11 0 1-16,4 4 0 16,1 4 0-16,13 6 0 15,14 4 0-15,7 11-7 16,3 11-3-16,15 14-58 16,20 5-27-16,23-12-18 15</inkml:trace>
  <inkml:trace contextRef="#ctx0" brushRef="#br0" timeOffset="41751.62">9057 8724 252 0,'-11'7'93'0,"6"7"-72"0,0 0-6 16,5-5-6-16,0 1-24 16,0 2-4-16,0-5 0 15,2-5 3-15,1-4 10 16,-3-5 10-16,2-7 5 0,1-5 13 15,0 0 8-15,2 5 11 16,3-5 7-16,5 10-9 16,6-3-3-16,7 5-16 15,17 7-7-15,7 0-11 0,8 0-3 16,8 7-7 0,11 0-2-16,8-2 2 0,2-3 3 15,3-2 0 1,13 0 4-16,0 0 4 0,0 0 6 15,3 5 12-15,13-3 7 16,0 5-3-16,6 5-1 16,10 7-9-16,-3-3-2 15,6 8-7-15,2 4-4 16,-3 0-1-16,-2-2 1 16,-2-5-3-16,-9-2 0 15,-8-5 3-15,-2-7 1 16,-3-2 1-16,-13-10 2 0,-11-2-1 15,-7 0 0-15,-3 5-17 16,2 4-4-16,14 10-60 16,-6 16-26-16,-5 5-64 15</inkml:trace>
  <inkml:trace contextRef="#ctx0" brushRef="#br0" timeOffset="59976.62">10451 2955 160 0,'0'14'63'0,"0"-14"-49"0,3 0 14 16,2 0 2 0,0 0-11-16,1 0-3 0,-1 0-7 15,3-7-1-15,0 4-5 16,2-8 3-16,4 4 0 0,-1-5 2 16,3 2 0-16,5-1-4 15,3-3-1-15,2 2-1 16,3 2 1-16,6-1-2 15,7 6-1-15,11-2 1 16,5 0 1-16,0 0 5 16,-2 4 6-16,-3-1-3 15,0-3 0-15,0 4 0 0,2 3 1 16,-5-4-3-16,-5 4 0 16,-2 4-5-16,-6-1-2 15,-5 11-3-15,-6 0 1 16,-5 5-1-16,-2 9 0 15,-3 10 2 1,-3 2 0-16,-3 9 0 0,-2 7 0 16,-2 20-3-16,-4-1 2 15,1 12 1-15,0 7 2 16,-1 12-1-16,1 2-1 16,-1 10 1-16,1-3-1 15,-3 7-3-15,0-2 2 16,0 0 1-16,0 0 0 15,-3-5 0-15,1-4 0 0,-3-3 0 16,-1-7 2-16,-2-2-3 16,0-10 0-16,-2-4 1 15,-1-5 2-15,1-10-3 16,-4-6 0-16,1-15-1 16,-3-9 0-16,-5-14 2 15,-8-5 2-15,-3-14-1 16,-2-14-1-16,-3-9 1 15,-3-15 1-15,-8-2-1 16,-12-9-1-16,-7-5-2 16,1-5 1-16,3-9 3 15,-1 2 3-15,-2 3-4 16,-3-8-1-16,6 1-2 16,7-15 0-16,9-16 4 0,12-7 3 15,12-21 2-15,9-12 1 16,14-19-2-16,14-2 1 15,7-5-4-15,5 2 0 16,-2 10-3-16,0 21-1 16,-3 23-32-16,0 17-13 15,0 17-85 1</inkml:trace>
  <inkml:trace contextRef="#ctx0" brushRef="#br0" timeOffset="61809.35">12959 5325 296 0,'6'-2'112'0,"-4"4"-87"0,6-2-2 16,-3 0-9-16,3 5-13 15,0-5 0-15,0 0-21 0,0 0-9 16,0-5 15-1,0 3-44-15,3-10-15 0,-1-2-23 16</inkml:trace>
  <inkml:trace contextRef="#ctx0" brushRef="#br0" timeOffset="62174.37">13507 4662 272 0,'8'7'101'0,"-3"-2"-78"0,3-5-2 16,-3 0-8-16,1 2-9 15,-1 3-3-15,0 0-22 0,1-3-11 16,-1 5-81-16,0 7-36 15</inkml:trace>
  <inkml:trace contextRef="#ctx0" brushRef="#br0" timeOffset="62365.86">13999 5445 268 0,'24'19'101'0,"-16"-12"-78"0,5 0-5 0,-5-2-5 15,0-3-23-15,3-2-8 0,-4 0-95 16,-1 5-42-16</inkml:trace>
  <inkml:trace contextRef="#ctx0" brushRef="#br0" timeOffset="63431.53">12380 5323 148 0,'3'7'55'0,"-1"0"-43"0,3 5 1 16,-2-10-3-16,2 5 0 15,1 0 4-15,2-2-4 0,0 2 2 16,5 0-7 0,3-2-1-16,5-3 2 0,3-2-3 0,5 0 0 15,5 0-3-15,1-2-1 16,-1-3-4-16,0 3 1 16,-2-3 2-16,2-2 1 15,4 2 7 1,1-2 4-16,4 0-1 0,-1-7 0 15,0 2-1-15,-2-4 0 16,-3-3-7-16,0-7-2 16,-3 0-3-16,1-9 3 15,-3 2 0-15,2-14 1 16,0 5 0-16,3-3 0 16,-5-2 0-16,-3 7 0 0,-2 0 4 15,-4 5 2-15,-1-3 2 16,-1 5 0-16,-3 5-4 15,-2 0-1-15,0-3-1 16,-3 10-2-16,1 2 3 16,-4 10 0-16,3 2 3 15,-2 7 1-15,2 7-6 16,-2 7-2-16,2 7 0 16,0 12 0-16,0 5 1 15,3 11 0-15,3 3 2 16,5 4 1-16,5-2 5 15,2 5 3-15,4 2-6 16,2 3-3-16,0-8-1 16,-3-2 1-16,3-7-1 0,0-2-1 15,8-10 5 1,8-9 4-16,0-5-3 0,3-2-1 16,-6-5-5-16,-2-7 0 15,-3 5-13-15,-6-5-5 16,-2 7-50-16,-5 5-20 15,5 9-8 1</inkml:trace>
  <inkml:trace contextRef="#ctx0" brushRef="#br0" timeOffset="65623.61">10425 3183 176 0,'23'-7'68'0,"-7"0"-52"0,8-7-1 0,-13 9-1 15,2-9-10-15,3 0 0 16,2-5 0-16,1-5 0 15,2-6-2 1,0-3 1-16,3 9 0 0,0-6-1 16,2 2 1-16,3 2-2 0,6 0-1 15,7 0-2-15,6 5 1 16,-1 0 1-16,1 2 2 16,0 2-3-16,-3 6-2 15,0 6-1-15,2 10 0 16,9 9-6-16,-3 23-2 0,-3 27-22 15,-2 23-8 1,-3 33 9-16,-8 14 21 16,-6 19 24-16,-7 7 3 15,-8 7 5-15,-8 0-11 16,-8 2-3-16,-11-2 0 16,-12-5 1-16,-20 5-3 15,-10-14-3-15,-2-12 0 0,-3-14 1 16,-6-19 1-16,-13-21-1 15,3-28-2-15,3-24 7 16,2-30 3-16,0-24-1 16,-2-35 0-16,-1-40-5 15,11-40-1-15,14-26-8 16,10-40-4-16,16-21-70 16</inkml:trace>
  <inkml:trace contextRef="#ctx0" brushRef="#br0" timeOffset="71957">12748 3002 192 0,'10'19'71'0,"-4"-17"-55"0,1 5-18 0,-1-2-10 0,2-5-64 16,0 0-28-16</inkml:trace>
  <inkml:trace contextRef="#ctx0" brushRef="#br0" timeOffset="72143.51">13203 2896 236 0,'10'9'88'0,"-4"-6"-69"0,4 1-16 16,-5-1-10-16,1 4-90 0,-1 0-36 15</inkml:trace>
  <inkml:trace contextRef="#ctx0" brushRef="#br0" timeOffset="72323.02">13917 3021 240 0,'50'35'90'0,"-31"-12"-70"0,5-1-40 0,-11-15-25 16,3 0-46-16,10-5-18 16</inkml:trace>
  <inkml:trace contextRef="#ctx0" brushRef="#br0" timeOffset="72889.51">12560 3049 184 0,'2'0'71'0,"1"0"-55"0,2 0 6 0,-2-3 2 16,0-1-9-16,2 1 0 0,3-6-1 15,2-5 2 1,4-7-9-16,4 7-2 0,9-12-1 0,4 7 4 16,12-2 5-16,20 11-7 15,9-1-1-15,7 6-1 16,14 10 0-16,10 2 2 15,0 4 3-15,0 6 0 16,8-5 0-16,-5-1-5 16,-8-8-3-16,-5-3 0 15,2-3-1-15,0-1-5 16,-13 4-1-16,-10 0-35 16,-6 21-13-16,-8 5-60 15</inkml:trace>
  <inkml:trace contextRef="#ctx0" brushRef="#br0" timeOffset="75337.84">14362 3300 176 0,'5'3'68'0,"-5"1"-52"0,0-1-5 15,-3-3-6-15,-2 7-8 16,-6-7 0-16,-7 5 4 15,-11-3 1-15,-19 3 0 16,-5-5-6-16,-5 0 0 0,-6-5 2 0,-12-2 1 16,-14-3 1-16,2-1 0 15,-1 6 0-15,-12-2 2 16,-2 5-1-16,5 2-1 16,3 0 1-1,-6 0-1-15,1-5-3 0,10 3 2 16,8-3 3-16,5-5 1 15,3-1-1-15,0-3 1 16,8-5-13-16,7 5-6 16,9-5-55-1</inkml:trace>
  <inkml:trace contextRef="#ctx0" brushRef="#br0" timeOffset="75608.12">12502 2969 184 0,'39'12'71'0,"-28"9"-55"0,10 0-7 16,-10-5-5-16,2 6-15 16,3 6-5-16,0 5-25 15,-1 2-11-15,4 3-6 0,-1-10-2 16</inkml:trace>
  <inkml:trace contextRef="#ctx0" brushRef="#br0" timeOffset="75847.48">14047 3035 176 0,'53'68'66'0,"-16"-28"-52"0,10 19-3 0,-28-31-6 0,2 19-16 16,0-2-3-16,0-3-57 15,-5-9-25-15</inkml:trace>
  <inkml:trace contextRef="#ctx0" brushRef="#br0" timeOffset="84763.76">6763 9352 288 0,'18'-12'107'0,"-7"5"-83"0,2 0 2 16,-8 0-6-16,1 2-13 0,-1-2-2 15,-8 0-3-15,-2 0-2 16,-6 0 1-16,-4 0-1 0,-9 7 0 16,-5 7 0-16,-8 5 2 15,-11 4 3-15,-13 3 4 16,0 0-6-16,-2 2-2 16,2 0-1-16,0 3 2 15,3-1-1-15,-3 3-1 16,8 7 1-16,11 14-1 15,7 7 0-15,12 12 0 0,7 9 0 16,10 24 0 0,6 9 0-16,3 26 0 15,2 14 0-15,1 5 2 0,-4 7-1 16,-2-7-1 0,-5-5 1-16,-6-9 1 0,-2-21 3 15,3-13 2-15,2-13 10 16,5-17 4-16,8-14-3 15,11-9 2-15,5-12-2 16,8-7 0-16,11-5-3 16,5-9 1-16,13-5-5 15,14-2 1-15,-1-5-7 16,1-5-1-16,2-2-15 16,10 8-8-16,1-1-34 15,2 7-16-15</inkml:trace>
  <inkml:trace contextRef="#ctx0" brushRef="#br0" timeOffset="85836.89">9774 10337 320 0,'5'0'121'0,"-2"0"-95"0,-1 0-2 0,1 0-6 16,2 0-14-16,6 0 0 16,2-2 0-16,6 2 0 15,10 0-2-15,10 0 3 0,14 2 1 16,11-2-2-16,5 5-1 0,7-3-1 16,14-2-2-1,6 5 1-15,-1-3 1 0,3-2-1 16,5 5-1-16,-3-3-15 15,-4 3-5-15,-4 2-32 16,3 5-12-16,-2-3-63 16</inkml:trace>
  <inkml:trace contextRef="#ctx0" brushRef="#br0" timeOffset="86658.7">15285 10645 244 0,'-3'0'90'0,"11"0"-70"0,8 0 13 0,-3 0 1 15,9 0-14-15,1 0-1 16,9 0-11-16,5 0-5 0,8 0-2 16,11 5-4-16,15-5 2 0,6 0-1 15,2-5-2-15,14 5 9 16,10-7 4-16,3 0 7 15,0 0 4 1,7 0 3-16,-1-5 1 16,-4 3-7-16,3-3-2 0,3 5-9 15,-11 2-2-15,-8 5-9 16,-5 0-4-16,-2 0-33 16,-12 5-15-16,-12-3-52 15,-16 10-62 1,-11-5 50-16</inkml:trace>
  <inkml:trace contextRef="#ctx0" brushRef="#br0" timeOffset="86898.06">16097 10612 296 0,'-39'5'112'0,"33"-3"-87"0,-2-2 11 0,8 5 0 15,0-5-2-15,8 0 4 16,13 7-17-16,22-7-7 16,15 7-8-16,19 0-7 0,26 0-2 15,11 5-1-15,15 2 0 16,4-2 5-16,-9-3 1 16,0-2-3-16,-7-2-1 15,-14 2-21-15,-16 0-10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9:19:36.9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17973 2675 320 0,'19'-7'121'0,"-17"7"-95"0,-4 0-2 16,-4 0-9-16,-4 0-11 16,-17 0-1-16,-23 0 3 15,-19-7 3-15,-23-7-4 16,-30-12 4-16,-18 0 3 0,-24-2 3 16,-6 2 0-16,-10 5 4 15,1 2 0-15,-12 12-4 16,14 7 1-16,-6 7-7 15,14 12-1-15,10 6-11 16,6 1-3-16,12-2-76 16,22 2-33-16,29-19-43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9:19:52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17240 1475 196 0,'-42'-14'74'0,"8"10"-58"16,-33-3 3-16,22 7-4 0,-15-10-10 15,-20 3-1-15,-28 2-4 16,-17-6-3-16,-23 8 2 15,-5-9 2-15,-25 3 4 0,-1-3-2 16,-17 1 0-16,-3-4 12 16,-15 8 7-16,-8-4-5 15,-8 4-2-15,-19 4-4 16,-3-9 0-16,-4 12-6 16,-9 0-1-16,3 0-2 15,0 5 1-15,-7 2-2 16,17 3 2-16,3 1-4 0,14 4 0 15,10-1-12 1,19 2-7-16,2 5-73 16,27-7-58-16,36 8 54 15</inkml:trace>
  <inkml:trace contextRef="#ctx0" brushRef="#br0" timeOffset="1397.26">17579 3940 212 0,'13'-2'79'0,"-10"4"-61"0,-3-2 1 0,-3 5-1 16,-5-5-6-16,-8 0 3 16,-10 5-8-16,-22-5-2 15,-10 0-3-15,-11 0-2 0,-15 0 1 16,-17 2 1-16,-7 3 1 15,-22 2 3-15,-5-5 3 16,-16 5 5-16,-13-7 1 16,-5-2 3-16,-19-3 1 15,-13-4-6-15,-3-8 0 16,-10 3-2-16,0-7 3 16,-6 7-5-16,11-5-1 0,-3 5-2 15,14 7-1-15,7 2-3 16,14 10 1-16,16 2-18 15,2 14-4-15,13 10-97 16,30-3-75 0,34-16 65-1</inkml:trace>
  <inkml:trace contextRef="#ctx0" brushRef="#br0" timeOffset="10824">17857 7186 184 0,'10'7'71'0,"-4"-3"-55"0,-1-1 4 16,-5-3-2-16,0 0-11 0,0 0-2 16,0 0-1-16,0 0 2 15,-3 0-3-15,1 0 0 0,-4-3 1 16,-4 3-2-16,-3 0-2 15,-6 0 1-15,-2 0-1 16,-6 3 0-16,1 2 2 16,-3-1-1-16,-6 3 2 0,1-4-2 15,-8 4-1-15,-3-7 1 16,-8 4-1-16,-3-4 4 16,1 0 5-16,2 0-1 15,0 0 1-15,-3 0-1 16,-7 3 0-16,-3 1-4 15,2-1-3-15,3 1 2 16,-2 4 2-16,-1-4 2 16,-5-4 3-16,-7-4 1 15,10-4 3-15,2-3-1 16,1 4 2-16,-4-3-4 16,1-1 1-16,0-1 4 15,5 5 2-15,6 7-7 16,2 0-4-16,5 4-2 15,3 3 1-15,-2 1-5 0,-1 3-3 16,-2-1 3-16,-1-3 1 16,1 0 0-16,3-3-2 15,2-4 3-15,2 0 0 16,4-4-1-16,1 1-2 16,7-1-2-16,2-3 1 15,5 0-12-15,5 4-7 16,9 3-49-16,12 7-20 15</inkml:trace>
  <inkml:trace contextRef="#ctx0" brushRef="#br0" timeOffset="12025.8">16999 7092 272 0,'6'-10'104'0,"-1"6"-81"0,0 4 9 0,1-3 1 16,2 3-12-16,5 0 0 16,3 0-8-16,2 3-3 15,3 1-5 1,3-1-2-16,3 4 1 0,-1-7 4 16,6 4 5-16,5-8 2 0,5 1 0 15,1-4 1-15,2-5 0 16,-3 5-8-16,3-4-5 15,-5 4-2-15,-3 0-1 16,-6 4-14-16,-2-2-5 16,-5 5-15-16,-3 0-3 15,-7 0-27-15,-6 8-12 16,-8-1-52-16</inkml:trace>
  <inkml:trace contextRef="#ctx0" brushRef="#br0" timeOffset="12311.04">17161 7303 204 0,'-11'7'77'0,"9"-4"-60"0,2 8 6 16,0-8 1-16,2 6-4 16,4-6 3-16,2 4-2 15,2-3-1-15,3-1-10 16,6-3 2-16,5-7 4 0,7 0 7 15,9-8 6-15,2-3-5 0,1-4-2 16,2 4-12-16,-3-4-4 16,0 4-6-16,-2 4-1 15,-3-1-1-15,3 11 0 16,2 8-18-16,-2 4-7 16,-6 6-28-16,-7 4-10 15,-6 11-65 1</inkml:trace>
  <inkml:trace contextRef="#ctx0" brushRef="#br0" timeOffset="13241.54">15804 7400 300 0,'-3'0'112'0,"3"0"-87"0,-3 4 13 0,3-4 1 16,0 0-8-16,6 0 2 15,2-4-6-15,2 1-2 16,6-1-13-16,5-3-1 0,8-5 0 16,3 2-6-16,5-4-3 15,11-4-15-15,2 3-6 16,-2-3-8-16,-3 3-3 0,-3 4-9 15,-2 4 0 1,-6 4-30-16,0 6-13 0,-2-3-36 16</inkml:trace>
  <inkml:trace contextRef="#ctx0" brushRef="#br0" timeOffset="17074.64">17931 6080 200 0,'-13'-11'77'0,"-1"8"-60"0,-9-9-3 16,9 10-5-16,-12-3-10 15,-9-2 1-15,-4 0-2 16,-4 0-2-16,-4 0 3 16,-9 2 0-16,-15-2 3 0,-6 5-3 15,-5-3 0-15,-5-2 1 16,-11-4 2-16,0 3-1 0,0-1-1 15,-10-3 1-15,-1 3-1 16,3 0 2-16,3 6 1 16,-5 3 1-16,4 3 0 15,9 8-5-15,5 3-1 16,3 8 1-16,-6 8 0 16,9 3 1-16,10 7 0 15,7 2-3-15,9 3 2 16,8 2-4-16,5 2-1 15,11 17-2-15,7 3 0 16,9 8 5-16,7 5 1 16,3 13 6-16,5 6 5 15,3 4-1-15,-2 4 3 16,-4 4-8-16,-1-1-2 16,-7-13-1-16,-10-9 0 15,-15-3 2-15,-1-14 1 0,-5-12 1 16,-5-17 2-16,-14-11 3 15,-7-23 5-15,-11-29 1 16,0-9 0-16,3-19-1 16,2-15-1-16,0-17-7 15,0-1-2-15,9-7 7 16,15 0 2-16,10-12 0 16,14-2 0-16,16 4-5 15,16-9-3-15,23-7-2 16,14 8 0-16,10 3 0 0,11-10 3 15,8 1-3-15,15 5-2 16,1 0 2-16,0-9 0 16,2 7-4-16,11-3 1 15,0 8 4-15,-3-3 2 16,3 12 2-16,18 9 2 16,3 17-3-16,16 19 1 15,16 11-3-15,16 24 2 16,13 16-9-16,10 22-3 15,3 11 3-15,6 19 0 16,-9 5 2-16,-12 9 0 16,4 5 0-16,-18 21 0 0,-5 0 0 15,-3 12 0-15,-13 21-3 16,-11 7 0-16,-15 12-20 16,-30-5-10-16,-39-19-27 15,-51-16-10-15,-39-33-49 31</inkml:trace>
  <inkml:trace contextRef="#ctx0" brushRef="#br0" timeOffset="21213.29">12774 6675 188 0,'-16'-7'71'0,"11"3"-55"0,-6-6 11 0,6 5 0 16,0-4-7-16,-1-7-1 16,1-1-7-16,0-9 0 15,0-7-7-15,2 0 4 0,0-7 3 16,3-7-4-16,6 5 0 15,2-10-4-15,5-2-1 0,3-5 3 16,7 5 1-16,12 5 5 16,5-3 5-16,7 5 0 15,3 7-1-15,6 0-6 16,5 7-2-16,13 0-6 16,3 7-2-16,5 10-2 15,0 4 0-15,10 12 2 16,4 0 0-16,-6 12-3 15,-6 2 2-15,-2 5-1 16,0 4 0-16,-2 3 0 16,-12 14 0-16,-7 14 0 15,-8 1-2-15,-5 10 3 16,-9 15 0-16,-9 14-2 0,-9 8 2 16,-11 3-10-16,-7 11-5 15,-14 1-6 1,-12-2 1-16,-20-6 5 0,-10-11 2 15,-10-22 9-15,-14-15 2 16,-45-9 11-16,1-31 5 16,-20-28 5-16,-7-26 3 15,-3-14-7-15,-13-22-1 16,19-13-5-16,10-10 0 16,8-2-5-16,21-11-2 15,27 3-7-15,21 1-1 16,23 3-26-16,35-11-10 15,37 11-84 1</inkml:trace>
  <inkml:trace contextRef="#ctx0" brushRef="#br0" timeOffset="30737.24">7734 8303 140 0,'8'-3'55'0,"0"3"-43"0,2 0 10 0,-4 0 1 16,1 3-2-16,1-3 2 16,3 5-2-16,0-3-1 15,-1-2-10-15,-2 5-2 0,3-3 2 16,-1 3 0-16,1-3 2 15,-1 7-4-15,1 1-3 0,2-3 4 16,-2 7 2-16,-1-2-6 16,1-1-1-16,-3 6-2 15,-3 2-2-15,-2-5 1 16,-3 5-1-16,-3 2 0 16,-5-2 2-16,-2-5-1 15,-4 0 2-15,-1-2-2 16,-4-5-1-16,-2-5 3 15,-3 3 0-15,-2-5 3 16,-1-5 1-16,1 3 1 16,2-5 2-16,3-5-1 0,2-2 0 15,3 0-8-15,6 2 0 16,2-5 1-16,3 1 1 16,5-5-1-16,2 7 1 15,9-5-4 1,2 2-2-16,6 1-23 0,2 9-10 15,5 5-61 1,3 4-60-16,0 5 50 16</inkml:trace>
  <inkml:trace contextRef="#ctx0" brushRef="#br0" timeOffset="32370.52">11570 8369 160 0,'-5'-5'63'0,"2"3"-49"0,1-3 9 16,2 5 3-16,0-2-6 15,-3-3-2-15,3 3-8 16,-3-3-2-16,3 2-4 15,0-1 4-15,3-3 2 0,0 7-1 16,2-7 2-16,0 7-4 16,1-5 1-16,1 5-1 15,4-2 3-15,2 2-3 16,3 2-2-16,3 3-2 0,-1 2 0 16,1 7-7-16,-1 0 1 15,-5 9-6 1,-2 6 1-16,-3-1 2 15,-5-2 1-15,-6 2 3 0,-5-2 3 16,-3-7 0-16,-4-5 2 16,-1-2 11-16,-3-10 6 15,1-2-4-15,-1-7 1 16,1-7-6-16,2 0 1 16,3-5-7-16,5-2-1 15,0-5-7-15,2 7-2 16,4-2-12-16,-1 0-1 0,0-5-4 15,3 12-2-15,0 2-35 16,3 5-16-16,5 7-21 16</inkml:trace>
  <inkml:trace contextRef="#ctx0" brushRef="#br0" timeOffset="33810.03">7898 8002 244 0,'8'-7'90'0,"-3"7"-70"0,0-7-3 16,1 4-7-16,2-1-19 15,2-1-4-15,1 3-3 16,2 2 0-16,5-5 9 16,4 5 8-16,-1 0 4 0,-3 0 3 15,-2 0 2-15,0 5-1 16,0 6 0-16,-3 3-5 16,-2 3-1-16,-6-1 1 15,-2 8 0-15,-3-5 0 0,-3 2 2 16,0 2-1-1,-2-6 2-15,0-3 5 16,0-2 4-16,2-5 5 0,3 0 4 16,3 0-4-16,2-2-3 15,5-5-10-15,4 0-5 16,4 0-11-16,3-5-5 16,3 5-31-16,5 5-11 15,8 2-71 1</inkml:trace>
  <inkml:trace contextRef="#ctx0" brushRef="#br0" timeOffset="34619.87">11290 7807 260 0,'-3'-7'99'0,"6"7"-77"0,-1 0 9 16,4-5-2-16,2 5-17 16,5-7-5-16,3 4-13 15,2-1-6-15,3-3 6 16,3 7-4-16,0 0 2 0,-3 0 2 16,0 4 1-16,-2-1 3 15,-1 8 1-15,-4-1-2 16,-4 9 2-16,-2 0-1 15,-3 2 0-15,-5 0 2 16,-2 5 2-16,-3-5 3 16,-6 2 2-16,-2-6 5 0,0-1 5 15,-1-2-3-15,4-4 2 16,-1-3-7-16,6-2-1 16,5 2 5-16,8 0 1 15,5 0-5-15,11 5-1 16,5 2-11-16,16 0-3 15,5-2-15-15,0-3-6 16,1 3-19-16,-1 2-9 16,-2 5-61-16</inkml:trace>
  <inkml:trace contextRef="#ctx0" brushRef="#br0" timeOffset="35134.49">9890 8188 324 0,'5'-5'123'0,"-2"5"-95"0,-3 7-4 0,0-2-9 0,0 2-11 16,3 7-1-16,-1 7-12 15,1 12-4-15,0 12 6 16,-1 4-16-16,4 7-5 0,-1-9 6 15,0-4 3-15,-2 1 2 16,2-8 3-16,-2-8-34 16,-1-5-15-16</inkml:trace>
  <inkml:trace contextRef="#ctx0" brushRef="#br0" timeOffset="35325.98">9660 8470 408 0,'29'5'151'0,"-2"-3"-118"0,12-2-2 0,-18 0-8 16,14 5-30-16,10-3-7 16,18 5-23-16,6 0-9 15,0 9 25-15,-3 1-40 0,0 2-16 16,6 7-47-1</inkml:trace>
  <inkml:trace contextRef="#ctx0" brushRef="#br0" timeOffset="36421.68">11068 7520 224 0,'7'-19'85'0,"-1"12"-66"0,4-14 3 0,-2 14-3 15,3-8-12-15,5-3-2 16,8-8-8-16,7-10 0 15,12 4 1-15,7-8 3 0,5 4 2 16,6-1-1-16,16 1 1 16,13 3-2-16,5 1-1 15,22 6 1-15,12 5-1 16,9 13-7-16,21 1 0 16,5 14-6-16,21 8 1 15,-5 6 6-15,10 9 3 16,-10-1 3-16,16 15 2 15,-8 6-3-15,13-6-2 0,-8 6 2 16,13 1 2-16,-10 4-2 16,11 3 0-16,-12 11-1 15,7-8 0-15,-17 0 2 16,0 2 0-16,-8-2-3 16,-18 1 2-16,2 6 1 15,-12-2 0-15,-15-5 2 16,-7-7 1-16,-5-7 1 15,-13-2 0-15,-11-10 4 16,-11-2 5-16,-2 0-5 16,-1-12-2-16,-10 2-1 0,-8-6-1 15,6-3-13-15,-14-2-7 16,-10-8-27-16,-9-4-12 16</inkml:trace>
  <inkml:trace contextRef="#ctx0" brushRef="#br0" timeOffset="42577.93">17952 8364 156 0,'-5'0'57'0,"5"0"-44"0,-3 5-1 0,3-5-3 16,0 0-4-16,0 0 0 15,0 0-1-15,0 0 2 16,0 0-3-16,0 0 5 0,0 0 2 16,-3-5-3-16,3 5 1 0,-2-7-1 15,-1 5 1-15,0-5 0 16,1-5 0-16,-1 5-2 15,1-5 1-15,-1 5 0 16,0-3 3-16,3-1-1 16,3 4 2-16,2 2-4 15,0 3-2-15,3 2 0 16,6 0 1-16,2 2-3 16,-1 5 0-16,1 5 1 15,0 0 0-15,-3 2-2 16,1 7-2-16,-6 0-2 15,-3 10-1-15,-5 4-1 16,-3-2 3-16,-2 0-5 16,-3-5 2-16,-3-2 8 15,-2-7 5-15,0-10 0 0,0-2 0 16,-1-2-1-16,4-12 0 16,2-5-11-16,5-9-3 15,3 0-26-15,3-5-11 16,5 0-69-1</inkml:trace>
  <inkml:trace contextRef="#ctx0" brushRef="#br0" timeOffset="55773.08">15393 7186 204 0,'8'4'77'0,"-5"-1"-60"0,2 1 10 0,-2-4 1 16,2 0-5-16,1 0 0 15,-1 3-3-15,3-3-1 16,0 0-10-16,0 0 1 0,2-3 3 16,3 3-5-16,1-4-2 15,2 4 1-15,5 0 0 16,0 0-1-16,3 0-1 16,5 0-6-16,3 0 1 15,2 0 2-15,0 0 3 16,1 0 2-16,-3-3 1 15,-3 3-4-15,-3 0-3 16,-2 0 0-16,0 0 1 16,-3 0-3-16,-3 3-2 15,-2 1-18-15,-2 4-7 0,-4-1-23 16,-2 0-10-16</inkml:trace>
  <inkml:trace contextRef="#ctx0" brushRef="#br0" timeOffset="56134.11">15528 7393 172 0,'-8'14'66'0,"8"-10"-52"0,0 4 10 0,0-8 2 16,3 4-2-16,0-1 3 15,-1 1 0-15,4-4 1 16,-1 0-15 0,3 0 8-16,3-4 5 0,4 4-8 0,4-7-2 15,5 7-1-15,10-8 1 16,3 4-7-16,5 1-1 16,-2-1-4-16,0 4-1 15,0-3-1-15,-3 3-2 16,-3 0 1-16,-2 0 1 15,-3 0-1-15,0 0-1 16,0 0-8-16,0 0-5 0,-2 3-46 16,-4 1-21-16,4 3-52 15</inkml:trace>
  <inkml:trace contextRef="#ctx0" brushRef="#br0" timeOffset="58150.02">16738 6642 176 0,'13'-7'66'0,"-5"7"-52"0</inkml:trace>
  <inkml:trace contextRef="#ctx0" brushRef="#br0" timeOffset="61883.74">14338 7360 308 0,'47'-10'115'0,"-25"-1"-89"0,-4 4 10 0,-10 2 0 15,3 2-18-15,-3-1-2 16,-8 4-12-16,-6 4-5 16,-10 4 0-16,-13 3 4 0,-21 6 3 15,-27 2-7-15,-15 2-4 16,-33 2 5-16,-12-6 1 15,-27-6-2-15,-6-8 1 0,-20-10-5 16,-1-10 1-16,-10-13-20 16,13-6-7-16,1-1-114 15</inkml:trace>
  <inkml:trace contextRef="#ctx0" brushRef="#br0" timeOffset="65729.02">19214 7658 260 0,'13'-7'96'0,"-5"3"-75"0,5-6 3 15,-5 1-2-15,0 2-12 16,3-7-1-16,2-5-3 16,8-2-1-16,8 0-3 15,3 2-2-15,3-7 3 0,2 9 0 16,0-1 1-16,0 11-11 0,5 2-3 16,3 12 3-16,5 12 1 15,3 11-1-15,-5 13 2 16,-6 11 3-16,-7 7 3 15,-12 9-2-15,-9 3-2 16,-14 10-1-16,-14-3 3 16,-12 2-5-16,-6-16 2 15,-2-12 4-15,-6-9 2 16,-2-17 4-16,-9-17 3 16,-9-18 0-16,-7-18 2 15,9-22-2-15,5-15 0 0,6-8-3 16,7-10-1-16,8-2-28 15,8 2-9 1,11 4-90-16</inkml:trace>
  <inkml:trace contextRef="#ctx0" brushRef="#br0" timeOffset="66341.9">18140 7741 304 0,'10'-21'112'0,"1"6"-87"0,8-10-2 0,-9 13-6 15,3-5-13-15,6-9-2 16,7-2-4-16,6-9-1 0,2 4 2 15,9-7-7-15,12 4 1 0,9-4 1 16,2 8 3-16,3 10 0 16,2 4 1-16,14 18 4 15,5 7 1-15,-5 11-4 16,-6 18-1-16,3 8 1 16,0 13 0-16,-11 16-2 15,-12 14 0-15,-17 0 2 16,-18 14 0-16,-24 5-2 15,-24-5 0-15,-16-2-1 16,-13-12 3-16,-26-14-2 16,-6-26-1-16,-5-26 5 15,-21-28 3-15,-3-19 10 16,6-28 3-16,2-14-6 16,3-17-4-16,13-2-2 0,16-14-1 15,18 7-9-15,17 4-2 16,17 6-27-16,22-3-13 15,24 11-74 1</inkml:trace>
  <inkml:trace contextRef="#ctx0" brushRef="#br0" timeOffset="68233.71">17836 7908 160 0,'34'-7'63'0,"-18"7"-49"0,5-7 3 16,-10 7-1-16,4-5-10 16,4 3-1-16,5-6-5 15,5-3-1-15,11 1 1 16,10-6-9-16,11 2-4 0,0-7-2 16,7-1 1-16,20-3 14 15,4-1 7-15,6-3 11 16,16-1 3-16,5 2-4 15,3 2 0-15,10 5-4 0,0-1 2 16,-5 8-6-16,16 3-3 16,0 11-23-16,-5 7-11 15,7 7-15-15,-10 16-4 16,-5 6 10 0,7 8-21-16,-12 3 6 15,-14 3 18-15,-13 11 13 16,-3 16 94 15,16 154-38-31,-34-5-12 16,-27 2-16-16,-23 12-8 15,-25 7 1-15,-12-5 0 16,-9 5 2-16,-2-5 3 16,0-14 18-16,5-2 7 0,5-12 0 15,3-5 2-15,3 3-14 16,2-3-5-16,1-9-8 15,-1-7-4-15,-2 21 2 0,-6-37 4 16,-5-32 6-16,-10-15-5 16,-16-20 0-16,-25-20-6 15,-9-10-2-15,-17-12 0 16,-29-17 0-16,-13-3-3 16,-37-20 0-16,-10-9-5 0,-30-12-2 15,-23-10-6-15,10-13-3 16,-19-5-7-1,6-5-1-15,3 5-37 16,2 6-24-16,16 4 37 16</inkml:trace>
  <inkml:trace contextRef="#ctx0" brushRef="#br0" timeOffset="68417.21">17074 12440 188 0,'-77'-33'71'0,"42"12"-55"0,1-19 15 0,26 14 5 15,0-42-5-15,8-41 2 16,11-58-13-16,13-58-4 15,7-58-9-15,6-39-3 0,3-19 0 16,0 0-2-16,-1 7 1 0,1 19-2 16,0 26-1-16,5 30 3 15,0 10 0-15,-6 23-21 16,-4 19-10-16,-6 26-96 16</inkml:trace>
  <inkml:trace contextRef="#ctx0" brushRef="#br0" timeOffset="73298.59">10290 10377 8 0,'-8'-7'5'0,"8"7"-4"0,0-5 35 15,0 5 18-15,0 0 6 16,0 0 3-16,5 0-19 15,3 0-7-15,0 0-8 16,2 0-4-16,4 0-13 16,4 0-3-16,11 5 1 0,8-5-6 15,11 5-2-15,0-3-1 16,5 5 1-16,5-2-3 16,11-3 0-16,5 5 3 0,-3-2 1 15,-2-3 7-15,-3 3 4 16,3-5-1-16,0 0 2 15,-3-5-4-15,-5 3 1 16,-6-3-7-16,-7-2-1 16,-3 5-4-16,-6-3-1 15,-4-2-19-15,-6 7-9 16,-3 0-58 0,3 7-68-16,11 7 42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9:21:16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7472 1266 260 0,'-5'9'99'0,"-1"-4"-77"16,-15-2-2-16,8-3-7 0,-14-3-12 15,-18-2-2-15,-13-2 0 16,-8-2 2-16,-19-3 0 16,-15-2 6-16,-14-5 3 0,-16 5 8 15,-10-7 3-15,-13 5-2 16,-6-1 1-16,-13 3 0 15,0-2 0-15,5 9-7 16,-5 4 0-16,8-2-8 16,14-2-1-16,4 7-4 15,14-2-1-15,15-3-52 16,17 5-22-16</inkml:trace>
  <inkml:trace contextRef="#ctx0" brushRef="#br0" timeOffset="6096.72">10517 1330 192 0,'-13'-15'71'0,"2"8"-55"0,-2-2 11 0,8 0 0 16,0 6-11-16,-1-9-4 15,1 3-3-15,2-3-1 16,1 5-4-16,2 0 4 0,2-5 2 16,4 5 1-16,4 0 3 15,3 5-1-15,6 2 2 16,2-5-6-16,3 5-3 15,2 5-3-15,4-5 0 16,1 2 4-16,6-2 4 0,3-2 0 16,10-3 3-16,3-2-1 15,0 0 0-15,0-5-3 16,3 5-1-16,-1-4-5 16,11 4-3-1,3-1 0-15,-3 1-1 0,0 7-3 16,1 0 0-16,1 0-12 15,6 12-5-15,0-5-14 16,-2 7-6-16,-3 5-64 16,-1 0-61-1,15-3 58-15</inkml:trace>
  <inkml:trace contextRef="#ctx0" brushRef="#br0" timeOffset="7686.55">17756 1468 244 0,'11'-14'93'0,"-1"14"-72"0,6-4 5 0,-8 4-3 15,5 0-13-15,1-8-3 0,4 8-7 16,3-2 0-16,3-3 0 16,3 5-3-16,4-2 2 0,6-3 1 15,8 1 0-15,6-3 4 16,4-3 5-16,1-4 4 16,-1-2 4-1,6 2 0-15,11-8-1 0,2 8-4 16,0 2-2-16,0-4-4 15,3 4 1-15,10 0-6 16,0 3-1-16,-2-3 0 16,-3 5 2-16,5 0-3 15,3-5-2-15,-5-2 4 16,-3 3 1-16,-3 1 0 16,6-2-2-16,-3 5 1 15,0-4-1-15,-5 4-9 16,-6 7-4-16,3 0-37 15,8 11-18-15,0 1-59 16</inkml:trace>
  <inkml:trace contextRef="#ctx0" brushRef="#br0" timeOffset="10183.68">1725 2487 220 0,'-3'-14'82'15,"6"11"-64"-15,2-9 0 0,1 12-3 0,2-11-11 16,5 4 0-16,-3 0-7 15,9 0 0-15,7 2 1 16,4-2 1-16,12 0 3 0,3 0-3 16,0 0-2-16,8 0 2 15,2 0 0-15,3-1 1 16,11 1 2-16,5-4-1 16,3 4 2-16,0-5 0 15,13 5 3-15,5 0-3 16,-5-7 0-16,3 7 1 15,12-5 0-15,-1 2-2 16,-1-1 1-16,8 4-2 16,8 0-1-16,3-1-2 0,-1 4-1 15,9 4-1-15,-3-3 3 16,-5-1 0-16,10 4 3 16,0 0-1-16,-5 4 2 15,3-1-2-15,2-3-1 16,-5 4 1-16,16-1 1 15,-13-3-1-15,-1 5 2 16,9-5-2-16,-8 0-1 16,-1 0 1-16,4 0-1 15,-4 0 0-15,-7 0 0 16,37 0 0-16,-8 0 2 16,-11 0-3-16,5 7 0 15,-7-7 1-15,-6 7 2 16,6 0-3-16,-1-7 0 0,-7 11 3 15,5-11 3-15,-3 0-4 16,-2 3-1-16,7-3-2 16,-2 0 0-16,-8 0 2 15,6 0 0-15,4-3 0 16,-2 3 2-16,5 0-1 16,1 0-1-16,-6 7 1 15,10 1-1-15,1-1 0 16,-6 7 0-16,8-7 0 15,-2 5 0-15,-4 2-3 16,9 4 2-16,-11-8 1 16,3 6 0-16,3-6 0 0,-6 4 2 15,8-5-1-15,-2-2-1 16,-6 3 7-16,11-10 5 16,0 4-2-1,-6-4 2-15,14 0-1 16,-6 0 1-16,11 0-4 0,0 0-3 15,-5 7-2-15,11-7-3 16,-14 12-2-16,10-2-1 16,-7 4 2-16,-8-7 2 15,5 5-2-15,-8 2 0 16,6 4 3-16,-6-3 1 16,-11-4-4-16,-2 3 1 15,3 1-2-15,-6 6-2 0,-2 2-48 16,18 5-22-16,-10 1-40 15</inkml:trace>
  <inkml:trace contextRef="#ctx0" brushRef="#br0" timeOffset="22804.63">22752 6925 192 0,'7'0'74'0,"-4"4"-58"0,2-8 3 0,-5 4-4 0,6 0-10 15,-4 0-1 1,1 0-4-16,-3-7-1 0,0 4 1 16,-3-9 0-16,-2 5 0 0,-3-7 0 15,-2-5 0-15,-6 1-3 16,-6-3 2-16,-4-1 1 16,-3 4 0-16,0-8 0 15,0 4 2-15,0 1-1 16,0 0 2-16,-1-2 2 15,4-6 4-15,-3 4 0 16,0-4 0-16,0 1-3 16,0-2 1-16,2 4-2 15,1 4 0-15,-1 1-3 0,3 3 1 16,3 1-2-16,5 5-1 16,3 1 1-1,2 3-1-15,4 1 0 0,-1 0 2 16,2 5-1-1,1-3-1-15,2 1 1 0,1 1 1 16,-1 3 3-16,0-4 4 16,3 4-4-16,0-8-3 15,3 1 5-15,0 7 3 16,5-2-5 0,2-3-3-16,1 5-1 15,2 0-4-15,0 5 2 0,3-3 3 16,0 5 1-1,0 1-4-15,0-4 1 0,5-1 0 16,-3 1 0-16,1 3 2 16,-3-2 1-16,0-3-1 15,0 5 1-15,-3-2-2 16,0-2-1-16,-2 4-2 16,-1 0 1-16,-4-3 1 15,-1 3 0-15,-5-2 0 16,-3-3 2-16,-2-2-3 15,-6 0-2-15,-2-7 2 16,-3 5 0-16,-2-7 1 16,-6 2 0-16,-3-8 0 0,-7 6 2 15,2-3-1 1,1 5-1-16,1-5-2 16,4 5 1-16,2 0 1 0,3 0 2 15,2 0-1-15,4 7-1 16,1-4 1-16,4 4-1 15,2 4 0-15,3 3 2 16,2 7-1-16,6 5-1 16,2 0 3-16,3 5 0 15,0 9-4-15,2 4 1 16,4-2 0-16,-4-2 2 16,1 3-1-16,-3-3-1 15,-3-3-2-15,-2-6 1 16,-1-1-21-16,-2-6-10 15</inkml:trace>
  <inkml:trace contextRef="#ctx0" brushRef="#br0" timeOffset="24590.95">1767 2381 244 0,'14'-2'93'0,"-1"2"-72"0,8 0-2 16,-5 0-3-16,2 2-8 16,9-2 1-16,10 0-1 15,5 0 2-15,3 0-5 16,11-2 1-16,-3-3 1 0,18 2 3 15,3-1 4-15,6-3-4 16,10-7 0-16,18 7-2 16,1-5 0-16,10 5-2 15,5 0-1-15,3 0 1 16,-8 4 3-16,13-1-2 16,-13 4-2-16,6 0 4 15,-14 0 4-15,5-5-3 16,-7 5 2-16,-9-3-7 15,-4-1-1-15,-4 1-13 16,-2 3-7-16,-8-11-22 0,-5 11-11 16,0 0-98-1</inkml:trace>
  <inkml:trace contextRef="#ctx0" brushRef="#br0" timeOffset="25345.94">10829 2668 280 0,'16'-17'107'0,"-5"10"-83"0,2-9 10 0,-2 9 0 16,2-7-17-16,5 0-4 15,6-5-8-15,5 2-4 16,6 1 0-16,4 2-1 0,12 0 0 0,15 9-3 16,3-2 0-16,5 7-1 15,8 0 0-15,13 0 3 16,6 5 0-16,4-5 1 15,17 2 2-15,5-2 1 16,5 0 1-16,11-2 4 16,0-3 5-16,11 2-3 15,2-1 0-15,0-3-6 16,3 0-3-16,-9 4 0 16,4-1-1-16,-6 1 2 15,-13-6 3-15,-5 6-4 16,-6 3-1-16,-5-7 0 15,-16 3 0-15,-10 4 0 16,-6 0 0-16,-5-7-16 16,-10 7-6-16,-12 0-31 0,-4 0-11 15</inkml:trace>
  <inkml:trace contextRef="#ctx0" brushRef="#br0" timeOffset="26543.77">23170 7157 200 0,'2'-4'74'0,"1"4"-58"0,-3 0 9 16,0 0 0-16,0-3-11 15,0-1-3-15,-3 1-6 16,1-4-4-16,-4-4 0 15,-2-1-1-15,-2 2 2 0,-6-8-3 0,-8-1-2 16,-5-5 2-16,-3-6 0 16,-5-3 1-16,-3-3 2 15,-4 1-1-15,-7-2-1 16,-7 1 3-16,-3 3 0 16,3 7-10-16,5-2-5 15,5 2-54 1,6 8-59-16,8-4 30 15</inkml:trace>
  <inkml:trace contextRef="#ctx0" brushRef="#br0" timeOffset="30223.01">22717 6791 196 0,'3'0'74'0,"-1"0"-58"0,1 4 3 16,0-1-4-1,-1-3-10-15,4 4-1 0,-4-4-2 16,4 3 1-16,-4 1-2 16,-2-4 6-16,6 0 3 0,-1 0 1 15,0-4 3-15,-2 1-3 16,2 3-1-16,0-4-9 15,1 4 0-15,-1 0 5 16,0 0 4-16,1 0-5 16,-1 0-3-16,0 0 1 15,3 0 0-15,0 0 1 16,0 0 2-16,0 0 1 0,0-3 3 16,0-1-3-16,0 4 1 15,2 0 1-15,1 0 2 16,2 0-3-16,0 0-3 15,3 0-2 1,3 0 0-16,2 0-2 0,3 4-1 16,2-1 1-16,-2-3-1 15,0 4 0-15,0-4 0 16,-1 3 2-16,1 1 1 16,0-4 1-16,0 0 0 15,0 5 0-15,-1-3 2 16,-1-2-3-16,1 0 0 0,1 5 1 15,0-5 0-15,5 3-2 16,0-3-2-16,0 0 3 16,0 0 2-16,1 0 0 15,-4 0 2-15,0 4-4 16,-2-1 0-16,0-3-1 16,0 4 1-16,0-1-4 15,-3-3 0-15,0 4 1 16,0-1 2-16,0-3-1 15,6 4 2-15,-3-4 0 16,2 0 1-16,3 0-2 16,0 0 1-16,0 3 0 15,1 1 3-15,-4 1-3 16,0-3 0-16,1 6-3 16,-1-1-1-16,1 0 1 0,-1-3 2 15,1 3-1-15,2-2 2 16,3-3-2-16,2 3 2 15,-2-2-2-15,-1-3 2 16,1 0-2-16,-3 0-1 16,0-3 1-16,-2 3 1 15,-1 0-1-15,-2 0 2 16,3 0-4-16,-4 0 0 16,1 0 1-16,0 0 2 15,0 3-3-15,2-3 0 16,1 4 1-16,2-1 2 15,0-3-1-15,0-3-1 16,6 3 3-16,-4-4 0 16,-2 4 1-16,0-3 2 15,-2-2-1-15,-3 5 0 0,-3 0-6 16,0-2 1-16,-2-3 0 16,-4 5 0-16,1-4 0 15,-2 4 0-15,-6 0-3 16,-1 0 0-16,-1 0-3 15,-6 0-1-15,0 0-12 16,0 0-5-16,-6 0-38 16,-4-3-15-16,-3-1-70 15</inkml:trace>
  <inkml:trace contextRef="#ctx0" brushRef="#br0" timeOffset="31303.14">25138 7106 208 0,'11'0'79'0,"-9"0"-61"0,1 0 1 0,-3 0-3 15,0 0-11-15,0 4-3 16,-3 3-4-16,-2 5 1 16,-8 2 1-16,-6 8-3 0,-7 10 2 0,2 4 1 15,0-3 2-15,3 0-1 16,0-8 2-16,2 4-2 16,3-8-1-16,3 2 1 15,0-9-1-15,2 1-18 16,1-4-8-16,2-8-63 15</inkml:trace>
  <inkml:trace contextRef="#ctx0" brushRef="#br0" timeOffset="31482.66">24807 7209 208 0,'3'-4'79'0,"2"4"-61"0,6 7 8 15,-6-3 1-15,6 3-7 16,5 7-2-16,2 5-13 0,3 5-2 15,6 2-3 1,5 0 0-16,-3-1 0 0,0-3-9 0,-3-4-4 16,-2-4-22-16,0 1-10 15,0-4-49 1</inkml:trace>
  <inkml:trace contextRef="#ctx0" brushRef="#br0" timeOffset="33568.7">22508 6591 180 0,'-3'-3'68'0,"6"6"-52"0,-3-3-3 0,0 0-3 16,0 0-7-16,0 0 0 16,3 4-1-16,2-4 1 15,0 5-2-15,-2-5-3 0,0 0 1 16,2 0 3-1,0-5 3-15,-2 5 2 16,0-4 1-16,-1 1 0 16,-2-1-2-16,3-3 1 15,-1 0 5-15,1-1 4 16,2 1 1-16,1-4-1 16,2 4 0-16,2 0 3 0,3-1-9 15,1 1-1-15,-1 0-7 16,0 0-4-16,3 3 3 15,0-3 1-15,0 7 0 16,0-3-2-16,2 3 1 16,1 3 1-16,-1 4-1 15,1-3-1-15,-1 8 1 16,-2 2-1-16,0 0 0 16,0 0 2-16,0 1-3 15,-3-1 0-15,0-3 1 16,0 3 2-16,1 1 1 15,-4 1 3-15,1-2-1 16,-3-4 2-16,0 4-4 16,0-3-2-16,-3 4 0 0,3-1-1 15,-3-3 0-15,0 4 2 16,1-4-1-16,-1 3 2 16,0-7-2-16,1 5-1 15,2-5 1-15,2 0-1 16,-5 0 0-16,3 0 0 15,0 1 0-15,-2-8 2 16,-1 4-1-16,3-4 2 16,-3-4-2-16,0 4-1 15,-2-8 1-15,2 6-1 16,-2-7 0-16,0 2 0 16,-3 0-3-16,-3 0 2 0,-2-3 1 15,-6-2 0-15,-2 1-3 16,0-4 2-1,-3 6-1-15,0-3 0 16,0-2 2-16,3 2 2 0,-3-2-1 16,0 3-1-16,0 1-2 15,0-2 1-15,0 1 1 16,1 4 0-16,-4 0 0 16,0-3 2-16,1-2-3 15,-3 1 0-15,2-3-1 16,-2 6 0-16,3-1 0 15,-1 0 0-15,1 2 4 16,-1 7 1-16,1-3-4 16,-1 3 1-16,3 0-2 0,3 3 0 15,0 8 2-15,-1-4 2 16,1 0-1 0,3 1 2-16,-1-4-4 0,0 3 0 15,1-4 1 1,2 1 2-16,0 3-3 0,3-2 0 15,-1-3 1-15,1 5 2 16,2 1-3-16,1-1 0 16,2 0 1-16,0 2 2 15,0-2-1-15,0 0 2 16,0 0-2-16,0-4-1 16,0 4 1-16,0-3-1 0,0-1 0 15,0-3 2-15,0 0-1 16,0 0-1-16,0 0 1 15,0 0-1-15,0 0 0 16,2-3 2-16,1 3-3 16,0-4 0-16,-1-3 3 15,1 0 1-15,0-1-4 16,-1-1 1-16,1-7-2 16,0 6 0-16,-1-4 2 15,4-2 2-15,2 2-1 16,-1-1-1-16,1 1 1 15,3 0-1-15,2 2-3 16,0 1 2-16,1 4 3 16,-1 0 1-16,3-3-1 0,0 3-2 15,0 2-2 1,-1 3 1-16,1 2 1 0,0 2 0 16,0 3 0-16,0 2 0 15,0 3-3-15,0 1 2 16,-3 3 1-16,0 1 2 15,0 3-3-15,-2-4 0 16,-1 5 1-16,1-5 2 16,0 0-3-16,-3 1 0 15,0 1 1-15,-3-7 0 16,0 6 0-16,0-8 0 16,1 4 0-16,-4-4 0 15,1 5-3-15,2-2 2 0,-2-3 3 16,0 4 1-1,2-4-10-15,-2 5-5 16,-1-5-30-16,1-4-10 16</inkml:trace>
  <inkml:trace contextRef="#ctx0" brushRef="#br0" timeOffset="41737.8">7988 4065 188 0,'-69'-21'71'0,"43"4"-55"0,-12-6 13 16,23 11 4-16,-7-2-6 15,-1-5 1-15,-1-2-4 16,-3-5-3-16,-2 0-11 16,3-9-4-16,2-5 0 0,3-7-3 15,0 2 0-15,2-2-3 16,6-2-1-16,5-10 3 16,5-2 1-16,9-5 10 15,7 7 3-15,11 5-1 0,7 0-1 16,4 0-4-16,7 4-1 15,6-1-5-15,13 4-3 16,13 2-5-16,8 14-2 16,5 1-4-16,11 11 1 15,2 5 0-15,-2 7 1 16,-5 7 2-16,8 0 2 16,-1 12 2-16,-5-3 1 15,-5 7 1-15,6 6 0 16,1-1 0-16,-1 7 0 15,-6 5-3-15,-3 14 2 16,6 9 1-16,-11 8 0 16,-14 6-3-16,-12 6 2 15,-11 11-10-15,-16 7-5 16,-16-2 1-16,-21-5 4 0,-31 16 1 16,-20-23 2-16,-25-19 9 15,-33-16 4-15,-18-24 6 16,-23-21 6-16,-9-21-3 15,-8-5 0-15,19-14-4 16,13 0 1-16,6-14-6 16,23-5-3-16,19 5-23 15,23 0-9-15,22 5-102 16</inkml:trace>
  <inkml:trace contextRef="#ctx0" brushRef="#br0" timeOffset="49574.71">17523 3030 264 0,'8'-21'99'0,"-5"14"-77"15,0-14 0-15,-1 9-3 16,1-5-11-16,0-6-2 16,2-5-3-16,3-5 0 0,2 0-2 15,4 0-1-15,4-2 3 0,3-10-4 16,8-2 0-16,8 5 1 15,6-3 0-15,2 2 0 16,2-1 2-16,4 1 1 16,4 6 3-16,11 2-3 15,3-8-2-15,5-1 6 16,3 1 3-16,10 3-1 16,8 3 2-16,1 8-6 15,2 4-1-15,10 3-4 0,1 4-1 16,-4 6-1-16,-1 9-2 15,4 3-2 1,-5 3-1-16,-5 1 4 0,-5 11 1 16,2 6-1-16,0 5 0 15,-7-1 2 1,-9 8 0-16,-5-4-2 0,-3 11 2 16,1 4-1-16,-3 6 0 15,-6 8 2-15,-7 4 2 16,-3-1-3-16,-11 5 0 15,-5-1-1-15,-8 11 0 16,0 8 2-16,-10-8 0 16,-9-3-3-16,-7 2 0 15,-8-2-3-15,-6 2 1 16,-7-2-2-16,-9 0 0 0,-10 0-1 16,-10 0 2-16,-6 9 4 15,-3-9 1-15,-2-5-2 16,-8 3 2-16,-16-8-1 15,-3 3-2-15,0-5 5 16,-10-2 1-16,-13-5-5 16,2-9-2-16,3-10 2 15,-11-2 1-15,3-7 6 16,2-12 2-16,-2-2-5 16,-13-12 0-16,7-12 1 15,4-14 1-15,-12-7 1 16,9-14 0-16,7 0-2 15,3-7 1-15,3-5 2 16,8-16 4-16,13 0 0 16,13-3 2-16,11-9-2 15,10 0 0-15,11-7-1 0,14 0 0 16,12 4-2-16,14-1-1 16,15-1-1-16,16 5 0 15,19 9-2-15,8 8 1 16,0 6-9-16,-3 1-1 15,-2 2-23-15,-3 0-10 16,10 13-89 0</inkml:trace>
  <inkml:trace contextRef="#ctx0" brushRef="#br0" timeOffset="55851.52">9671 2976 176 0,'15'5'68'0,"-7"-12"-52"0,3 2 8 15,-6 5 2-15,3-7-11 0,0 0-1 16,5 4-4-16,1-1-1 16,1-3-5-16,1 2-3 0,3-2 2 15,-1 0-2-15,4-3 2 16,1 3 2-16,1-4 2 16,0-1 1-16,0 5 2 15,2-3-3-15,3 1-2 16,-2 0 0-16,-1-3-1 15,1 5 0-15,-3 0 0 16,-1 4 0-16,-2-1 0 16,-2 4-2-16,0 4-2 15,-1-1 1-15,-2 11-1 16,0 5-3-16,-3 2 2 16,-2 9 1-16,-1 1 2 15,-2 7-3-15,0 2-2 0,-3 2 2 16,1 5 0-16,-4 5 1 15,1 9 0-15,0-2 0 16,-1 6 2-16,-2-1-3 16,3-3 0-16,0 5 1 15,2 0 2-15,0-5-1 16,3 5-1-16,3-5 1 16,-1-7-1-16,1 0 0 15,-3-2 2-15,-3-5 1 16,0-7 1-16,-2-7-2 15,-6 2 1-15,-2-16-4 0,-3 2 0 16,-2-2 1-16,-6 2 0 16,-3-2-3-16,-5-5 2 15,-5 7 1 1,-5-2 0-16,-6-5 0 16,0 0 0-16,3 3 0 0,3-8 2 15,5-2-3-15,2 0 0 16,1-7 5-16,5-7 5 15,0-2 6-15,2-15 5 16,1-6-6-16,2-15-3 16,0-9-2-16,3-5-1 15,5-9-4-15,0-7-1 16,2-10-3-16,4 5-1 0,2 5 1 16,0-10 2-16,0 5-3 15,-3 0 0-15,-2 5 1 16,-3 7 2-16,-3-1-6 15,-2-1 1-15,0 2-19 16,0 2-8-16,5 16-57 16,2 10-26-16</inkml:trace>
  <inkml:trace contextRef="#ctx0" brushRef="#br0" timeOffset="58404.78">9948 3148 124 0,'0'-5'46'0,"3"5"-35"0,-3 0 1 0,0 0 0 16,0 0-2-16,0 0 2 16,0 0-6-16,0 0-4 15,0 0-1-15,0 0-4 0,3 0 2 16,-3 0-4-16,0 0 1 16,0 0-29-1,0 0-41-15,0 5 9 16</inkml:trace>
  <inkml:trace contextRef="#ctx0" brushRef="#br0" timeOffset="58644.15">10022 3705 108 0,'8'7'44'0,"-5"-2"-35"0,2-3-2 16,-5 3-3-16,0-5-9 0,0 0 1 16,0-5-42-1,0-4-17-15</inkml:trace>
  <inkml:trace contextRef="#ctx0" brushRef="#br0" timeOffset="58851.6">9993 3103 152 0,'0'0'57'0,"3"0"-44"0,0 7 10 0,-1-7 0 15,1 7-9-15,0-2-3 0,-1 2-9 16,1 0-3-16,-1 0 0 16,4 5-7-16,-1-10 1 0,-2 10-72 15</inkml:trace>
  <inkml:trace contextRef="#ctx0" brushRef="#br0" timeOffset="59032.12">10022 3959 180 0,'8'7'68'0,"-5"-2"-52"0,0-10 1 0,-1 3 0 16,1-5-22-1,-3-5-6-15,0-7-70 0,0-9-29 16</inkml:trace>
  <inkml:trace contextRef="#ctx0" brushRef="#br0" timeOffset="59212.64">9962 3209 224 0,'10'-5'85'0,"-5"5"-66"0,3 0 1 0,-2 0-4 15,-1 0-14-15,0 0 0 0,1 5-46 16,-1 2-18-16,0 0-26 16,-8 5-11-16</inkml:trace>
  <inkml:trace contextRef="#ctx0" brushRef="#br0" timeOffset="63760.67">9665 2847 180 0,'-2'-5'68'16,"2"5"-52"-16,2 0 6 0,4 0-1 0,1 5-5 16,4-5 1-16,2 2-5 15,1-2-2-15,-1 0-6 16,3 0-1-16,-3-2 1 0,0-3 2 16,3 2 1-16,0-4 3 15,0-4 1-15,2 4-1 16,1 0-1-16,2-5-3 15,3 5 1-15,0 0-4 16,5 0 0-16,2 2 3 16,1 3 3-16,0-3-2 0,-6 5-2 15,-2-2 0-15,-3-3 1 16,-5 5-3-16,-3 0-2 16,-5 0 0-16,-2 5-1 15,-4 2-3-15,-2 0 2 16,3 7 1-16,0 5 0 15,2-5 0-15,3 14 2 16,2-2-1-16,1 11-1 16,2-6 1-16,3 7-1 15,0 4 0-15,2 3 0 16,1 2 0-16,-3 4 0 16,2 6 0-16,-2 2 0 15,-2-1-3-15,-1 6 2 16,-3-19 1-16,-2 23 0 15,0 0 0-15,-3-9 0 0,1 0 0 16,2-5 0-16,-3-7 0 16,0 0 2-16,-2-5-1 15,-3 3-1-15,-5-10-2 16,-1-2 1-16,-2-2 1 16,-5-8 2-16,-3-4-1 15,-2 2 2-15,-6-7-2 16,-5 3-1-16,-3-3 1 15,-2 0-1-15,-1-7 2 16,-2 7 1-16,6-7-1 16,1 0-2-16,4-7 1 15,5 0-1-15,0 0 2 16,2-7 3-16,1-7 0 16,-1-7 2-16,-2-12-4 15,-3-14-2-15,-2-12 0 0,-6-21 1 16,0-14-1-16,0-2-1 15,3-15 1-15,8 3 1 16,8 0 1-16,8-1 1 16,7 11-2-16,9 11 1 15,2 7-13-15,0 19-3 16,1 9-40-16,1 12-16 16,1 7-59-1</inkml:trace>
  <inkml:trace contextRef="#ctx0" brushRef="#br0" timeOffset="73399.78">17825 2651 176 0,'-5'-16'68'0,"5"6"-52"0,0-8 6 0,0 11-1 16,5-5-5-16,0-2 3 16,6-3 1-16,2-6 0 15,6 2-11-15,4 2 3 0,7-9 4 0,4 2-4 16,11-7-2-16,13 5-1 16,8-8-1-1,0-8-4-15,6-3-3 0,13-5 0 16,4 5 1-16,1-3-3 15,0 6 0-15,11-3 1 16,5 11 0-16,-3 3-7 16,11 8 0-16,5 10-4 15,-3 15 2-15,6 7 3 16,8 8 3-16,-14 18 0 16,-5 11 1-16,3 20 0 15,-6 9 0-15,-10 11 2 16,-10 20 0-16,-12 2-3 15,-15 9 2-15,-13 19-1 16,-14 5 0-16,-13 16 0 16,-15 5 0-16,-17 4-3 0,-18-6-1 15,-29-5-2-15,-8-7 0 16,-16-19 2-16,-24-12 2 16,-8-21 2-16,-18-21 1 15,-48-5 3-15,-8-30 3 16,-3-29 2-16,-2-23 3 15,-5-33-3-15,2-21 1 16,3-17-5-16,21-11-2 16,10-24 4-16,22 5 1 15,32-17-9-15,26-2-3 16,24 0 3-16,26-14 3 16,27-1-28-16,39-8-13 0,27 6-61 31</inkml:trace>
  <inkml:trace contextRef="#ctx0" brushRef="#br0" timeOffset="76912.41">13314 5111 204 0,'-3'0'77'0,"8"0"-60"0,-2-2 2 0,-3 2-2 15,8 0-7 1,3 0 6-16,-1 0 4 16,3-5-10-16,1 5 5 0,2-2 5 15,2-3-5-15,3 5 2 16,0-7-6-16,3 7-1 16,3-7-2-16,2 5 2 15,5-3-5-15,9 0-1 16,2 3-2-16,2-3 1 15,3 3-4-15,1-3 0 0,-4 5 3 16,1 0 1-16,5 0-4 16,-6 0-1-16,-2 0 1 15,-5 0 2-15,-3-2 0 16,-8-3 2-16,-2 5-15 16,-6-2-7-16,-3-3-30 15,-2 5-11-15,0 5-59 16</inkml:trace>
  <inkml:trace contextRef="#ctx0" brushRef="#br0" timeOffset="77307.36">14497 5177 252 0,'-3'-2'96'0,"0"2"-75"0,-5-5 8 0,8 5-1 15,0-2-13-15,0-3-3 16,0 5-7-16,3-5-4 16,2 3 0-16,6 2-1 0,5-5 2 0,2 5-1 15,3-2-1-15,1-3-2 16,-1 5 1-16,0-7-10 16,0 7-3-1,-5-7-15-15,0 5-7 0,-3-3-38 16,0 5-52-1,-2 5 29-15</inkml:trace>
  <inkml:trace contextRef="#ctx0" brushRef="#br0" timeOffset="77514.81">14470 5203 260 0,'-8'-5'96'0,"5"3"-75"0,3 2 14 15,0 0 3-15,6 0-18 16,2 0-6-16,8 2-13 0,7 3-3 16,7 7 0-16,4-3-8 0,0 3-1 15,3-3-16-15,-2 3-6 16,-6-5-24-16,-3-2-9 16,-2-3-27-1</inkml:trace>
  <inkml:trace contextRef="#ctx0" brushRef="#br0" timeOffset="78458.31">15190 5064 200 0,'-3'-2'77'0,"3"2"-60"0,0 0 10 0,0 0 1 16,0 0-1-16,0 0 1 15,3 0-9-15,-1-5-1 16,4 5-11-16,2-2-2 0,0-3 1 0,5 5-3 16,3-2 0-16,10-3-1 15,3 5-2-15,3-7-2 16,0 7-1-1,-1-2-16-15,-1 2-5 0,-7 0-21 16,-1 0-9-16,-4 2-48 16</inkml:trace>
  <inkml:trace contextRef="#ctx0" brushRef="#br0" timeOffset="78749.53">14872 5210 212 0,'-18'0'82'0,"12"5"-64"0,1-3 9 15,5-2 0-15,0 0-3 0,3 5 1 16,5-3-12-16,10 5-5 15,9 0-5-15,4 5-3 0,1-5 1 16,0 0-8-16,-3-2 0 16,0-3-17-16,-2-4-7 15,-4-3-23-15,-1 5-9 0,1-2-23 16</inkml:trace>
  <inkml:trace contextRef="#ctx0" brushRef="#br0" timeOffset="79077.66">15547 5123 244 0,'8'-7'90'0,"-3"7"-70"0,0 0 15 0,1 0 2 16,2 0-17-16,0 5-3 16,2-5-13-16,3 2-3 15,3-2-1-15,5 0-9 0,6 0-2 16,-1-2-16-16,3-3-8 15,1 0-21-15,-1 3-7 16,-3 2-27 0</inkml:trace>
  <inkml:trace contextRef="#ctx0" brushRef="#br0" timeOffset="79302.07">15708 5238 312 0,'11'-7'115'0,"-3"5"-89"0,10-3-8 16,-4 5-7-16,4 5-23 16,6-3-7-16,5 3-19 15,0 2-6-15,3-5-56 16,0-2-25-16,-1 0 51 15,4-7 29-15</inkml:trace>
  <inkml:trace contextRef="#ctx0" brushRef="#br0" timeOffset="81255.48">20934 5431 332 0,'53'-14'126'0,"-24"9"-98"0,16-11 8 16,-21 9-2-16,7-5-20 16,6 0-5-16,14 5-3 15,15 0-2-15,11-2-2 16,7 4-4-16,25-2 1 0,10 7 1 15,3 2 2-15,15 3-1 16,-2 2-1-16,8 5-2 16,5-5 1-16,-10 0-6 15,2 0-3-15,-3-2-10 16,-10-3-5-16,-5 5-33 0,5 5-12 16</inkml:trace>
  <inkml:trace contextRef="#ctx0" brushRef="#br0" timeOffset="92044.87">24090 5062 180 0,'6'0'68'0,"-4"-5"-52"0,1 3 12 0,-3-3 3 16,3 5-16-16,-1-7-3 16,1 0-6-16,2 0 1 15,0 0-4-15,3-5-4 0,3 5 0 16,5-2 1-16,8-1 0 16,2 8-5-16,1-3 1 0,-1 10-3 15,-2 2 0-15,-3 5-1 16,-5-3 2-16,-6 5 2 15,-4 5 2-15,-6-5 1 16,-6 5 1-16,-4-5-3 16,-9 0 2-16,-2-2 1 15,3 0 0-15,2-3 0 16,3-4 2-16,5-3 1 16,2-2 1-16,12 0 0 15,7 0 0-15,5 0-2 16,4 5-2-16,1-3 5 15,1 3 1-15,-3 2-2 16,-2 7-1-16,-3 0 1 16,-6 5 0-16,-2 7-5 15,-5 2 1-15,-6 5-2 16,-2 0-2-16,-8-5 0 0,-6 3 3 16,-5-8 0-16,-2-4 1 15,-1-5-29-15,4-7-10 16,1-9-49-1</inkml:trace>
  <inkml:trace contextRef="#ctx0" brushRef="#br0" timeOffset="92321.14">24487 5029 264 0,'13'14'101'0,"-5"7"-78"0,3 5-7 15,-6-7-6-15,6 9-9 16,2 10 2-16,3 9-2 16,5 2-1-16,3-2 1 15,0 0-4-15,0-7 2 0,-3-7-15 16,0-7-6-16,-3-7-22 15,1-10-10-15,-3-9-37 16</inkml:trace>
  <inkml:trace contextRef="#ctx0" brushRef="#br0" timeOffset="92498.66">24823 5097 228 0,'0'-7'85'0,"0"7"-66"0,0 0 3 0,0 0-3 15,3 5-12-15,0 2-2 16,-1 2-19-16,1 10-5 16,-1 7 9-16,1 2-15 0,2 3-5 15,1-3-11-15,-1 0-2 16,0-2-23 0</inkml:trace>
  <inkml:trace contextRef="#ctx0" brushRef="#br0" timeOffset="92739.03">24873 5034 192 0,'-5'-24'74'0,"3"17"-58"0,-4-12 5 0,4 17-3 0,-4-5-7 16,-2 0-1-16,-5 0-6 15,-8 0-3-15,-11 2 0 16,-10 5-1-16,0 7 0 0,-3 7 2 16,2 5 1-16,4 0-26 15,4-5-11-15,1 5-56 16</inkml:trace>
  <inkml:trace contextRef="#ctx0" brushRef="#br0" timeOffset="93039.23">25072 5295 244 0,'18'7'93'0,"-23"0"-72"0,-11 7-4 0,6-7-5 16,-9 7-9-16,-5 0 0 0,-7 5-1 15,-12-5 1-15,-18 7-2 16,-13-4-1-16,0-8 1 0,0-2 1 16,0-7 1-16,-3-2-28 15,3-3-10-15,5-2-69 16</inkml:trace>
  <inkml:trace contextRef="#ctx0" brushRef="#br0" timeOffset="93339">24506 5681 248 0,'13'9'93'0,"-8"-7"-72"0,1 5 9 0,-4 0 2 16,1 5-20-16,-3 2-4 16,0 5-7-16,0 2-2 15,0 0 1-15,0 5 0 0,2 0 2 16,4 0-1-16,-1-5 2 15,3-2-2-15,5-10 2 0,6-2-37 16,5-7-17-16,2-7-65 16</inkml:trace>
  <inkml:trace contextRef="#ctx0" brushRef="#br0" timeOffset="93506.56">24805 5765 236 0,'0'-7'90'0,"0"7"-70"0,-6 0 2 16,4 7-4-16,-1-4-6 15,-2 8 1-15,0 3-5 16,-3 12 0-16,0 12-5 16,2 4-2-16,4 17 2 0,2-3-2 15,0 3 2-15,2-5-57 16,4-7-26-16,4-14-25 16</inkml:trace>
  <inkml:trace contextRef="#ctx0" brushRef="#br0" timeOffset="95527.81">24080 3813 116 0,'0'5'44'0,"0"-5"-35"0,0 0 20 0,0 0 7 0,2 0-9 16,1 0-3-16,0-5-8 15,2 3 0-15,0-5-9 16,1 0 0-16,1 0 3 0,7-5-4 15,2 0 2-15,5 5-5 16,5 0 0-16,3-7-3 16,0 7-3-16,1 7-5 15,-4 0 0-15,-2 14-7 16,-3 5-3-16,-3 14 7 16,-4 9 4-16,-6 3 5 15,-6 9 1-15,-4 7-2 16,-6 0 2-16,-3-2 1 15,1-7 0-15,-1-10 6 16,3-2 6-16,3-12 9 16,2-2 7-16,3-7 0 15,5-5 3-15,9-7-15 0,1 0-4 16,7-7-10-16,7-7-2 16,3 0-11-16,7-5-3 15,9-4-35-15,2-3-13 16</inkml:trace>
  <inkml:trace contextRef="#ctx0" brushRef="#br0" timeOffset="102570.96">14729 8724 156 0,'0'-7'60'0,"3"2"-47"0,-3-2 4 0,0 7-1 16,0-7-12-16,0 0-2 15,3 0 0-15,-1 0 1 16,1 0-1-16,0-5-2 0,2 5 1 15,0-7 1-15,3 2 3 16,0 3 0-16,3-5 2 16,2-3 0-16,3 3 3 15,2-7-1-15,9 2 2 16,2 2 0-16,5-1 1 0,3-1-2 16,0 5-1-16,3 0-5 15,0 0-1-15,2 2-1 16,6 0 1-16,7 5-2 15,3 7 2-15,1 0-2 16,-6 0 2 0,-1 7-2-16,1 5 2 0,8 7-4 15,3 2 0-15,-3 7-1 16,-1 10 0-16,-1 4-3 16,-1 10-1-16,0 9-4 15,6 7 1-15,-1 10 5 16,-10-3 2-16,-5 0-1 15,-9 10 0-15,-7-3 2 0,-11 5 0 16,-8 0 1-16,-7 12 0 16,-12-5 0-16,-9 5 0 15,-17 2 0-15,-8-2 0 16,-8-10-7-16,-7-4-3 16,-19-10-1-16,-8-14-1 15,-3-14 4-15,-7-9 5 16,-14-17 2-16,0-14 1 15,3-14 11-15,-11-14 5 16,5-19 5-16,9-12 2 16,7-9-4-16,9-12 1 15,4-14-9-15,9-7-2 16,10-5-1-16,13-11 0 16,14-3-4-16,21 0-1 0,15 5-3 15,17-3-3-15,13 15-7 16,7 9-2-16,12 7-28 15,17 19-14-15,9 9-52 16</inkml:trace>
  <inkml:trace contextRef="#ctx0" brushRef="#br0" timeOffset="105573.93">16211 9199 156 0,'5'5'57'0,"-2"-3"-44"0,2-2 5 16,-5 0 1-16,3 5-7 15,-3-5 1-15,3 2-4 0,-1 3 0 16,-2-5-5-16,3 2-1 0,-3-2 1 16,0 0 0-16,0 0 2 15,0 0-1-15,-3 0 0 16,1 0 1-16,-4 0 1 15,1-2-1-15,0 2 1 16,-1 0-2-16,1 0 0 16,0 0-3-16,0 0-2 15,-1 0 3-15,1 0 2 16,0 0-2-16,-1 2-2 16,-2-2 2-16,0 0 0 15,1 0 1-15,-1 0 0 16,0 0 2-16,0 0 1 0,0 5 1 15,0-3 2-15,0-2-5 16,0 0-3-16,0 0-4 16,0 5 1-16,0-5 1 15,0 7 2-15,0-7-1 16,0 5-1-16,0-3 1 16,0 3-1-16,-2-5 2 15,2 0 1-15,0 0 3 16,0 0 1-16,0 0-1 15,0 0-1-15,0 0-6 16,-2 0 1-16,2-5 0 16,-3 5 2-16,1 0-1 15,-1-2-1-15,0 2 3 16,1 0 0-16,-1-5-1 16,1 5 1-16,-1 0-2 0,-2 0-1 15,0 0 1-15,-1 0 1 16,-1 0-1-16,-1 0-1 15,0 0 1-15,0 0 1 16,3-1218-1-16,-1 2436-1 16,1-1213 1-16,0-3-1 15,0-2 2-15,0 5 1 16,-1-3-1-16,1-2-2 16,2 0 1-16,-2 0 1 15,0 0-1-15,0 0 2 16,0-2 0-16,2 2 1 15,0 0-2-15,-2 0 1 16,3 0-2-16,-4 0-1 16,1 2 1-16,0-2 1 15,0 0-1-15,-1 0 2 0,-1-2-2 16,-4-3-1-16,3 5 1 16,-5 0 1-16,0 0-3 15,0 0-2-15,-1 0 4 16,1 0 1-16,0 0-3 15,3 0 1-15,-1 0 0 16,1 0 0-16,-1 0 2 16,1 0 1-16,2 5-6 15,0-5 0-15,-3 0 3 16,1 0 4-16,-1 0-1 16,1 0-2-16,-1 0 2 0,1 0 0 15,-1 0 1 1,1 0 0-16,-1-5-2 15,1 5 1-15,-1 0-4 0,1-2 0 16,-1 2 3-16,3 0 1 16,3 0-4-16,2 0 1 15,1 2 2-15,-1-2 1 16,3 5-4-16,0-3 1 16,3-2 0-16,0 0 0 15,-1 0 0-15,4 0 2 16,-1 0-12-16,0 0-3 0,3-2-29 15,3-3-11-15,5 5-82 16</inkml:trace>
  <inkml:trace contextRef="#ctx0" brushRef="#br0" timeOffset="106356.36">15145 8966 244 0,'5'-9'90'0,"-2"4"-70"0,-1-2 2 0,1 7-6 15,-3-2-7-15,0-3 0 16,0 5-10-16,0 0-4 16,0 0 3-16,0 5 0 0,0-3 2 15,-3 5 4-15,1 0 2 16,-1 0-9-16,0 0-5 15,-2 5 12-15,0 2 7 16,-3-2-5-16,0 2-1 0,0 0-1 16,-3 0 0-1,-2-2 4-15,0 0 3 0,0-3-6 16,-3 5-1-16,0-2 0 16,-3 0 2-16,-2-3-3 15,0 3-2-15,0 2 0 16,0-7 1-16,2 5-1 15,1-3-1-15,2-2 3 16,3 3 0-16,-1-3 1 16,4 0 2-16,2-5 3 15,0 5 2-15,3-2-1 16,-1-5 1-16,4 2 0 16,2-2 1-16,0 0-4 15,2 5 0-15,4-5-3 0,-1 7 0 16,3-7-3-1,2 7-2-15,4-2 1 16,2 2 1-16,2 2-3 0,3-2 0 16,3 5 1-1,0 2 2-15,0-2-1 0,0 0 2 16,-1 2-2-16,-1-5-1 16,-4 3-2-16,-2 2 1 15,0-7 1-15,-3 5 0 16,-2-5 0-16,-1 0 2 15,-2-2-3-15,-3-3 0 16,1 5-1-16,-6-7 0 0,2 0-25 16,1 7-9-16,0 0-119 15</inkml:trace>
  <inkml:trace contextRef="#ctx0" brushRef="#br0" timeOffset="109287.75">15870 9293 148 0,'-6'-2'57'0,"4"-3"-44"0,-6-2 1 0,5 2-4 15,-2 3-6-15,0-3-1 16,-3-2 1-16,0 5 0 16,-3-3-2-16,-5-2-2 0,-2 7 1 0,-1-2-4 15,-2 2 2-15,0 2 1 16,0 3 0-16,-3-3 0 15,0 5 2-15,0 0-6 16,-2-2 1-16,-1-3 3 16,-2-2 2-16,-5 0-3 15,-6 0 1-15,-2-7 0 16,2 5 2-16,3-3 3 16,0-2 4-16,5 7-2 15,1-2-2-15,1-3 0 16,4 5-1-16,0 0-5 15,2 0 1-15,3 0 0 16,-1 0 0-16,1 0 0 16,0 0 0-16,3-2 2 0,-4-3 1 15,1 5-4 1,0-5 1-16,3 3 4 0,-1-3 2 16,6 5 2-16,0-2 0 15,2 2-4-15,0 0-1 16,1 2-3-16,2-2-1 15,0 5 1-15,3-5 2 16,-1 7-6-16,1-7 1 16,2 5 1-16,1-5 3 15,-1 2-2-15,3-2 0 0,0-2 7 16,0 2 4 0,0-5-8-16,3 5 0 15,-1-7 0-15,1 2 1 0,2 3-12 16,1-5-4-16,2-5-1 15,2 5 1-15,3 0 3 16,3-5 4-16,3 5 7 16,2-7 5-16,0 2 5 15,0-2 6-15,0 0 2 16,1 0 1-16,-1 2-5 16,0-2-1-16,-3 0-6 15,-2 0 0-15,0 2-7 16,-3-2-3-16,-2 2 1 15,0 5 0-15,-3 0 1 16,0 0 0-16,-3 7-3 0,0-2 2 16,-2 2-1-1,-3 0 0-15,0 0 2 0,0 0 0 16,0 2 0-16,-3-2 2 16,-2 7 1-16,0-2 1 15,-3-3-5-15,0 5 1 16,-3-2-2-16,0 7 0 15,-2-3 2-15,-5-2 0 16,-3 5 0-16,-1 2 0 16,-4 0 0-16,-6 0 0 15,0 3 0-15,3-8 2 16,0 5-3-16,0-7 0 16,3 5 3-16,2-5 3 15,3 0-4-15,2-2-1 0,6-3 9 16,2 5 5-16,3-7 0 15,3 5 0-15,2-3-4 16,6 3-1-16,2 2-5 16,3 5-3-16,3-5 0 15,5 0-1-15,0 7 0 16,5 0 2-16,3 0 1 16,2 5 1-16,1-5 0 15,-1 0 0-15,-2 3 0 16,0-3 2-16,-1-5-1 15,-1 3 0-15,-4 0-6 16,-2-3 1-16,-3-2 0 16,0 0 0-16,-2 3 0 0,-3-3 2 15,-3-5-3 1,-2 5 0-16,0-2-6 0,-3-5-3 16,0 2-23-16,-3-2-9 15,3 0-84 1</inkml:trace>
  <inkml:trace contextRef="#ctx0" brushRef="#br0" timeOffset="111804.07">15346 9232 156 0,'10'0'57'0,"-4"0"-44"0,-4 0 7 16,1 0 3-16,0 0-12 16,2 0-1-16,0 0-8 15,-5 0-4 1,8 2-4-16,0 3 1 0,-3 2 5 16,3-2 2-16,-2-3 2 15,-1 5 0-15,-2 0-2 0,-1 5 1 16,-2-5 0-16,-2 0 1 15,-4 0 4-15,-2 0 5 16,0-7 4-16,-2 0 2 16,-1-2-4-16,-2-3 1 15,2-2-3-15,1 0 0 16,2 0-5-16,0 0-3 16,0 0-2-16,5 0 0 15,3 0-2-15,8 2 2 16,0 3-2-16,3 2-1 15,2 0 1-15,0 2-1 0,3 5 0 16,-3 0 0 0,-2 0 0-16,0 5 0 15,-3 2-3-15,-3 0 0 16,-3-2 2-16,-2-5 2 0,0 5 0 16,-2-5-1-16,-1-5-2 15,-2 5-1-15,0-7-51 16,2 0-24-16</inkml:trace>
  <inkml:trace contextRef="#ctx0" brushRef="#br0" timeOffset="112434.91">15491 9272 168 0,'-2'0'63'0,"2"0"-49"0,0 0 14 16,0 0 2-16,0 0-11 16,0 0-3-16,0 0-12 15,0 0-4-15,0 0-1 16,0 0 0-16,0 0 1 0,5 0 4 15,0 0 2-15,1 0 4 16,-1 0 4-16,0 0-4 16,3 0 2-16,0 0-3 15,3 0 2-15,2-5 0 16,3 5 1-16,5 0 0 16,8-2 0-16,5-3-4 15,6 5 0-15,5-2-5 16,0-3 0-16,0 5-1 0,0-2-2 15,0-3 3 1,5 5 0-16,1 0-4 0,1 0 1 16,-4 5 0-16,-3 2 0 15,-5 0-3-15,-6 2 2 16,-2 3-4-16,-6 0 1 16,-2-3-9-16,-5 3-2 15,-3 0-8-15,-6-5-2 16,-2-5-14-16,-3 3-5 15,-2-10-56 1</inkml:trace>
  <inkml:trace contextRef="#ctx0" brushRef="#br0" timeOffset="112765.15">16044 8990 236 0,'-2'-5'90'0,"2"5"-70"0,2 0 8 16,1 5 0-16,2-3-19 16,3 3-5-16,5 4-3 15,9 3-1-15,4 2 0 16,6 0 2-16,2 7 1 0,1 5-1 16,2 0-2-16,-3 0 7 15,0-5 3-15,-2 7 1 0,0 3 1 16,-6-5-4-1,-2-3 0-15,-8 1-7 16,-5-3-1-16,-9 0-2 0,-4 0 0 16,-12 5 2-1,-4 0 0-15,-9 2-16 0,-7 5-4 16,-8 5-65 0,-11 2-71-16,0-5 42 15</inkml:trace>
  <inkml:trace contextRef="#ctx0" brushRef="#br0" timeOffset="113174.58">15370 9232 264 0,'10'0'101'0,"-7"2"-78"0,0-2-2 15,-3 0-5-15,0 0-12 16,-3 5-2-16,-5-5-4 15,-5 7 1-15,-6-7 1 0,-7 5-3 0,-1-3 2 16,-4 3 1-16,-7-3 0 16,-6-2 0-16,-9 5 2 15,-6-3-3-15,4-2 0 16,2 0-1-16,3 0-2 16,2 0-4-16,6 0-2 15,2-2-22-15,6-3-6 16,4 3-63-1</inkml:trace>
  <inkml:trace contextRef="#ctx0" brushRef="#br0" timeOffset="113544.59">14997 9112 212 0,'0'5'79'0,"0"-3"-61"0,-8 10-5 15,2-5-5-15,-7 0-1 16,-5 0 6-16,-6 0-7 16,-5 0-3-16,-3 0-2 15,-2 0-1-15,-3 0 2 0,-3-2-1 16,3 2-1-16,0 0 3 15,2 5 2-15,1-5 2 0,10 0 3 16,6 0 6 0,10 5 4-16,8-3 3 0,8 10 1 15,7 0-7-15,7-3 0 16,7 3-10-16,0 2-4 16,3 3-18-16,2-3-7 15,8 0-42-15,11 0-19 16,3-7-29-1</inkml:trace>
  <inkml:trace contextRef="#ctx0" brushRef="#br0" timeOffset="115152.86">15716 9260 200 0,'8'-7'77'0,"-5"7"-60"0,-1 0 6 0,1 0-1 16,0-2-14-16,-3-3-2 15,2-2-4-15,-2 2 1 16,0-2-2-16,0 0-1 0,0-7 1 16,0 0-1-16,-2 2 2 15,2 3 1-15,-3-3 3 16,0-2 1-16,-2 2 1 16,0-2-2-16,0 2 1 0,-1 3-4 15,1-3-2-15,-3-2 0 16,-2 2-1-16,-1-2 0 15,-2 0 0-15,-3 0 0 16,0 2 0-16,0-2 0 16,-2 0 0-16,-1 2 2 15,-2 3 1-15,0-5-4 16,-3 2 1-16,0 0 0 16,-2-2 2-16,-1 2 1 15,-2 5 3-15,3 0-5 16,-1 7-3-16,3-2 3 15,1 4 1-15,1 3 0 16,4 2-2-16,-1 7 1 16,3 0-1-16,1 0 0 15,1 5 0-15,1-5 0 16,3 5 0-16,-1 0 2 0,0-5 1 16,3 0-1-16,3 0-2 15,0 0 1-15,2 3 1 16,3-1-1-16,0 3 2 15,3 0-7-15,-1 2 1 16,4 0 1-16,-4 0 1 16,1 10 1-16,0-10 0 15,-1 0 0-15,-2 3 2 16,0-8-1-16,0-2-1 0,0-2-2 16,-2 2 1-16,2-7 3 15,0 0 1 1,0-2 1-16,0 2 0 0,0-7-5 15,0 0 1-15,0 0 0 16,0 0 2-16,0 0 1 16,2-5 1-16,1 3-2 15,-3-3 1-15,3-2-2 16,-1-7 2-16,1 5-2 16,0-8 2-16,2 3-2 15,-2-5-1-15,2 3 3 16,-3-3 0-16,4-2-4 15,-1-5-1-15,0 0 3 16,3 5 3-16,0-5-1 16,3 5-2-16,-1-5 2 0,4 5 0 15,1 2 1 1,1-2 2-16,3 2-3 0,-1 0 0 16,4 5-3-16,-4 0-1 15,1 7 1-15,-1-7 0 16,1 9-3-16,-3 3 0 15,2 2-1-15,1 2 3 16,-1 5-5-16,1 5 2 16,-1-5 2-16,1 7 1 15,-1 0 1-15,1 5 2 16,-1 0-3-16,-2 0 0 16,0-3 1-16,-3 3 0 15,0-5 0-15,-2 0 2 0,0 3-3 16,-3-8 0-16,-3 3-1 15,0-5 0-15,0 0 2 16,1 0 2-16,-1-2-3 16,0-3-2-16,1-2-5 15,-1 0 0-15,3 0-1 16,-3-7 3-16,-2 0-3 16,-3-5 1-16,-6 3 2 15,-2-5 3-15,-2-5 0 16,-3 0-1-16,-3-2 3 15,0 2 0-15,-5-7 1 16,0 5 0-16,-3-5-3 16,-3 5 2-16,-2 2-1 15,-3 3 0-15,-5 4 2 16,-2 0 0-16,-1 10 0 0,3-3 2 16,3 10-1-16,2 2-1 15,3 5 1-15,2 2-1 16,6 0 2-16,3 0 3 15,2 7-2-15,3-2 0 16,5 7-3-16,0-5-1 16,2 5-1-16,4-5-2 15,-1 0 0-15,0-2 0 16,1 0-11-16,2-5-2 16,2-2-38-16,4-5-15 0,-1-12-14 31</inkml:trace>
  <inkml:trace contextRef="#ctx0" brushRef="#br0" timeOffset="115527.87">15118 9039 260 0,'-2'0'99'0,"-1"5"-77"0,0-3-9 16,3-2-7-16,0 7-11 16,0-2-1-16,0 4-6 15,0 3 0-15,0-5 6 0,0 5 1 0,0-5 1 16,0 5 5-16,0-5 1 16,0 0 11-16,0-5 6 15,0-2 5 1,0 0 5-16,3 0-4 0,2 0-3 15,3-2-8-15,0-3-4 16,3-2-3-16,2 0-2 16,3 2-3-16,5 3-2 15,5-3-4-15,6 5-2 16,0 0-19-16,0 0-7 16,2 5-49-16,1 2-20 15,-4-2-1 1</inkml:trace>
  <inkml:trace contextRef="#ctx0" brushRef="#br0" timeOffset="116892.24">20378 9079 232 0,'13'-26'88'0,"-5"19"-69"0,6-14 13 0,-6 14 0 16,-1-7-17-16,4-10-3 15,2 1-4-15,3-8 0 16,5-4-4-16,6 2 2 0,7-7 0 16,6 5 2-16,2 2 0 15,3 0-4-15,3 7-1 16,7 0-1-16,12 12 1 15,7 7-4-15,-3 14-2 0,0 12-1 16,4 16 3 0,4 24-5-16,-8 16 2 0,-12 5 0 15,-20 19 2 1,-20 2-1-16,-24 7 1 0,-22 17 0 16,-15-10 0-16,-24-7 2 15,-24-9 0-15,-6-24-11 16,-12-28-3-16,-9-28 9 15,6-31 5-15,-2-30 14 16,-1-26 6-16,16-19 1 16,19-14-1-16,18-5-4 15,24 0 0-15,23 0-7 16,33 12-3-16,23 7-30 0,27 24-11 16,37 18-109-1</inkml:trace>
  <inkml:trace contextRef="#ctx0" brushRef="#br0" timeOffset="122269.43">13285 7110 124 0,'2'3'46'0,"4"-3"-35"0,-4 0 7 16,-2 0 2-16,0-3-12 15,-2-1-4-15,-1-3-6 0,-2-7 1 16,-3-8 1-16,-3-3-5 0,3-8-1 16,0 0-17-1,3-3-1-15,2 3 19 16,3 1 29-16,6-4 17 15,7-1-3-15,11 1 0 16,2 1-10-16,6-3-3 16,5 6-14-16,5-1 4 0,3 11 3 15,11 11-6-15,10 8 1 16,3 15-21-16,0 5-7 16,-3 15 11-16,3 8 9 15,7 22-9-15,-4 11-1 16,-9 4 0-16,-10 5 0 0,-8 10 0 15,-13 5 1-15,-11 4 0 16,-13-3 3-16,-13 8 0 16,-19-9 1-16,-16 2-3 15,-7-12 2-15,-12 0 1 16,-15-12 2-16,-16-9 3 16,-2-15 4-16,-14-18-4 15,-13-16-3-15,2-17-1 16,-2-14 1-16,-5-15 5 15,15-8 6-15,17-17-1 16,12-12 1-16,17-9-3 16,13-19 1-16,13-19-6 15,16-17-3-15,13-11-4 16,16-5-1-16,15 8-20 16,25 1-8-16,8 20-90 15</inkml:trace>
  <inkml:trace contextRef="#ctx0" brushRef="#br0" timeOffset="123469.35">13399 6951 200 0,'2'-12'74'0,"1"9"-58"0,5 6 7 15,-6-3-1-15,4 0-17 16,-1 0-2-16,-2-3-2 16,-3 3-1-16,0 0 0 15,0 0-3-15,0 7 0 0,-3-7-1 0,0 5 3 16,-2-2 2-16,0 4 2 15,-1 0-10-15,1-3-3 16,3 3-46 0,2 5-53-1,7 2 21-15</inkml:trace>
  <inkml:trace contextRef="#ctx0" brushRef="#br0" timeOffset="123830.94">13528 7959 216 0,'0'8'82'0,"0"-6"-64"0,-2 3 7 16,2 2-3-16,-3 0-12 15,0 0-1-15,1 4-5 16,-1-1-1-16,0-3-1 16,1 2-2-16,-1-2 3 0,3-4 0 15,0 4 1-15,0-2 6 16,0-3 4-16,0-2-5 16,0 0-1-16,0 0-4 15,0 5-3-15,0-5 0 16,-3 0 1-16,1 0-3 0,-1 0-2 15,-2-5-31-15,-1-2-13 16,1-10-66 0</inkml:trace>
  <inkml:trace contextRef="#ctx0" brushRef="#br0" timeOffset="124638.78">13515 6798 208 0,'5'-7'77'0,"-2"7"-60"0,0 4 10 0,-3-4 4 15,5 3-13-15,0-3-2 0,0 4-7 16,3 3-4-16,0 0-2 16,0-2 0-16,0 2 2 0,-3-4-2 15,1 4 0-15,-4-7-1 16,-2 7-2-1,0-3 1-15,-2 10-4 16,-1 1 2-16,0 3 3 16,1 4 1-16,2 8 1 15,0 1 2-15,2 9 1 16,1 7 1-16,0 16-2 16,-1 5 1-16,1 5-4 15,-3-4 0-15,0 6 1 16,-3 5 0-16,1-7-2 15,-4-3-2-15,-2-6 3 0,3-5 0 16,0-5-1 0,2-3-2-16,1-8 1 0,2 1-1 15,0-1-18-15,2-10-8 16,1 0-22-16,0-12-7 16</inkml:trace>
  <inkml:trace contextRef="#ctx0" brushRef="#br0" timeOffset="124986.85">13306 7889 244 0,'10'12'90'0,"-4"-5"-70"0,2 0 13 0,-3-3 1 0,0 4-14 15,3-1-1-15,0 7-11 16,3 7-3-16,2 5-3 16,3 2-2-16,0 5 1 0,2 5-1 15,1-3 2-15,2 2 3 16,0-1 4-16,-2-3 5 16,-1-5 3-16,1-7 2 15,-1-2 1-15,1-7-3 16,-1-5 2-16,3-7-6 15,6-12 0-15,5-2-8 0,5-7-3 16,0-8-21-16,2-4-8 16,1 1-28-16,-3-1-12 15,-2 7-78 1</inkml:trace>
  <inkml:trace contextRef="#ctx0" brushRef="#br0" timeOffset="126801.83">13504 7423 120 0,'-2'0'46'0,"2"-4"-35"0,0 4 18 0,0 0 9 15,0 0-10-15,0 0-4 16,0 0-9-16,2-5-2 16,1 2-8-1,2 3 4-15,1 0 1 0,2-4-1 0,2 4 0 16,1 0 1-16,2-3 4 15,3 3-2-15,2-4 1 16,6 4 1-16,8-3 4 16,5-1-4-16,3 4 0 15,2 0-2-15,3-3 2 16,0 3-3-16,5 0 1 16,16 3-5-16,-2-3-2 0,2 4-2 15,-3-1-3-15,1 1 3 16,7-1 2-16,3 1-2 15,-2-4 0-15,-6 3 8 16,-2 2 2-16,-1-5-2 16,1 4-1-16,2-4-4 15,-5-4 1-15,-3 4-6 16,-3 0-1-16,-4 4-2 16,-4-1-2-16,-4 4-8 15,-4 4-5-15,-4-1-20 16,-4 9-6-16,-4-5-46 15,-6 5-18-15</inkml:trace>
  <inkml:trace contextRef="#ctx0" brushRef="#br0" timeOffset="127205.75">14989 7066 260 0,'0'0'99'0,"2"0"-77"0,1 4 7 0,0 4-3 16,2-4-14-16,3 3-2 15,2 3-4-15,4 1-1 0,4 4-3 16,3 3-2-16,3 1 3 0,3 5 0 15,2-1 1-15,2-2-2 16,6 5 1-16,3-2 2 16,-3 2 4-16,0-8 0 15,-8 4 0-15,-2 3-5 16,-6-3-3-16,-5 4 0 16,-8 2-1-16,-8 9-3 15,-8 6 2-15,-13 11 1 16,-11 2 0-16,-2-2-20 15,-6 0-9-15,0-7-40 16,-2-4-19-16,2-10-22 16</inkml:trace>
  <inkml:trace contextRef="#ctx0" brushRef="#br0" timeOffset="128407.57">13578 7419 140 0,'-2'-12'52'0,"2"9"-41"0,2-4 13 0,1 3 2 16,0 1-3-16,-1-1 0 16,1-3-3-16,0-1-3 15,2 4-9-15,-2 1 4 0,2 3 1 16,-2-4-4-16,-1 4-1 15,-2 0-6-15,0 0-2 0,0 4-2 16,-2 3-2-16,-1 8 5 16,0-1 1-16,-2 9-3 15,0 5-1-15,2 15 3 16,0 16 1-16,1 6 0 16,2 1 1-16,0-2 2 15,0 2 4-15,0-5 0 16,0 5 0-16,0-5-1 15,0-7 2-15,0-2-1 16,0-5 0-16,0-7-5 16,-3 0-1-16,0-7-1 15,1-8 1-15,-1-1-2 16,0-8-1-16,3-1 1 16,0-6 1-16,0-2 1 15,0-7 1-15,0-2-5 16,0-5 1-16,-2-5-11 0,-3-7-3 15,-3-2-2-15,-6 0 0 16,-1-1 9-16,-4-3 3 16,-5-1 4-16,-2-2 0 15,-3 2 0-15,-6 0 2 16,3 5 3-16,6 2 2 16,2 2 1-16,8 6 2 15,3-1-1-15,3 5 0 16,4 4-5-16,6 3-1 15,6 7-3-15,7 8-1 0,3 6 1 16,2 5 0 0,1-1-3-16,-1 4 2 0,1-1 3 15,-1-2 1-15,-2 4 1 16,0-6 2-16,0 2 3 16,0-5 5-16,0-5-4 15,-1-1 2-15,4-6-1 16,2-2 1-16,3-2-6 15,2-5-4-15,9-5-1 16,5-2 1-16,-1-7-1 16,1-5-1-16,0-2 3 15,-1-5 0-15,-2-9-4 16,-2-1-1-16,-4-1-17 0,1 1-7 16,-3 11-86-1,14 6-74-15,10 9 59 16</inkml:trace>
  <inkml:trace contextRef="#ctx0" brushRef="#br0" timeOffset="129218.95">13623 7466 156 0,'0'0'60'0,"3"-5"-47"0,-3 3 10 0,0 2 1 16,3 0-8-16,2-5 1 15,3 2-4-15,3 3 2 0,2-4-8 16,5-3 7-16,6 4 5 16,5-1-8-16,3-3-1 15,0 7-6-15,5-3-1 0,2-1-1 16,4 4 1 0,15-8-2-16,0 4-1 0,3 4 3 15,-3-3 2-15,0 3-2 16,3 0 0-16,11 3-1 15,-1-3 1-15,1 4-2 16,-6 8-1-16,-3-2-2 16,3 1 1-16,1-4 1 15,-7 3 0-15,-1 2 0 16,-9-5 2-16,-5-3-1 16,-5-1 2-16,-6-3-4 0,-5-3 0 15,-5-1-1 1,-3 4 0-16,-2-7-3 0,-4 4 1 15,-4-1-20-15,-3-3-7 16,-3-1-30-16,-5 4-12 16,-5-6-10-1</inkml:trace>
  <inkml:trace contextRef="#ctx0" brushRef="#br0" timeOffset="129519.15">14708 6908 236 0,'-5'-19'90'16,"8"15"-70"-16,2-3 10 0,0 7-1 15,3 7-17-15,3 0-5 0,5 12-6 16,5 6-2-16,8 4 1 16,13 4-5-16,8 7 1 0,3 0-3 15,0 7 0-15,0 4 8 16,5-4 6-16,6 0-1 15,-3-4 2-15,-6-3-1 16,-2-3 3-16,-10-1-5 16,-12-3-1-16,-10 2-4 15,-10 5-1-15,-14 0-1 16,-20 11 0-16,-14 4-11 16,-11-1-5-16,-10 12-100 15</inkml:trace>
  <inkml:trace contextRef="#ctx0" brushRef="#br0" timeOffset="132001.56">14078 7423 104 0,'-2'-9'41'0,"2"6"-32"0,2-4 0 0,-2 3-3 16,3 4-7-16,0-3-1 16,-1-1 3-16,1-3 1 15</inkml:trace>
  <inkml:trace contextRef="#ctx0" brushRef="#br0" timeOffset="132526.17">14094 7379 168 0,'0'-8'2'0,"0"1"12"15,0 3 8-15,0-3 4 16,-2 0 4-16,-1 0-5 16,0-5-3-16,1 9-12 15,2-1 0-15,0-3 3 0,0 7-5 16,0-3-2-16,5 3-1 16,-2 0-1-16,-1 3-2 15,4 4 1-15,-1-3-2 16,-2 4 2-16,-1 3 0 15,1-4 3-15,0 3-1 16,-3-3 2-16,2 5-4 16,-2 2 0-16,0 0-1 15,0-2 1-15,0 2-2 0,0 4-1 16,0-3 1-16,-2 3-1 16,-1-1-3-1,0 2 2-15,-2-1 1 0,0 4 2 16,-3 4-1-16,0-5 2 15,0 5-2-15,-3 2 2 16,1-5 0-16,-1 1 1 16,1-5-2-16,-4 2 1 15,1 2-2-15,-3-2 2 16,0-2 0-16,0-2 1 0,-2 2 0 16,-6-1 0-16,3-4 2 15,-3 1 3-15,0-4-2 16,-2-1 1-16,-3-3-5 15,0-2-2 1,5-3 0-16,0 3-1 0,3-5 0 16,2 0 2-16,6 0-1 15,0 0-1-15,2 0-15 16,1 0-7-16,2 0-36 16,0 0-12-16,0-5-37 15</inkml:trace>
  <inkml:trace contextRef="#ctx0" brushRef="#br0" timeOffset="133032.43">13668 7621 212 0,'8'-3'79'0,"-2"6"-61"0,-4 1 8 0,1-4-1 15,0 8-15-15,-3-4-6 16,0-1-5-16,0 4 0 16,-3 4 1-16,-2-1 0 0,-3 2 0 15,0 2 0-15,0 5 0 0,-3-5 2 16,1 4 1-1,-1-3 1-15,0 3 0 0,1-4 0 16,-1 1 0-16,1-1 2 16,-1 0 3-16,1-2 0 15,2 2 0-15,2 0-3 16,4-2 1-16,-1-5 5 16,3 4 4-16,3-1-2 15,2-3 2-15,3 0-5 16,2-2 1-16,6 2-7 15,0 4-1-15,5-1 0 16,9-3 0-16,-1 5-2 16,0 2 1-16,-3 0-4 15,-2-2 0-15,-3-1 1 16,-2-1 0-16,-3-3-22 0,-3 5-8 16,-3 2-75-1,-2-3-71-15,0-8 56 16</inkml:trace>
  <inkml:trace contextRef="#ctx0" brushRef="#br0" timeOffset="137371.26">11501 9359 236 0,'6'-5'90'0,"-1"-2"-70"0,-2 7 6 0,-3 0-3 15,2-2-11-15,1 2-2 16,0-5-8-16,-1 5-1 15,1-2-1-15,0-3-5 0,-1 5-1 16,1-2-11-16,-1 2-3 16,4 0-6-16,-1 0-1 15,3 0-21-15,0 0-6 16,0 2-21-16</inkml:trace>
  <inkml:trace contextRef="#ctx0" brushRef="#br0" timeOffset="137520.86">12195 9401 180 0,'29'7'68'0,"-16"-2"-52"0,0 2-5 16,-5-7-6-16,0 7-78 15,0-2-33-15</inkml:trace>
  <inkml:trace contextRef="#ctx0" brushRef="#br0" timeOffset="139051.8">11184 9286 200 0,'0'7'77'0,"0"0"-60"0,0-7 6 0,0 0 1 15,0 0-9-15,-3 0 2 16,1 0-8 0,-1 0-3-16,0 0-3 15,1 0 0-15,-1-2 2 0,3-3-2 16,0 5 0-16,3-2 3 0,2-3 3 15,3 5-2-15,3 0 1 16,4-5 1-16,9 5 5 16,8 5-4-16,5-5 0 15,0 0 0-15,5 0 4 16,3-5-6-16,6 3 0 16,9-3-4-16,4-2-1 0,-1 0 3 15,4 0 1-15,-1-2 1 16,11-3 0-16,2 7 0 15,-2-2 0-15,-3 0-4 16,0 0-1-16,5 7-3 16,1 0-1-1,-4 5-1-15,-4 2 0 0,-6-5 2 16,-8 5 0-16,-2-7-7 16,-3 5 0-16,-3-5-13 15,-5-5-2-15,-6 5-19 16,-4-7-7-16,-6 0-82 15</inkml:trace>
  <inkml:trace contextRef="#ctx0" brushRef="#br0" timeOffset="139416.83">12650 8912 248 0,'-8'-9'93'0,"8"16"-72"0,0-7 7 0,0 0 0 16,5 2-17-16,3 5-4 15,3 5-9-15,2 2-1 16,5 5 1-16,4 2-1 0,4 0 1 16,11 5 0-16,8 2 0 15,0 3 8-15,3-3 4 16,-3 0 3-16,-3 3 5 15,-5-3 1-15,-3 5 1 16,-5-5-5-16,-2-2-1 0,-9-5-8 16,-4 5-2-16,-9 0-2 15,-5 0 1-15,-8 2-4 16,-10 5-2-16,-9 0-14 16,-7 0-6-16,-14 2-28 15,-2 5-10-15,2 5-63 16</inkml:trace>
  <inkml:trace contextRef="#ctx0" brushRef="#br0" timeOffset="144924.25">12999 10612 148 0,'8'-14'55'0,"-3"2"-43"0,3-9 5 0,-3 12 2 15,6-10-5-15,2-7 0 16,3 0-4-16,5-9-1 16,3-3-5-16,5 3-1 0,14-5 1 0,7 7 4 15,0-2 5 1,0 2-1-16,1 5 1 15,-1 4-1-15,5 15 0 0,9 4-6 16,5 12-2-16,-3 7-2 16,0 12 1-16,-2 14-2 15,4 19-1-15,4 14-2 16,-9 9-1-16,-10 17 2 16,-10 2 0-16,-17 7-2 15,-10 12 2-15,-16 0-1 16,-19-5 0-16,-12-2 2 15,-12-4 0-15,-12-6-3 16,-19-14 0-16,-11-13-9 16,-2-11-3-16,-9-20 6 15,-9-17 2-15,1-21 7 0,4-21 4 16,-3-21 3-16,-1-28 1 16,17-10-11-16,13-24-3 15,16-16-68 1,13-21-52-16,18 0 45 15</inkml:trace>
  <inkml:trace contextRef="#ctx0" brushRef="#br0" timeOffset="146122.65">13483 11791 192 0,'8'11'74'0,"-3"-6"-58"16,1-3 12-16,-4 3-1 0,1-3-9 15,-3-2 0-15,0 0-9 16,0 0-1-16,3-2-4 16,-3-5-3-16,0-5 0 0,0-6 1 15,-3-11 1-15,0-4 3 0,3-7 1 16,0-7 3-16,0-4 1 16,0-6-1-16,3-9 1 15,0-7-4-15,-1 0 1 16,4-2-3-16,-4 2 0 15,1 0-3-15,0-2 1 16,-1 9-2-16,-2 0-1 16,0 10-2-16,0 4 1 15,0 5 1-15,0 12 2 16,0 2 1-16,0 7 3 16,3 5-1-16,2 7 0 15,0 2-3-15,6 7-2 16,2 5-2-16,3 7 1 15,5 5 1-15,3 2 2 16,5 5 1-16,0-5 1 0,-2 5 0 16,-3 0 0-16,-3-3-5 15,-3-2 1-15,-5 3-2 16,-2-3 0-16,-3-5 2 16,-3 3 0-16,-2 0-5 15,-3-5 1-15,0-5-5 16,-8-2 1-16,-3-7-1 15,-4-7 3-15,-7-5 4 16,-1-2 1-16,1-7 3 16,-1-5 1-16,1 0-1 15,1 0 1-15,3 0-2 16,-1 5-1-16,3 9 3 16,0 0 0-16,1 12-4 15,-1 12-1-15,0 7 1 0,0 9 2 16,-3 12 0-16,1 9 2 15,-3 5-2-15,-3 0-1 16,0 5 1-16,0-10-1 16,0-4 0-16,1-5 0 15,1-12-25-15,4-2-10 16</inkml:trace>
  <inkml:trace contextRef="#ctx0" brushRef="#br0" timeOffset="146873.66">13454 11562 228 0,'13'8'88'0,"-5"-4"-69"0,3-1 13 16,-6-3 0-16,3 0-11 16,3 0-1-16,2 0-4 15,3 0 3-15,5-7-11 16,8 4 7-16,11-4 2 0,7 0-3 16,9 0 2-16,2-5-5 15,6 8-1-15,15-6-2 0,-2 3 2 16,-3 0-5-16,-3 2-3 15,-2 1-1 1,2 1-1-16,1 3-14 0,-6 0-5 16,-5 3-19-16,-3 1-8 15,-8 3-38-15,-2 5-16 16,-8-2-7 0</inkml:trace>
  <inkml:trace contextRef="#ctx0" brushRef="#br0" timeOffset="147624.2">14041 11548 208 0,'14'-11'77'0,"-9"4"-60"0,6-8 4 16,-9 8-1-16,1-7-12 16,-1-5-2-16,-2-9-6 15,-2 0-1-15,-3-10 1 16,-3-2 0-16,-3 0 0 0,-5 0 0 16,-2-2 2-16,-6 4-3 15,-3 3 0-15,-7 7 1 16,-8 4 2-16,-6 3-6 15,0 7 1-15,1 7 1 16,4 2 3-16,4 3 0 16,2 2-1-16,5 0-4 0,3-5 0 15,5 5-16-15,3-7-4 16,5-2-65 0</inkml:trace>
  <inkml:trace contextRef="#ctx0" brushRef="#br0" timeOffset="147973.27">13780 10913 284 0,'7'-2'107'0,"1"4"-83"0,-5-4-7 15,-3 2-12 1,-5 2-6-1,-6 3-1-15,-7-3-2 0,-4 3 3 16,-1 2-7-16,-4-2-2 0,3 2 3 16,1 2 2-16,1-2 0 15,1 5 4-15,5-5 2 16,3 5 2-16,3-3-4 16,2 3 1-16,2 0 6 15,4-3 6-15,2 3-6 16,2-3-1-16,4 3-1 0,2 2 2 15,2-7-12-15,3 5-5 16,3-5-22-16,0 5-6 16,3-3-66-1</inkml:trace>
  <inkml:trace contextRef="#ctx0" brushRef="#br0" timeOffset="148676.96">15986 11889 284 0,'3'-14'107'0,"7"7"-83"0,6-5 2 0,0 5-4 15,8-4-10-15,10-6 1 16,14-6-10-16,8 2-4 15,7-12 0-15,19 4-11 0,11 1-2 16,2-2 5-16,13 13 2 16,9 10 5-16,-6 14 1 15,8 21-2-15,5 19 2 16,-7 22-1-16,-11 25 0 0,-6 23-5 16,-13 24 0-1,-20 3 1-15,-25 9 3 16,-29 0 2-16,-21-12 1 15,-24 4-3-15,-39-10 0 0,-19-27-1 16,-29-21 0-16,-11-33-2 16,-10-35 1-16,-11-45 7 15,6-40 6-15,-9-49 11 16,9-26 8-16,42 39-10 16,-6-105-2-16,32 5-7 15,30 12-3-15,28 9-27 16,40 21-10-16,32 19-96 15</inkml:trace>
  <inkml:trace contextRef="#ctx0" brushRef="#br0" timeOffset="161902.6">16370 5377 236 0,'-3'5'90'0,"-2"-5"-70"0,-11 2 6 0,8-2-3 16,-10 5-11-16,-12-3-2 15,-15-2-5-15,-5 7-4 16,-8-2 0-16,-11 2-1 0,-18 0 2 15,-3 0-3-15,-3 0-2 16,-13 0 2-16,-7 5 2 16,-1-5 0-16,-10 7-1 15,-9-2 3-15,1-3 0 16,-14 3-1-16,4 2 1 16,-9-7 0-16,-8 0 1 0,8 0 0 15,-8-7 2-15,11 0-1 16,5-2 2-16,3-3-4 15,11-2 0-15,15 0 1 16,13-5 2-16,11 3-3 16,6 2 0-16,10-5-1 15,7 3 1-15,12-8 0 16,10-4 1-16,8-7 0 16,8-10 0-16,5-2-2 15,5-9-2-15,6-10 3 16,3-21 0-16,-1-7 1 15,0 0 0-15,1-14-2 16,-1-5 1-16,1 3-2 16,-1 4-1-16,0-23 5 15,1 11 1-15,2 10 0 0,0 7-1 16,0 14-6-16,3 7 1 16,-1-2 0-16,6 16 2 15,3 10-1-15,2 11 2 16,6-2-4-16,5 16 0 15,8 6 3-15,10 6 1 16,14 5-1-16,10 7 1 16,5 7 7-16,9 0 5 15,15 5-1-15,14-5 2 16,-1 0-5-16,19 0-1 16,6 7-11-16,-1-2-1 0,19 0 0 15,2-3 1-15,4 10-2 16,9-7 2-1,-7-3-1-15,11 3-2 0,-6-5 3 16,-11-5 2-16,3-4 0 16,-10-5-1-16,-14-12 1 15,-2 5-1-15,-3-7 2 16,-16-3 1-16,-8 8-4 16,-13-8-1-16,1 10 1 15,-7-7 0-15,-2 9-2 16,-10 5 2-16,-11 5 1 15,-6 9 0-15,-7 7-5 16,-6 21-1-16,-4 17-2 0,-7 14 0 16,-7 16 2-16,-5 19 2 15,-6 10 4-15,-5 11 2 16,0 12-3-16,0 0-1 16,5 19-6-16,9-5 0 15,12 5 6-15,14 2 3 16,10 0 5-16,0-9 1 15,-5-19-1-15,-8-21-1 16,-8-24-3-16,-10-23 1 16,-19-19-18-16,-26-14-6 15,-38-24-12-15,-26-35-5 16,-24-30-105 0</inkml:trace>
  <inkml:trace contextRef="#ctx0" brushRef="#br0" timeOffset="164546.12">14952 4180 448 0,'29'-2'0'0,"5"-3"-3"16,-18 5 0-16,5 0 2 15,3 7 0-15,2 0 1 16,4 7 2-16,-1 5-1 16,-3 7-1-16,-2 0 1 0,-6 2-4 15,-2 12 2-15,-8 7 1 16,-2 7 0-16,-6 5 0 16,-3 0 0-16,0 2 0 15,3 0 0-15,3 14 0 0,2-2 2 16,8 0 5-16,3-5 4 15,0-4 0-15,-3-3 3 16,-2-5-5-16,-19-4-1 16,-8-10-4-16,-5-4-3 15,-11-12 2-15,-10-10 0 16,-16-11 1-16,-11-17 2 16,-3-9-8-16,-2-5-3 15,3-9-33-15,5-5-14 16,8-12-80-1</inkml:trace>
  <inkml:trace contextRef="#ctx0" brushRef="#br0" timeOffset="165149.41">15322 4446 304 0,'24'-12'115'0,"-19"5"-89"0,11-12 1 16,-8 12-6-16,5-2-12 16,3-3-3-16,3-7-3 15,2 3-3-15,3-3 1 0,-1-2-1 0,4 2 2 16,-3 7-3-16,2-2-2 16,1 7-1-16,2 5 3 15,5 4 0-15,3 12 3 16,0 5-3-16,-2 9 0 15,-1 12 1-15,-2 7 0 16,-3 7-3-16,-3 10 2 16,-2 4 1-16,-3 12 0 0,-5 7-3 15,-5 0 2-15,-9 2 1 16,-7 3 0-16,-8-5-3 16,-8-7 2-16,-11-12 1 15,-16-14 0-15,1-9-3 16,-1-19 2-16,0-19 1 15,3-26 2-15,-2-26-1 16,-1-23-1-16,-2-33 1 16,5-12-1-16,5-21 0 15,11 5 2-15,5-3-1 16,6 5-1-16,2 19-15 16,0 21-5-16,3 19-111 15</inkml:trace>
  <inkml:trace contextRef="#ctx0" brushRef="#br0" timeOffset="165819.7">16253 5358 208 0,'16'5'79'0,"-8"-3"-61"0,-3 5 10 0,-5-7 5 16,-2 10-16-1,-6-1-6-15,-8-2-2 16,-16 7-6-16,-7-7 3 0,-12 5 3 15,-12-5-3-15,-27 5-1 16,-8-5 4-16,-13 5 4 16,-21-3-3-16,-9 5 2 15,-17-2 2-15,-4 0 1 16,-12-3-2-16,7 5 2 0,-2-2-4 16,-1 0-1-16,17-3-9 15,2-2 0-15,5-2-3 16,14 2-2-16,10-7-22 15,-2-7-10-15,2-5-107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9:30:43.5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16925 2748 240 0,'61'0'90'0,"-37"-3"-70"0,-3-1 13 0,-13 4-1 15,0-3-13-15,-3 3-3 16,-2 0-9-16,-8 0-3 16,-8 3-2-16,-14-3-6 0,-7 7-2 15,-9-3-4-15,-10-1 1 16,-15 4-6-16,-17 0-3 0,-8-2 10 16,-12-1 4-1,-15-1 3-15,-1-3 1 16,-19-3 15-16,-3-1 10 0,2-1 4 15,-9 3 5-15,4-3-7 16,-5 3-4-16,-2-3-11 16,10 5-3-16,-5 0-3 15,8 5-1-15,7-3-3 16,1 3 1-16,2-3-11 16,14 7-4-16,7 1-36 15,9-3-14-15,10 5-78 16</inkml:trace>
  <inkml:trace contextRef="#ctx0" brushRef="#br0" timeOffset="9136.99">10456 3752 192 0,'8'-14'71'0,"0"7"-55"0,0 0 2 0,-5 2-3 15,-1-2-8-15,1 0-2 0,0 5 0 16,-3-5-1-16,0-1-2 16,-3-1 3-16,-2 7 1 0,-3-3-5 15,-3 3 0-15,-2 2-1 16,-3 0 0-16,-5 7 2 16,0-7 1-16,-3 7 3 15,-5 0 1-15,-3-2 3 16,-5-3 1-16,-8-2-1 15,-2 5-1-15,-1-3-1 16,0-2 0-16,1 5-2 16,-1-3 1-16,-2 5-4 15,-3-2-2-15,-5-5-3 16,-1 7 1-16,-1-7 1 16,1 0 2-16,1 0-3 15,-5-7 0-15,-9 0 1 16,3-5 2-16,1 3 3 15,1-3 2-15,4 0 3 0,-1 5 4 16,-4-2-2-16,2 4 1 16,5 3-5-16,5 2 0 15,1 0-1-15,-1 2 1 16,-2 3-4-16,-8-3-1 16,0-2-3-16,2 0-3 15,1 0 2-15,-4 0 2 16,-4-7 0-16,-1 0-1 0,1 0 5 15,2 2 1-15,6-2 2 16,2 0 0-16,0 0 0 16,0 5 0-16,3-3-4 15,5 2-1-15,5 3-3 16,3 3-1-16,0-3 1 16,8 7 0-1,3-2-22-15,5-3-8 0,2-2-27 16,4 0-11-16,2-2-61 15</inkml:trace>
  <inkml:trace contextRef="#ctx0" brushRef="#br0" timeOffset="14617.7">9424 4749 268 0,'6'-2'101'0,"-4"2"-78"0,1 0 9 0,0 0 0 0,2-5-14 16,3 5-2-16,3-2-5 15,2-3 0-15,3 3-6 16,2-8-1-16,6 8 0 0,8-3-2 16,7-2 1-16,4 0 0 15,2 0 3-15,2 0-1 16,1 0 2-16,2 2-4 15,11 3 0-15,3 2 3 16,-1-5 1-16,1 5-3 16,-4 5-1-16,1-3-1 15,3 3-2-15,2 2-2 0,-5-2 1 16,0-3 1 0,-8 5 0-16,-6-2-16 0,-2-3-4 15,-3-2-23-15,1 0-10 16</inkml:trace>
  <inkml:trace contextRef="#ctx0" brushRef="#br0" timeOffset="15367.69">13541 4942 252 0,'0'-12'96'0,"3"10"-75"0,0-3 12 0,-1 3 2 0,4-3-19 16,2 5-4-16,2-7-7 15,6 7-2-15,5-2-1 16,11-3 1-16,5 5 0 0,5 0 1 16,3 5 0-16,6-3 0 15,1 5 0-15,15-7 2 16,1 7 1-16,4-2 3 15,2-3 1-15,3 10 1 16,7-5 0-16,1 0-4 16,-3 0 0-16,-3 0-5 15,3 0-2-15,0-2 0 16,-5 2-1-16,-5 5-11 16,-9-3-5-16,-5 10-36 15,-5 2-16-15,-5 5-69 16</inkml:trace>
  <inkml:trace contextRef="#ctx0" brushRef="#br0" timeOffset="32152.14">7157 6682 232 0,'-3'0'88'0,"3"0"-69"0,-2 0 2 16,2 0-5-16,0 0-14 16,0 0-2-16,0 0-8 15,0 0-2-15,2 0 5 16,4 0 4-16,2 0 4 0,2-4-1 0,1 4-2 16,2 0 3-16,5 0 2 15,1 0 0-15,2 0 2 16,0 4-4-16,3-4-2 15,3 5 0-15,-1-3 1 16,3 6-1-16,3-4-1 16,2 3 1-16,9 0-1 15,4-4 0-15,4 6 0 16,1-7-3-16,-1 5 0 16,2 1 4-16,2-1 3 15,9 0-3-15,2 4-1 16,-3-4 0-16,1 1 0 15,-1-1 0-15,6-3 0 16,8 3 0-16,2-4 0 16,-5 1-7-16,-2 3-3 0,-1-7 1 15,11 8 0-15,-2-8 6 16,-4 4 3-16,-2-4 1 16,3 0-1-16,8-4 14 15,-6 4 5-15,-2-8-3 16,0 1-1-16,-3-4-9 15,8 4-4-15,0-8 7 16,0 1 4-16,-3 0 0 16,3 0 0-16,24-5-5 15,-5 1 0-15,-9-4 1 0,-2 11 2 16,5-4-5-16,3 1-4 16,3 3-4-16,-6 1 1 15,6 3-1-15,2 2-2 16,-5 5 0-16,-6 5 3 15,1-3-2-15,5 6 1 16,-3-4 2-16,-8-1 2 16,-2 1 1-16,8 3 1 15,-1-2-2-15,-2-3 1 16,-2-2-2-16,9 5-1 16,4-5 1-16,-1 0-1 15,-4 2-3-15,-1-2 2 16,3 5 1-16,-3-2 0 0,-8 1 2 15,1-1 1-15,2 4 3 16,0-7 3-16,-3 4 2 16,-5-4 1-16,0 3-9 15,5-3-1-15,-2 0 2 16,-3 0 5-16,-11 0-10 16,-4 4-1-16,-4-4-12 15,-2 0-4-15,-3 0-9 16,-2 0-3-16,-9 0-21 15,-4 7-7-15,-4 1-58 16</inkml:trace>
  <inkml:trace contextRef="#ctx0" brushRef="#br0" timeOffset="33338.15">6898 6697 208 0,'-8'-8'79'0,"5"6"-61"0,3-7 10 0,3 6 3 15,5-1-19-15,2 1-4 16,6-1-3-16,8 1-1 16,2-1-2-16,6 4 7 0,5 7 4 15,13-3 2-15,9-1 1 0,2 4-2 16,-1 4-1-16,4-3 1 16,7 3 2-16,3-4-1 15,3 5 4-15,3-5-5 16,-4 0 2-16,6-4-9 15,0 4-4-15,-2-7-2 16,-6 7-1-16,-5-7-18 16,-6 4-5-16,-2-4-13 15,-3 7-3-15,0-7-23 16,-5 0-10-16,-5 0-37 16</inkml:trace>
  <inkml:trace contextRef="#ctx0" brushRef="#br0" timeOffset="33924.59">10030 6715 300 0,'29'-11'112'0,"-10"4"-87"0,7-8 9 15,-12 8-1-15,2 0-12 16,5-4-2-16,3 1-14 0,5-2-2 15,5 1-3-15,6 1 0 0,13-2 2 16,7-2-3-16,7 3 0 16,1 4 1-16,9-1 2 15,10 1 3-15,3 7 2 16,0 0-3-16,6 7-3 16,4-7 0-16,-2 8 1 15,-5-4-6-15,-6 3 1 16,3-4 1-16,-3 1 1 15,-7-4-21-15,-6 0-8 16,-3 0-47-16,11 0-20 16,5-14-22-1</inkml:trace>
  <inkml:trace contextRef="#ctx0" brushRef="#br0" timeOffset="40664.04">11242 6697 276 0,'16'-8'104'0,"-19"8"-81"0,6 0 12 0,-3 0-2 0,0 0-16 16,0 0-4-16,-3 0-11 16,-2 0-1-16,-5 5-1 15,-4-2-3-15,-4-3 2 0,-9 4-4 16,-7-4-1-16,-16 0-4 15,-11 0 1-15,-8-4 0 16,-2-4 3-16,-11-3 2 16,-8 1 2-16,2-4 7 15,4 0 7-15,-4-2 0 16,-7-6 3-16,2 4-2 16,3-6 2-16,3-2-8 15,2-4-4-15,1-1 0 16,7-2 2-16,8 0 0 0,6-4 0 15,13-3-3-15,7-3-2 16,9-4 3-16,5-4 0 16,8 1 3-16,7-2 3 15,6-2 5-15,8 3 3 16,11-4 0-16,7 6 1 16,14-3-3-16,13 5-1 15,11 5-8-15,10 4-2 16,11 3-2-16,10 2 1 15,6 7-2-15,-1 0-1 16,14 5-2-16,2 2-1 16,1 5 2-16,13 0 2 15,-1 2 2-15,-2 10 1 16,11-3-5-16,0 10 1 0,-1 2-2 16,6 12 0-16,0 4 0 15,-8 10 0-15,-5 12 0 16,0 2 0-16,-9 7-7 15,-12 7-2-15,-16-2 4 16,-11 16 3-16,-13-2 1 16,-16-4 1-16,-14-4 0 15,-12 1 0-15,-14 0 0 16,-13 2 0-16,-18 0 2 16,-27-6 0-16,-21-4 2 15,-16-3 1-15,-29-1-6 16,-14-7-2-16,-31-3-31 15,-5 3-12-15,-27-7-85 16,-2-11-67-16,-11-25 78 16</inkml:trace>
  <inkml:trace contextRef="#ctx0" brushRef="#br0" timeOffset="87658.02">7588 10631 248 0,'-39'5'93'0,"15"-5"-72"0,-16-5-6 0,27 0-6 16,-16 3-6-16,-14-3 1 15,-10-2 2-15,-5-7 1 16,0 0-3-16,-3-5 6 0,-2-2 5 15,-9-5-5-15,1 0-1 16,2-2-1-16,3-5 2 16,2 0 1-16,1 0 1 15,-1-2-2-15,-2-5-1 0,8 0-1 16,5-7 2-16,8 5 1 16,5-3 1-1,9-2-4-15,10 5-3 16,2-3 2-16,3 5 0 15,8-2-3-15,6-10-1 0,2 5-1 16,8-5-2-16,5 5-4 16,5 0 0-16,14 0-5 15,2 7 1-15,9 0 6 16,2 5 3-16,2-3 3 16,6 8 2-16,5-1-3 15,9 3-2-15,4 7 0 16,0-3 1-16,6 10-3 0,16 5 0 15,5 4 1 1,-8 5 0-16,8 7 2 0,7 5 1 16,20 2-1-16,-11 7 1 15,-9 5-2-15,4-5-1 16,-9 5 1-16,-10 7 1 16,-8 0-3-16,-5 2-2 15,0 5 2-15,-6 12 2 16,-13 2-2-16,-10-5-2 15,-11 8-1-15,-13 4 0 16,-13 0-4-16,-17 7 0 16,-20-2 2-16,-19-7 1 15,-16-10 9-15,-29 3 5 0,-24-10 2 16,-18-4 1-16,-24-5-4 16,-3-5 0-16,-13-7-5 15,16 3 0-15,16-8-10 16,2 3-5-16,22 2-69 15,10 12-29-15</inkml:trace>
  <inkml:trace contextRef="#ctx0" brushRef="#br0" timeOffset="96905.12">9938 11181 168 0,'-6'0'66'0,"6"5"-52"0,-2-2 6 16,2-3-3-16,0 0-8 16,0 0-1-16,0 0 5 15,0 0 1-15,2 0-7 16,4 0 7-16,-1-3 5 0,0 3 3 16,3 0 4-16,0-5-5 15,3 5-1-15,2-2-7 16,6 2-3-16,2-5-1 15,0 5 1-15,3 0-5 16,2-2-1-16,1 2-4 16,-1 0-1-16,3 0 1 15,0 2 0-15,3-2 0 0,0 5 2 16,2-3-1-16,3 3-1 16,3-2 7-16,2 1 3 15,3 3-3-15,-5 0 1 16,0 0-3-16,-1-2 2 15,1 2-4-15,0-4 0 16,-1 1 1-16,6-1 2 16,0 1-5-16,-2-4-3 15,-4 5 1-15,-2-5 0 16,0 0 3-16,-2 0 1 16,-1 0-1-16,1 0-2 15,-1 0-2-15,6-5 1 16,2 5 3-16,0 0 1 0,3-4-1 15,-2 1 1-15,-1 3-2 16,-2-4-1-16,-1 1 1 16,-2-2-1-16,3-2 0 15,5 7 0-15,0-7 2 16,0 5 1-16,0-3 1 16,0 5 0-16,-3-2-5 15,1-3-1-15,2 5 1 16,-3-4 2-16,6 4 0 15,2 0-1-15,-3 4-2 16,1-4-1-16,-3 7 2 16,0-2 0-16,0-3 1 15,-3 3 2-15,3-3-1 16,6 3 2-16,-1-3 0 16,0-2 1-16,-2 0-2 0,-1 0-2 15,-2 0-2-15,0-2 1 16,6-3 1-16,4 5 0 15,1-2-3-15,2 2 2 16,0 0 1-16,-2 0 2 16,2 0 1-16,5 0 1 15,1 0 0-15,2 0 0 16,-2 0-2-16,-4 0 1 16,1 0-2-16,3-5 2 15,5 5-2-15,-1 0-1 16,-1 0-2-16,-1 0 1 0,-3 0-1 15,1 5 0 1,4-3 2-16,-4 5 0 16,10-2 0-16,-10 2 2 15,-6-4-1-15,-5 1-1 0,-3 1 1 16,-2-10-1-16,-1 5-3 16,1-7 0-16,-3 3-5 15,-3 1-2-15,-5-2-15 16,-2-2-6-16,-4 7-39 15,-2 0-18-15,1-7-39 16</inkml:trace>
  <inkml:trace contextRef="#ctx0" brushRef="#br0" timeOffset="106588.19">7858 10793 324 0,'5'12'123'0,"-2"0"-95"0,2 4-6 16,1 3-10-16,-1 2-15 15,6 5 0-15,-1 7-6 16,3 10 1-16,3 6 4 16,3 0 0-16,5 12 2 0,-1-2 2 0,-1-5 2 15,-4-7-1-15,1-2-1 16,-4-10 3-16,-1-6 0 16,-4-11-8-16,1-4-2 15,-3-6-18-15,-6-18-9 16,-4-16-9-16,-4-14-3 15,-4-11 9-15,-3-4 7 16,-6-1 35-16,3-3 16 16,0 0 15-16,1-2 5 15,-1 7-6-15,0 7-4 16,3 7-2-16,2 7 1 16,3 7-7-16,3 5-4 15,2 2-3-15,6 5 0 0,2 0-13 16,3 7-4-16,5 2-7 15,3 5-2-15,5 5 2 16,0-3 3-16,1 6 0 16,-4 3 4-16,-2-4 4 15,-5 5 3-15,-4-5-2 16,-7 0-1-16,-7-2 3 16,-12-5 1-16,-7-5 3 15,-6-7 4-15,-3-2-6 16,-2 0-2-16,0-5-3 15,0 10-3-15,0 4 1 16,3 12-1-16,5 15-3 16,2 29 0-16,6 22-7 0,5 26-4 15,3 4-25 1,2-9-13-16,-2-6-91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9:32:40.0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5559 1179 228 0,'-27'-16'85'0,"25"9"-66"0,-1-8 30 0,6 15 8 0,2-9-18 16,8 2-5 0,6-5-14-16,10 5-5 0,5-5-8 15,11 3-5-15,0 0 1 0,16 6-4 16,16-1-2-16,10 4-5 15,3 7 0-15,11-3 2 16,7 3 3-16,-2 7 0 16,-3-2 1-16,8-5 2 15,-5 0 0-15,-8 0 0 16,-5 0 2-16,5 5-8 16,-8-12-3-16,-8 3-39 15,-6 4-17-15,-7-3-61 16</inkml:trace>
  <inkml:trace contextRef="#ctx0" brushRef="#br0" timeOffset="20748.19">1302 2120 184 0,'-3'0'71'0,"3"0"-55"0,0 5 13 0,0-5 2 16,0 0-14-16,0 0-2 16,0 0-7-16,0 0 0 15,8 0-5-15,-3 0-2 0,3 0 0 0,6 0-1 16,-4-5 2-1,9 5 1-15,-1 0 1 0,3-3 0 16,3 3 0-16,3 0-2 16,10 3 1-16,-3 2 2 15,6-1 2-15,2-1-1 16,-5 4-1-16,5 4 3 16,-2-4 5-1,10 0 2-15,6 1 3 0,7-1-4 16,-2 0 0-16,3-3-6 15,7 3-3-15,3-7-2 16,0 0-3-16,-2 0 1 16,-3 3-1-16,-3 1-3 15,-5-1 2-15,2 2-1 16,-5 2-2-16,1 0-11 0,-7 0-2 16,4-3-25-16,-11 3-8 15,-5 1-71 1</inkml:trace>
  <inkml:trace contextRef="#ctx0" brushRef="#br0" timeOffset="25059.18">5046 2233 208 0,'0'0'77'0,"0"0"-60"0,2 0 2 0,4 0-4 16,-4 0-13-16,3 0 0 15,6-7-9-15,-3 7-3 16,0 0 6-16,3-3-5 0,2-1 1 16,0 4 2-16,-2 0 3 15,-1-7 6-15,6 7 6 16,-3-5 1-16,6 5 2 15,-1 0-2-15,3 0-1 16,1 0-1-16,1 0 0 16,1 0-2-16,0 5-1 15,0-5-3-15,2 4-2 16,3-1-2-16,-2-3 1 16,-1 0 1-16,-2 4 0 15,8-4-3-15,5 3 2 0,-3-3 1 16,1 0 0-1,2 7 2-15,-5-7 1 0,5 0 1 16,2 7 0-16,-2-3 0 16,6-1 2-16,4 2-3 15,1 2 0-15,2-7-3 16,-5 4-1-16,0-4 1 16,-5 0 2-16,2 0-3 15,-2 0 0-15,2-4 1 16,1 4 2-16,-1-3 1 15,0-1 3-15,1-1 3 16,-4-2 2-16,1 0-3 0,0 0 0 16,-3 4-3-1,0-1 2-15,0 1-4 0,2-1-2 16,1 4 0 0,0-5 1-16,-1 5-3 15,1-7 0-15,0 4 1 0,0 3 2 16,2-7-1-16,11 3-1 15,-8-3 5-15,8 0 1 16,0-1-2-16,-1 1-1 16,-1 3-1-16,-4-3 1 15,-2 0-2-15,0 4 2 16,3-1-4-16,0-3 0 0,5 2 1 16,-1 5 0-16,1-3 0 15,-5-1 2-15,0 1 1 16,-1 3 1-16,-2-4-2 15,0 1 1-15,5-1-2 16,-2-3 2-16,0 7-2 16,-6-7-1-1,0 4 1-15,-2-2 1 0,0 1-1 16,-3 1-1-16,2-1 1 16,-1 1 1-16,6 3-3 15,-4 0 0-15,-5 0 1 16,-4 7 0-16,-4-4 0 15,-6 1 0-15,-5 1-5 16,-3 2-1-16,-5 3-2 16,-5-6 0-16,-6 3 0 0,-5 3 2 15,-5-1 2 1,-8-2 2-16,-6 3 1 0,-5-6 1 16,1-1 0-16,-6 8 2 15,-3-3-3-15,-8 6 0 16,1-7 1-16,-11 0 0 15,-3 5 0-15,-3-5 0 16,1-3 0-16,-3-1 0 16,-11 4 0-16,-8-7 0 15,3 0 0-15,-5 0 2 16,-1 0-1-16,-7-10-1 16,3 6 1-16,7-3-1 0,0 7 2 15,-2-5 3 1,-3 5 0-16,0-3 0 0,5-4-3 15,-5 7-2-15,-7-7 1 16,4 3 1-16,3-3-1 16,0 0-1-16,0 4 1 15,-5-2-1-15,13 1 2 16,5 1 1-16,6 3-4 16,4 3 1-16,-4 1-2 15,2 1 0-15,3-2 4 16,5 1 1-16,0 6-1 15,-2-6 1-15,5-1-4 16,-1 1 0-16,1-4 1 0,8 0 0 16,8 0 0-1,7 0 2-15,6 3-1 0,5-3-1 16,6 0 1 0,5 0-1-16,2-3 0 0,3 3 0 15,3 0 0 1,2 0 2-16,3-4 1 0,8 1 1 15,0-1 0-15,5-3 0 16,3 4-2-16,8-4-2 16,5 2 1-16,3 5-1 15,2-4 0-15,3 4 0 16,3 0 0-16,0 4 0 16,5 4 0-16,2-4 0 15,11-1-3-15,9 4 2 0,1-14 1 16,-2 7 0-16,9 0 0 15,9 0 2-15,1 0-3 16,0 0 0-16,-1 0 1 16,6 0 2-16,5-3-3 15,-5-1 0-15,-5 4 1 16,0-3 0 0,7-2 0-16,-2 1 2 0,-2 1 3 15,-4-4 2-15,12 3 1 16,-4-6 0-16,1 6-4 15,-3-3-1-15,0 7-3 16,2-5-1-16,1 5 1 16,-3 0 0-16,-8 5-3 0,-3-1 2 15,1-1 1-15,-4 4 2 16,-7 0-1-16,-5-3-1 16,-6-1 1-16,-8 4-1 15,-2 2-3-15,-6-2 2 16,3 3-15-16,-5-6-6 15,-3 3-18-15,-3 0-5 16,1 1-51 0,4 6-56-16,-2-3 48 15</inkml:trace>
  <inkml:trace contextRef="#ctx0" brushRef="#br0" timeOffset="26648.53">12748 2299 252 0,'2'-5'93'16,"4"5"-72"-16,2 0 7 0,-1 0 0 0,7 0-15 16,7 0-4-1,13 0-4-15,11 0 1 0,5 0-3 16,9 5 0-16,9-1 1 0,12-1-2 15,7 1 1-15,0 6-4 16,14-3 0-16,5 0 1 16,2 5 0-16,9 6 0 15,7-1 0-15,3-1-3 16,5 1 2-16,6 2 3 0,0-1 1 16,7 1 5-16,3-9 5 15,0 4-3-15,11-2 2 16,-3-5-1-16,11-3 3 15,-6-1-1-15,3-3 0 16,3 0-7-16,-3-3-2 16,5-1-2-16,-7 4-2 15,-3-5 1-15,-3 3 1 16,-8-3-3-16,-8 2 0 16,-5-1 1-16,-11-3 0 15,-12 4 0-15,-9-1 0 16,-3-3-7-16,-10 4 0 15,-10-1-35-15,-12-4-12 16</inkml:trace>
  <inkml:trace contextRef="#ctx0" brushRef="#br0" timeOffset="30746.76">13761 5551 364 0,'29'-7'137'0,"-16"2"-106"0,16 3 8 16,-10-3-1-16,10 5-24 15,16 0-5-15,26 0-8 16,11 7-2-16,14 10 1 16,15-1-7-16,3 5-3 0,-3 5-3 15,8-2-2-15,-8-1-10 0,-11-4-2 16,-10-5 4-16,-10 0 3 16,-11-9-17-16,-11-3-8 15,-8-2-80 1</inkml:trace>
  <inkml:trace contextRef="#ctx0" brushRef="#br0" timeOffset="31306.26">9321 6094 336 0,'-5'7'126'0,"-14"1"-98"0,-31 15 8 0,21-16-5 15,-19 0-8-15,-36 0-2 16,-27-7 0-16,-35 0-1 16,-18-4-11-16,-26-11 1 0,-17 1 1 0,-7 0-2 15,-11 2 2-15,11 5-6 16,7 5-1-16,22 9-9 15,26 7-2-15,24 12-47 16,35 2-21-16,39 1-99 16</inkml:trace>
  <inkml:trace contextRef="#ctx0" brushRef="#br0" timeOffset="35581.46">17566 7651 216 0,'8'-4'82'0,"-3"1"-64"0,0-8 11 16,-2 6-1-16,2-2-16 16,3 0-5-16,0 0-4 15,3-7 0-15,2 2-2 16,3-2-3-16,2 4 1 0,6-1 1 16,3-1 0-16,-1 2 4 15,0-1 2-15,-2-4 0 16,0 8 1-16,0-4 2 15,0 4 2-15,-1-5-1 16,1 2-1-16,0 3-3 0,3-4-1 16,-1 4-3-16,3-5-2 15,6 5 1-15,-1-3-1 16,6-1 0-16,-6-1 2 16,-2 2-1-16,0-1 2 15,-1 1 2-15,1-1 4 16,0 3 0-16,0-3 0 15,-1 4-5-15,4 0-3 16,4 4 0-16,1-6-1 16,0 6 0-16,-3-4 0 0,0 0 0 15,-3 0 2-15,1 0-1 16,-4 0-1-16,1-2 1 16,-3 6-1-16,3-1 0 15,2-3 0-15,1 4-3 16,-1-1 2-1,1 4 1-15,-1 0 0 0,-2 4 0 16,-3-1 0-16,-3 4-3 16,-2-3 2-16,0 8 1 15,-3-2 0-15,0 4-3 16,-2 5 2-16,-1 2 1 16,1-2 0-16,-1 2 0 15,1 0 0-15,-1 5 0 0,1-3 0 16,2 1 0-16,0 2 0 15,-2-1-3-15,-1 4 2 16,-2-3 1-16,0-1 0 16,-5 4-3-16,-4-3 2 15,1-5 3-15,-2 5 1 16,-4-1-4-16,-4-3-1 16,-1-1 1-1,-5-2 0-15,0-1-2 0,-2-1 2 16,-6 2 1-16,0-5 0 15,-3 0 0-15,1 2 2 16,-3-6-1-16,-1 2-1 16,-1 2-2-16,-4-3-1 15,-2-1 4-15,-5-3 1 0,-1 5 0 16,-7-5-2 0,0 4 1-16,-1-1-1 0,4-5 0 15,-1 6 0-15,0-1 0 16,-10-3 2-16,-3 0-1 15,0 0 2-15,0 0-2 16,0 5-1-16,6-5-2 16,4 5-1-16,4-3 2 15,4 7 2-15,4 1 2 16,1 2 1-16,1-1-5 16,3-1 1-16,-1 6 2 15,4-1 1-15,-1-1-6 16,-3-2 0-16,-2 2 3 15,3 0 2-15,-1-2 0 16,3 2 1-16,-2-5-2 0,5 1-1 16,0 2-2-16,2 2 1 15,1 5 1-15,2-5 2 16,0 5-1-16,0 2-1 16,0-2 1-16,-2 0 1 15,-1 0-1-15,-2-5-1 16,-3 0 3-16,0 0 2 15,-5-2 0-15,0 0 0 16,0 2-3-16,0-7 1 16,2 5-2-16,1 2 2 0,0-2-2 15,-4 2-1 1,4 0 1-16,0 3-1 16,-1-3 0-16,1 7 0 0,-4-2-3 15,4 0 0 1,-3-5 4-16,-5 5 3 0,2-5-3 15,0 0-1-15,0 3-2 16,1-8 0-16,-4 3 2 16,1-5 2-16,-3-2-1 15,0-5 2-15,-3 0 0 16,-5-2 1-16,0-5 2 16,3-5 3-16,5 3-4 15,2-10-1-15,6 0 2 16,3-2 1-16,2-5 1 15,8 3 2-15,3-15-3 0,5 3 1 16,3-5-5-16,5-2 0 16,5-3 1-16,3-2 0 15,2-2 0 1,1-3 0-16,2 5 2 0,3-7 3 16,8 0-2-16,0-7-2 15,5 0 0-15,0 7-1 16,0-5-2-16,-5 3 1 15,0-3-2-15,-1 2 2 16,1-4-2-16,-3-2-1 16,1 2 1-16,-1 0-1 15,0 7 0-15,0-3 0 16,6 3 0-16,2-2 2 16,5 2 1-16,6 5 3 0,-1 2-1 15,1 0 0 1,2 7-3-16,-2 0-2 0,0 5-2 15,-3 2 1-15,0 4-1 16,3 4-2-16,2 4-6 16,3-1-4-16,0 4-28 15,0 8-12-15,-3 3-122 16</inkml:trace>
  <inkml:trace contextRef="#ctx0" brushRef="#br0" timeOffset="37387.64">16753 8670 220 0,'0'-7'85'0,"6"2"-66"0,-4-2 1 15,1 7-2-15,2-7-12 16,1 0-1-16,2 0-3 16,-1 2 1-16,1-4-2 15,0-3 4-15,0 2 1 0,3-6 2 16,-1 2 0-16,4 0 2 15,-1-5 1-15,0 5 1 16,3-5 0-16,3 5-4 16,-4-3 0-16,4-1-1 15,-1-1 3-15,1 5-3 16,-1-5-2-16,1-2-2 0,0 7 0 16,-1-5-2-1,1 5-1-15,-1-5 1 0,1 5 1 16,-1-5 1-16,1 5 3 15,-1-7 1-15,1 2 3 16,-1-2-5-16,1-5-3 16,-1 0 1-16,3 5 2 15,1-5 2-15,1 2 1 16,1-1-7-16,0-1-2 16,0 4 4-16,0-3 3 0,5-1-3 15,-3 5 0 1,1 2-1-16,-1-2 1 0,1 2-2 15,-1-2 2-15,3 2-2 16,0-2-1-16,6 2 3 16,-1-5 0-1,0 1-1-15,1 6 1 0,-3-6-2 16,-1 6 2-16,-2-1 0 16,1-1 3-16,-1-2-3 15,-3 2-2-15,1 5 2 16,-1-5 0-16,0 2-4 15,1 3 1-15,2-2 0 16,0 2 0-16,3 0 0 16,-3 2 0-16,0-2 0 15,0 0 0-15,0-1 0 0,-2 4 0 16,-1 1 2-16,3-1 1 16,0-1 1-16,1 2 2 15,1-1-3-15,6-1-2 16,0 2 0-16,0-1-1 15,0 4 0-15,-2-3 0 16,-1-2 0-16,-5 8 0 16,0-3-5-16,-2 0 1 15,-3 0-11-15,0 0-6 16,-3-1-8-16,-5 1-5 16,-1 3-12-16,-4-3-4 15,-3 4-17-15,-3-4-8 16,-5 0-25-1</inkml:trace>
  <inkml:trace contextRef="#ctx0" brushRef="#br0" timeOffset="37700.85">18624 7132 212 0,'-29'-7'79'0,"18"-1"-61"0,-12 1 6 16,17 7-2-16,-2-4-6 15,3 1 1-15,0-1-5 16,2 4 0-16,3-3-7 15,5-1 1-15,6 1 1 0,5-1-1 16,2 4 1-16,6 4-2 16,3-1 2-16,2 1 0 15,0 3 3-15,0 0 4 0,0 0 1 16,0 5-2-16,0-2 2 16,0 1-6-1,-5 4-3-15,-3 6-6 0,-5-7 0 16,-5 5-2-1,-6 14 0-15,-8-1 2 0,-5 8 0 16,-7 3-14-16,-9 9-5 16,-8 9-37-16,-10 5-13 15,-3-1-55 1</inkml:trace>
  <inkml:trace contextRef="#ctx0" brushRef="#br0" timeOffset="45281.02">18124 8277 164 0,'-3'-2'63'0,"9"2"-49"0,-1 0 5 16,-2 0-2-16,-1 0 1 15,1 2 3-15,5-2-2 16,-3 0-2-16,0 0-9 16,1 0-5-16,-1 0-2 0,-5 0-4 15,0 0 2-15,-3 0-10 0,1 0-3 16,-4 0-35-16,-2 0-13 15,-5-2-17 1</inkml:trace>
  <inkml:trace contextRef="#ctx0" brushRef="#br0" timeOffset="45521.38">17232 7129 264 0,'19'-4'99'0,"-14"4"-77"0,0 0-26 16,-5 0-16-16,0 7-86 15</inkml:trace>
  <inkml:trace contextRef="#ctx0" brushRef="#br0" timeOffset="54271.51">16978 8825 132 0,'0'-7'49'0,"3"0"-38"0,-3-5 4 15,0 10 0-15,0-5-9 16,3 0-1-16,-1 0-8 16,1-5 0-16,2 5 1 15,0 0 1-15,1 0 1 0,2 0 8 16,0 2 5-16,0-2 2 16,0 2 1-16,2 3-2 15,1 2-1-15,2-5-7 16,3 5-2-16,0 0-2 15,0 5 1-15,2-5-4 16,-2 7-2-16,0-2 2 0,0 2 2 16,0 0 0-16,-3 2-1 15,0-2 5-15,0 5 1 16,0-5-2-16,1 7-1 16,-4 0-1-16,4 3 1 15,-1-1-4-15,0 8 0 16,-2-3-1-16,-6 5 0 15,-5-5 4-15,-3 5 1 16,-2-5-1-16,-3 0-2 16,-5-2 5-16,-3-5 4 15,-5 0-3-15,0-7-1 16,-3-2-2-16,0-5-3 16,3 0-2-16,0-5-1 15,-1-2-9-15,4 0-5 0,2-7-29 16,0-5-10-16,0-7-22 15</inkml:trace>
  <inkml:trace contextRef="#ctx0" brushRef="#br0" timeOffset="55037.74">17169 8731 176 0,'0'0'66'0,"0"5"-52"0,2-5 1 0,-2 0-1 0,0 0-10 15,0 0-2 1,0 0-12-16,-2 0-6 0,-1 0 8 16,-2-5 1-16,0 5 5 0,-3-7 4 15,0 2 3-15,0 3 7 16,0-3 2-16,0-2-1 16,3 0 2-16,-1 0-6 15,4 0-3-15,-1 0-3 16,0 0 0-16,3 2-2 15,3-2-1-15,2 0 3 16,1 0 0-16,2 0-1 16,-1 0 1-16,1 2-2 15,3-2-1-15,0 0 1 0,-1 0 1 16,3 5 1-16,1-3 1 16,2 5-2-16,2 5-2 15,3-3-2-15,8 10 1 16,3-3 1-16,-3 7 0 15,0 1-3-15,-5-3 2 16,0 5 1 0,-3 2 0-16,-8-2-3 0,-5-5 2 15,-5 5 5-15,-3-5 5 16,-8-2 4-16,-5-3 2 16,-11-2-6-16,-3-2-1 15,-2-5-4-15,0-5-1 16,0-2-8-16,3 5-2 0,2-3-29 15,3-2-12-15,0-7-50 16</inkml:trace>
  <inkml:trace contextRef="#ctx0" brushRef="#br0" timeOffset="55717.93">17399 8665 180 0,'-3'0'68'0,"-5"5"-52"0,-5-5 8 0,5 0 2 16,-5 0-13-16,-3-5-2 15,-2 3-7-15,-1-5-1 16,1-5-1-16,-1 5-6 0,1-5-2 0,2 3 0 16,2-3 4-1,1-2 1-15,3 2 1 0,2 3 6 16,2-3 4-16,4-2 1 16,-1 2 3-16,3 3-5 15,3-3-3-15,2-2-3 16,0 2 0-16,3 3-2 15,3-3 2-15,2 0-4 16,3 3-2-16,2 2-3 16,9-1 1-16,2 4-4 15,3 1 1-15,0 3 2 16,-1 3 3-16,1 4 2 16,-3 5 1-16,-5 2-3 0,-3 5 2 15,-2-3-1 1,-3 3-2-16,-3 2 5 0,-5-2 1 15,-6-5 0-15,-4 0-2 16,-6-2 3-16,-3 0 2 16,-5-10-2-16,-5 3-2 15,0-3-14-15,-5-4-4 16,-1-3-77 0</inkml:trace>
  <inkml:trace contextRef="#ctx0" brushRef="#br0" timeOffset="56453.47">17510 8430 204 0,'3'-3'77'0,"-1"3"-60"0,1-4-3 0,-3 4-3 15,0 0-6-15,3 0 0 16,-1 0-8-16,-2 0 0 16,0-3 1-16,0-1 3 0,-2-1 2 15,-4 3-1-15,1-5 1 16,0-5-2-16,-3 5 2 15,0-5 0-15,0 5 3 0,0-2-3 16,0-3 0 0,-2 5-1-16,2-7-2 0,0 2 1 15,2 2 1 1,1-1-1-16,2-1-1 0,3-2 1 16,3 7 1-16,2-3-1 15,3-1 2-15,0 4-4 16,3 0-2-16,2-1 4 15,3 4 1-15,0 4-3 16,2 4 1-16,4 4-2 16,-1 1 0-16,-3 10-3 15,1 0 1-15,-3 2-5 16,-3 0 1-16,-3 5-1 0,-2-5 3 16,-5 5 4-1,-3-5 1-15,-5 2 1 0,-3-6 2 16,-5-5 8-16,-3-5 3 15,-3 0-4-15,-2-7-1 16,-3 0-11 0,0-7-5-16,1-5-29 0,1 3-14 15,1-6-33 1</inkml:trace>
  <inkml:trace contextRef="#ctx0" brushRef="#br0" timeOffset="57067.84">17510 8253 180 0,'5'-4'68'0,"1"4"-52"0,-1 0-1 16,-2 0-1-16,2 0-10 15,0 0 0-15,-2 0-2 0,0 0-2 16,-1 0 1-16,-2-3-4 0,0-1 2 15,0 4 7-15,0-7 4 16,-2 2 6-16,-1-2 2 16,0 0-3-16,1 0-1 15,-1-7-6-15,3 2 0 16,0-2-5-16,3 0-2 16,-1 2 0-16,4-2 1 15,1 4-1-15,4-1-1 16,2 6-4-16,3 3 0 15,3 2 0-15,-1 2-1 16,1 3 1-16,-1 9 0 16,1 0 3-16,-1-2 2 15,-2 2-2-15,-3 7 0 16,-2-2-1-16,-6 2 0 0,-2-2 0 16,-6 2 0-16,-2-7 2 15,-6 2 0-15,1-6 0 16,-6 2 2-16,-3-10-3 15,1 3 0-15,-1-5-1 16,1-5-2-16,-1 3-19 16,3-10-8-16,3 2-61 15</inkml:trace>
  <inkml:trace contextRef="#ctx0" brushRef="#br0" timeOffset="57589.44">17679 8133 160 0,'-2'-4'63'0,"-1"1"-49"16,1-4-2-16,2 3-2 0,-3-3-5 16,0 2 2-16,1-4 2 15,-4-3 2-15,4 5-5 16,-1-5 0-16,0 3 4 0,3-3 0 15,3-2 4 1,2 7-3-16,3-5 1 0,5 5-5 16,6 4-2-16,5-1-2 15,5 8-3-15,0 3-2 16,-3 3 1-16,1 9 1 16,-3 7 2-16,-3 2-6 15,-3 5 1-15,-4 0-1 16,-6 2 2-16,-6-2 1 15,-4-7 3-15,-6 0-1 0,-6-12-1 16,-4 0 5 0,-6-7 4-16,-2-7-3 0,-1 0 2 15,3-7-23-15,3 0-7 16,0-7-82 0</inkml:trace>
  <inkml:trace contextRef="#ctx0" brushRef="#br0" timeOffset="66387.63">7043 8195 264 0,'3'-5'99'0,"2"3"-77"0,0-5-2 15,1 2-7-15,2 5-12 16,2-3 0-16,3 3-3 16,6 3 0-16,7 2 2 15,9-3-5-15,2 5 1 0,0-2 4 0,0-3 4 16,-3 3-6-16,-2 2 0 16,-3-7-16-16,-2 0-5 15,-6-3-81 1,0-1-38-16,-2-3 70 15</inkml:trace>
  <inkml:trace contextRef="#ctx0" brushRef="#br0" timeOffset="66643.95">8218 8268 300 0,'18'-15'112'0,"-10"11"-87"0,11-8 0 16,-8 10-7-16,4 2-13 16,9-5-3-16,11 5-4 15,2 0 1-15,2 5 1 16,1-3-14-16,-3 3-3 0,0 2-40 15,0 4-17-15</inkml:trace>
  <inkml:trace contextRef="#ctx0" brushRef="#br0" timeOffset="67336.69">9721 8122 196 0,'5'-3'74'0,"0"-1"-58"0,9 4 5 0,-9-5-1 16,5 10-3-16,1-5 1 15,5 0-5-15,0 0-3 0,2 0-5 16,4 0-4-16,1 7 0 0,9 0-19 16,5 0-5-16,3 5-44 15,5-1-54 1,0-1 28-16</inkml:trace>
  <inkml:trace contextRef="#ctx0" brushRef="#br0" timeOffset="67634.9">10837 8246 268 0,'19'-11'101'0,"-1"6"-78"0,6-2-9 0,-11 7-8 16,6-7-24-16,5 4-8 16,5-1-17-16,0 4-6 15,3 0-38-15,-1 4-16 16,1-1 51-16,0 4 28 15</inkml:trace>
  <inkml:trace contextRef="#ctx0" brushRef="#br0" timeOffset="69150.29">7027 8089 192 0,'-2'-3'74'0,"2"-1"-58"0,0 1 7 16,2-1 1-16,1 4-4 15,0-3 3-15,-1-1-2 0,1-1-1 16,2 3-10-16,6-3-4 0,2 5-2 16,3-2-2-16,8-3-2 15,5 5-6-15,8 7-4 16,3-2-1-16,-1 2-1 16,1 0-2-16,0 0 1 15,-3 0-2-15,-3 0 2 16,3 0-17-16,0-7-8 15,8 0-46 1</inkml:trace>
  <inkml:trace contextRef="#ctx0" brushRef="#br0" timeOffset="69500.46">8567 8235 240 0,'0'-5'90'0,"0"5"-70"0,-2-9 6 16,2 9-3-16,0-5-15 15,0 5-2-15,0-7-4 16,0 7-2-16,5-7 1 0,-2 7-1 0,4-5 0 15,9 3 2-15,3 2 1 16,2 0-4-16,3 7-1 16,2-3 3-1,3-1 1-15,0 4-9 0,1 0-5 16,-1 0-14 0,-5-2-4-16,-3-5-48 15,-5 0-46-15</inkml:trace>
  <inkml:trace contextRef="#ctx0" brushRef="#br0" timeOffset="70650.79">8303 8202 140 0,'5'0'52'0,"-5"0"-41"0,5-5-2 0,-5 5-5 16,3-2-11-16,0 2 0 15,-1-5 5-15,3 5 3 16,1-7 1-16,2 5 1 16,-3-3-2-16,0 5 2 15,1-3-2-15,-4 3-3 0,3 0 1 16,1-4 1-16,-1 8 0 16,0-4 0-16,1 0 2 15,-1 0-1-15,0 0-1 0,1 0 3 16,-4 0 2-16,3 0 7 15,-2 0 2-15,2 3-7 16,1-3-4-16,-1 7 0 16,3-2 2-16,0-3-2 15,2 3-2-15,4-3 0 16,-1 3-1-16,3 2-3 16,0 0 2-16,0 0 1 15,-1-2 0-15,1 2 0 16,-2-5 2-16,-1 3 3 15,3 2 2-15,5 0-1 16,3 0 1-16,-1 0-4 0,4-2 0 16,2-3-1-1,5 3-2-15,3 2 1 0,0-7-1 16,0 4-3 0,-2-1 2-16,-1-3 1 0,-2 4 2 15,0-4-1-15,2 0-1 16,-2 0 7-16,2 0 3 15,6-4 3-15,2 4 3 16,1 0-1-16,-1 0 4 16,0 0-11-16,1 0-4 15,-4 4-3-15,4-1-1 0,-1-3 0 16,3 5 0-16,0-3 0 16,-3-2 0-16,-2 0 0 15,0 0 2-15,-3 0-3 16,2 0-2-16,-4 0 2 15,-1 0 2-15,1 0 0 16,-1 0-1-16,3 0 1 16,3 0-1-16,-1 0 0 15,-2 0 2-15,1-2-1 16,-4-3 2-16,0 2 4 16,1-1 4-16,-1 1-4 15,0-1-2-15,1-1-5 16,2 3 0-16,3-3 0 15,-1-2 2-15,1 5-1 0,-3-6 2 16,-3 1-4 0,-2 0 0-16,-3-2 3 0,-2 2 1 15,-1 0 1 1,1-3 0-16,-4-1-2 0,1 4-2 16,-3 2-2-16,6-4 1 15,-1 1-6-15,-2 1 0 16,0 3-28-16,-5 1-9 15,-6-1-64 1</inkml:trace>
  <inkml:trace contextRef="#ctx0" brushRef="#br0" timeOffset="70982.91">10639 8035 196 0,'0'0'74'0,"3"4"-58"0,2-1 3 16,-3 1-4-16,4-1-8 15,4 2-2-15,1-3-7 16,5 10-1-16,2-5 1 16,4 0 7-16,1 0 5 0,9 7 3 15,2-2 5-15,-2-1 1 16,0-1 1-16,-3 2-5 15,0 2-1-15,-5-3-8 16,-3-1-4-16,-5 2-4 0,-3 2 1 16,-5 0-1-1,-8 0 0-15,-2 5 2 16,-9 7 0-16,-5 2-44 16,-5 12-20-16,5 5-45 15</inkml:trace>
  <inkml:trace contextRef="#ctx0" brushRef="#br0" timeOffset="75620.16">10097 7414 140 0,'2'-14'55'0,"6"14"-43"0,-3-14 5 0,1 11 0 16,-1-6 1-16,3-1 1 15,2-1-10-15,1 1-3 16,2-1-4-16,1-1 3 0,1-2 1 15,4 4-2-15,-1-2-1 16,4 1-1-16,1 1 1 0,1-1-2 16,8 3 2-16,5 1 0 15,0-4 1 1,5 4 2-16,-2 0 1 0,0-5 1 16,-1 2 2-1,1 3-1-15,0-4 0 16,2 4-1-16,6-1 0 0,-1 1-2 15,1-4 1-15,0 4-4 16,-3 0-2-16,0-1-5 16,0 1 0-16,2 3 4 15,6 1 2-15,5-1 0 16,-2 1-2-16,-3-1 1 16,2 4-1-16,1 0-3 15,0 4 2-15,7-1 1 0,1-3 0 16,-4 0 2-16,-1 4 1 15,-1-1 1-15,3 4 2 16,5 2-3-16,3 1-2 16,-1-3 2-1,-1 4 2-15,-4 4-2 16,-5 3 0-16,-2-4-1 0,-1 5 1 16,-2 2-4-16,-2 1-2 15,-6 3 2-15,-6-3 2 16,-2-1 0-16,-5-2 2 15,-6-1-7-15,-2 4 1 16,-5-8 1-16,-3 0 1 16,-3-2-6-16,-3-1 0 0,-2-4-15 15,-2-4-3-15,-1 1-5 16,-5-4 1-16,0-4-13 16,-3 1-5-16,1-4 0 15,-1-4 6 1,0-1 25-16,1-2 38 15,-1 0 19-15,0-1-1 16,1 4 0-16,-1-3-12 16,1 0-5-1,-1 2-13-15,3 5 5 0,0-3 2 0,3 3-7 16,-1-2-1-16,3 6-7 16,1-1-2-16,-1 4 0 15,0 0 0-15,3 4-5 16,0-1 1-16,0 9 2 15,0-5 1-15,3 7 3 0,-3 2 1 16,0-2 1-16,-3 0 2 16,-2 1-1-16,-6-1 2 15,-5 0-4-15,-3 2 0 16,-7-2-1-16,-9-4-2 16,-7 2-6-16,-8-1-1 15,-1-1-87 1</inkml:trace>
  <inkml:trace contextRef="#ctx0" brushRef="#br0" timeOffset="76612">11417 7360 140 0,'-8'-7'55'0,"5"4"-43"0,-5-8-3 0,8 4-3 0,-2-1-7 16,2-3-2-16,0 1 2 16,0-1 0-16,2-4 1 15,4 4 4-15,-1-3 5 0,3-1 8 16,0 1 4-16,2-4-2 15,1 3-1-15,2 1-4 16,3-5-1-16,3 1-3 16,4-4 1-16,6 4 0 0,8 1 1 15,6-6-6-15,2 2-2 16,2 2 0-16,4-2 0 16,2-1-5-16,5 4 1 15,3-1 2-15,2 5 1 16,-2-3-1-16,-3 1-2 15,-2 2 9 1,-1 4 6-16,1-2-1 0,7 1 0 16,1 1-6-16,-1 3-3 15,1 3-2-15,-3 4-3 16,8 4-2-16,7 10 1 16,-2 7-1-16,-2 5 0 15,-6 7 2-15,-5 0 0 0,0 2 0 16,-3-2 2-16,-5 3-6 15,-3 1 1-15,-5-1 3 16,-5 1 4-16,-1-1-1 16,-4-4 0-16,-1 1-3 15,-2-4-1-15,0-4-17 16,-1 1-8-16,4-5-22 16,-3-6-9-16,2-1-45 15</inkml:trace>
  <inkml:trace contextRef="#ctx0" brushRef="#br0" timeOffset="76882.27">13637 7122 236 0,'0'0'88'0,"-3"3"-69"0,3 4 0 0,3-3-7 15,-1 6-8-15,6 6-3 16,3 8-3-16,-1 2-1 16,4 6 2-16,-4 4-5 0,-2-3 0 15,-11-3 0-15,-7-9 2 16,-11 1-1-16,-11-8 4 16,-10-7 2-16,-17-7 2 15,-12 0-15-15,0 0-6 0,7-7-75 16</inkml:trace>
  <inkml:trace contextRef="#ctx0" brushRef="#br0" timeOffset="87932.15">11800 9018 280 0,'3'2'107'0,"2"3"-83"0,9 0 2 16,-4-3-4-16,3-2-10 15,9 5 1-15,4-3-4 16,8 3 2-16,14-3-6 15,10-2-3-15,8 5-1 0,8 2-1 16,16 0 0-16,8 5 2 16,3 2 1-16,13 0 5 0,-1 0 5 15,-1 5 2 1,-1-5 0-16,5-2-1 0,-5-3-1 16,-2-4-3-16,-1-5-1 15,1-5-3-15,-6 3-1 16,-3-5-6-16,-2-5-1 15,3 5-26-15,-3 0-9 16,-8 2-45-16,-3 10-20 16,-2-3-28-1</inkml:trace>
  <inkml:trace contextRef="#ctx0" brushRef="#br0" timeOffset="89882.86">10186 9874 316 0,'-2'-14'118'0,"-3"7"-92"0,-9-5-5 0,6 7-7 15,-10 5-11 1,-9-2-2-16,-7 2-3 0,-8 0-1 15,-17 2 2-15,-23 5-2 0,-10 5 1 16,-19 0 4-16,-19 2 1 16,-8 0-4-16,-15 0 1 15,0 0 0-15,-9-2 0 16,3 0 0-16,9-3 0 16,1-2-3-16,14 0 2 15,14 0-32-15,20 3-13 16,27-10-78-16</inkml:trace>
  <inkml:trace contextRef="#ctx0" brushRef="#br0" timeOffset="93035.12">7551 10492 304 0,'3'0'112'0,"-3"5"-87"0,5 2-4 0,0-7-8 15,3 7-12-15,3-7-3 16,2 7-2-16,6 0 3 16,7 0 0-16,1 0 5 0,2 3 5 15,5-3 6-15,6-5 5 16,7 5-1-16,17-2 0 15,10-3-6-15,8 3-3 16,13 2-5-16,11 0-4 16,3-2 0-16,-4-3 1 15,7 3-1-15,-4-5-1 16,-10 0 1-16,-8 0-1 0,0 0 0 16,0-5 2-16,-11 5-3 15,-7-7 0-15,-9 2-12 16,-7 3-5-1,-6-5-28-15,-5 0-12 0,-3 2-83 16</inkml:trace>
  <inkml:trace contextRef="#ctx0" brushRef="#br0" timeOffset="100561.02">8001 8333 204 0,'-37'7'77'0,"16"-7"-60"0,-19 0 13 0,24 0 3 15,-18-4-15-15,-22 4-4 16,-5-7-5-16,-7 2-1 15,-14 3-4-15,-11-5-1 0,-5-5 1 16,-2 2-5-16,-9-6-1 16,-2-1 1-16,8-8 2 15,-3-8 0-15,8-7-1 16,5-3-2-16,14-1 1 0,13-3 10 16,13-5 3-16,13-2 6 15,17-3 3 1,7-8 0-16,18 3 2 0,25-3-7 15,12-1 1 1,14-7-8-16,16 5-1 0,21 6-4 16,5 4-3-16,14 4-3 15,15 14-1-15,1 7-1 16,12 4 0-16,6 15 0 16,3 7 3-16,15 17-2 15,-5 8 1-15,13 22 0 16,-10 3 0-16,-8 9 2 15,-11 2 2-15,-16 7-3 16,-20 2-2-16,-20 5 2 0,-15 1 0 16,-16-3 1-1,-19-1 2-15,-12 18-3 0,-25 1 0 16,-31-8-1-16,-25-1 0 16,-20-9 2-16,-37 0 0 15,-17-12-7-15,-31-3 0 16,-10-15 1-16,-25-15 1 15,-2-14-4-15,-16-14-1 16,16-12-17-16,3-2-6 16,23 0-94-1</inkml:trace>
  <inkml:trace contextRef="#ctx0" brushRef="#br0" timeOffset="101397.78">6750 11720 260 0,'-11'-5'96'0,"6"1"-75"0,-1-3 8 0,6 4-3 15,0-4-1-15,0-5 2 0,3-2-1 16,8-4 1-16,7 1-15 16,11-9 0-16,8-7 1 0,8-7-7 15,6-7-1-15,7-12-3 16,13 5-2-16,11 0 1 16,3 7 1-16,10 3 3 15,16 15 4-15,0 10-9 16,14 12-2-16,2 14 1 15,-3 17 0-15,0 16 1 16,3 14 0-16,-10 7-3 16,-11 12 0-16,-14 14-1 15,-12 7 3-15,-12 14 0 16,-15 8 1-16,-21 4-11 16,-16 4-5-16,-16-9-1 0,-16-2 2 15,-16-11 2 1,-29-8 3-16,-15-14 1 0,-19-5 1 15,-30-12 7-15,-7-27 2 16,-24-18 3-16,-6-22 2 16,-20-15 3-16,2-9 2 15,-3-19-3-15,17-15 0 16,23-3-5-16,8-8 0 16,21-7-6-16,21-7-2 15,27-7-16-15,29-7-6 0,32-26-68 16,31-3-27-16,35 10 16 15</inkml:trace>
  <inkml:trace contextRef="#ctx0" brushRef="#br0" timeOffset="103319.65">8707 7959 228 0,'6'3'88'0,"-4"-3"-69"0,-2 0-7 0,0 0-9 16,3 0-7-16,2 0 0 16,1 0-22-16,-1 0-7 15,3 0-55-15,2-3-20 0</inkml:trace>
  <inkml:trace contextRef="#ctx0" brushRef="#br0" timeOffset="103500.17">9390 8028 156 0,'40'11'60'0,"-27"-8"-47"0,3 1-1 16,-8-4-4-16,0 0-6 16,0 0-2-16,-3-4-43 15,-2 1-19-15,-6-1 4 0,-2-10 7 16</inkml:trace>
  <inkml:trace contextRef="#ctx0" brushRef="#br0" timeOffset="104099.57">8244 8221 216 0,'-8'-8'82'0,"8"8"-64"0,-13-11 9 16,13 11 0-16,-2-5-14 15,-1 3-4-15,-2-3-6 16,-1 3 0-16,1-5-2 0,0-5-1 0,2 5 3 15,1 4 9-15,2-1 7 16,2-3-1-16,3 2-1 16,3 3 2-16,0-3 2 15,3-2-2-15,2 4-2 16,6-1-12-16,2 1-2 16,5-1 8-16,11-1 7 15,6 3-11 1,-1 2-4-16,0 0-2 0,1 0-1 15,-1 0 0-15,-2 7 0 16,-1-3 2-16,-2-1 1 16,-5 4-6-16,-3-3-2 15,-5-1-18-15,-5-3-5 0,-9 5-30 16,-5-3-13-16,-10 3-59 16</inkml:trace>
  <inkml:trace contextRef="#ctx0" brushRef="#br0" timeOffset="104345.97">8120 8293 304 0,'0'0'112'0,"5"0"-87"0,6-4 11 15,-3 4-2-15,5 0-17 16,3-5-2-16,5 3-9 15,8-3-4-15,6 3-1 16,12-5-1-16,9-1 0 0,2 1 0 16,0 0 0-16,3 3-7 0,0-1-3 15,8 3-23-15,0 2-9 16,-3 2-95 0</inkml:trace>
  <inkml:trace contextRef="#ctx0" brushRef="#br0" timeOffset="104793.3">10755 8006 228 0,'-13'-11'88'0,"8"11"-69"0,-3-3 11 0,5 3-2 15,3 0-16-15,0 0-5 16,3 3-2-16,5 1 1 16,5 3-3-16,6 3-2 0,12 9 2 15,6 0-2-15,3-1-1 16,2-1 5-16,3 2 4 16,0-5-1-16,3-3 1 15,5-1-3-15,2-5-1 16,-2-5-6-16,-5 0-1 15,-3 0-35-15,-5-5-15 16,-9 5-66 0</inkml:trace>
  <inkml:trace contextRef="#ctx0" brushRef="#br0" timeOffset="105019.73">10827 8371 348 0,'5'-9'132'0,"6"4"-103"0,12-9 5 0,-7 11-3 0,8-4-16 16,11-2-3-16,7 2-12 16,8 5-2-16,16-3 0 15,11 10-21-15,-3 2-9 0,-2 7-26 16,-4 7-11-16,-2 5-62 15</inkml:trace>
  <inkml:trace contextRef="#ctx0" brushRef="#br0" timeOffset="109044.89">9319 11682 228 0,'18'-7'88'16,"-13"7"-69"-16,6-7 2 0,-6 3-5 0,1-3-9 15,2 0 1-15,-1-8-3 16,1 1 0-16,0 0-3 15,3-5 5-15,2 1 5 0,0 3 0 16,6-6 1-16,2 2-5 16,3 5 0-16,-6 0-1 15,25 2 3-15,2 5-3 16,2 7-2-16,1 7 4 16,2 15 2-16,-5 11-9 0,0 18 0 15,-5 18-4-15,-6 15-2 16,-7 17 3-16,-11 12 0 15,-14 14-6-15,-10 0-3 16,-10-12 1-16,-11-9 0 16,-8-23 8-16,-11-18 2 15,-8-22 7-15,1-17 5 16,-1-26 6-16,1-22 5 16,-3-29-6-16,2-17-3 15,3-19-6-15,8-19-4 16,13-10-7-16,17-4-3 15,12-7-20-15,13 12-9 16,12 9-117 0</inkml:trace>
  <inkml:trace contextRef="#ctx0" brushRef="#br0" timeOffset="111035.51">9816 8056 184 0,'0'-2'71'0,"0"4"-55"0,-3-2-5 0,3 0-3 15,0 0-7-15,0 0 2 16,0 0-2-16,0-2 2 15,0-3-2-15,3 5-3 0,0-7 1 16,2 4 1-16,0-1 0 16,1-3 4-16,2 2 5 15,2 3-3-15,3 2-1 0,1-5 0 16,1 5-1-16,7-2 0 16,-1-3 0-16,5 5-9 15,3-3-2-15,-2-1-12 16,-1-3-3-16,-2 0-43 15,0 0-38 1,0-5 36-16</inkml:trace>
  <inkml:trace contextRef="#ctx0" brushRef="#br0" timeOffset="111383.65">10922 8006 244 0,'11'-4'90'0,"-6"1"-70"0,3-1 13 0,-3 4 1 15,6 0-18-15,-1 0-6 16,6 4-9-16,3-1-1 16,2 4 0-16,3 0-18 0,5 0-5 0,5 9-22 15,8 1-9-15,6 6-44 16</inkml:trace>
  <inkml:trace contextRef="#ctx0" brushRef="#br0" timeOffset="112029.8">9848 8183 184 0,'-11'-10'71'0,"9"6"-55"0,-1-3 11 16,3 0 3-16,0 2-7 0,0 3 1 16,5-5-7-16,1-1 0 15,4 1-10-15,3 0 9 0,6 3 6 16,2-3-7-16,5 2-1 16,6-2-13-16,5 0-5 15,3 4-16-15,0-1-7 16,-1 4-11-16,-2-3-3 15,-2-1-66 1</inkml:trace>
  <inkml:trace contextRef="#ctx0" brushRef="#br0" timeOffset="112254.19">10964 8221 228 0,'11'-12'88'0,"-3"5"-69"0,2 0 0 16,-2 7-4-16,3-5-16 16,2-2-3-16,3 0-40 15,3 0-16-15,4 7-27 16,9-3-11-16</inkml:trace>
  <inkml:trace contextRef="#ctx0" brushRef="#br0" timeOffset="116696.04">10255 12416 312 0,'6'10'115'0,"-4"-10"-89"0,1 0 8 0,-3 0-1 15,5 0-19 1,3 0-2-16,5-7-8 0,3 0-3 16,5-1 0-16,8-3-1 0,8 4 0 15,8 0-5-15,0 4 1 16,3-1-3-16,0 8 0 15,-1-1-3-15,1 4 1 16,0 4-19-16,-6-4-9 16,-5 1-58-1,-8 6-64-15,-5-7 49 16</inkml:trace>
  <inkml:trace contextRef="#ctx0" brushRef="#br0" timeOffset="116909.47">10216 12539 268 0,'-14'7'101'0,"14"-7"-78"0,0 7 13 16,6-7 0-16,2 0-24 16,7 0-5-16,9-3-19 15,8-1-8-15,16-3 11 16,12-1-12-16,9 1 0 0,0 3-27 15,10 11-9-15,11 5-38 16</inkml:trace>
  <inkml:trace contextRef="#ctx0" brushRef="#br0" timeOffset="118226.95">10271 11864 248 0,'-5'-10'93'0,"2"-2"-72"0,-2-2 5 16,5 7-3-16,0-5-13 15,0-6-1-15,5-4-1 16,0-6 2-16,6-5-5 16,5 0 8-16,2-2 6 0,6-3-1 15,8 6-1-15,8-4-3 16,7 8 1-16,-2 2-6 15,3 7-1-15,5 8-15 16,10 20-8-16,11 15-12 16,3 27-4-16,-5 25 6 15,-6 18 4-15,-11 23 11 16,-12 10 5-16,-14 17-5 0,-16-6-3 16,-16-11 0-16,-15-11 2 15,-17-25 13-15,-17-29 6 16,-12-22 14-16,-13-26 6 15,-23-28 1-15,-6-26 2 16,0-26-8-16,-5-21-2 16,5-14-12-16,16-5-3 15,13-2-22-15,19 2-7 16,19-3-41-16,20 8-16 16,35 21-45-16</inkml:trace>
  <inkml:trace contextRef="#ctx0" brushRef="#br0" timeOffset="126844.41">6623 11367 164 0,'0'-4'63'0,"2"1"-49"0,1-1 9 15,-3 4 1 1,0 0-8-16,2 0 1 0,1 0-6 16,2 0 1-16,-5 0-7 15,6 0 4-15,-1 0 1 0,0 0 1 16,3-3 1-16,0-2 0 15,5 5 0-15,-5 0-2 16,8 0 1-16,5 0-2 16,1 0 2-16,9 0-2 15,4-7 2-15,2 5 0 16,0-5 3-16,2-5-5 0,4 5-1 16,2-5-2-16,8-2 1 15,8 3-6 1,-1 1-3-16,1-2 1 0,0-2 2 15,3 3 2-15,7 3 1 16,6 1-5-16,-3 0-1 16,0 5 3-16,-5-3 1 15,7-2 0-15,1 3-2 16,-5 1 1-16,-6-2 1 16,-5-2-1-16,-6 5-1 15,-2-3-2-15,0 5 1 16,0-2 1-16,0-3 0 15,-6 5 0-15,-4 0 0 0,-6 0-3 16,-3 0 2 0,-5 5 1-16,-5-3 0 0,-3 5-3 15,-5 0 0-15,-3 5 2 16,-5 2 0-16,-2 0-4 16,-4 12 1-16,-2 0 2 15,-2 0 3-15,-1 2-2 16,-2 5-2-16,-1 3 2 15,1 3 2-15,2 6-2 16,1 5-2-16,-1-3 2 16,3 4 2-16,3 10 0 15,-1-2 2-15,4 2-4 16,-1 5 0-16,3 0 1 16,0-2 2-16,0 1-3 15,2-3 0-15,1-4 1 16,-3-3 0-16,0 3 0 0,3-4 2 15,-4 1-3-15,1-8 0 16,-2-3 1-16,-4-6 0 16,-2-1 0-16,-5-4 0 15,-6-4-3-15,-7-3 2 16,-11-5 1-16,-16 0 0 16,-11 2-3-16,-7-1 2 15,-6-1 1-15,-13 5 0 16,-13 2 0-16,5-2 2 15,-3 0-1-15,-10-1-1 16,0-8-2-16,5-1 1 16,0-6 1-16,-34 4 2 15,15-9 1-15,17 2 1 0,7-3-5 16,3-1 1-16,0 4 0 16,8-3 2-16,11 3-1 15,10 1-1-15,8-1 1 16,5-5 1-16,9 3-1 15,4-10 2-15,6 3 2 16,3-10 4-16,5-9 0 16,2-19 0-16,3-7-1 15,3-15 0-15,2-10-4 16,3-15-3-16,6-8 4 0,-1-10 1 16,3-1-2-1,0-2-3-15,3-1 0 0,2 11-1 16,3 4-3-16,0 11 2 15,0 6 1-15,2 13 2 16,-4 5-1-16,2 8-1 16,0 8 1-16,-3 8-1 15,0-3 0-15,-2 10 0 16,-1 2 0-16,-2 5 0 16,0 2-3-16,0 5 2 15,0 2 1-15,0 5 0 16,0 0 0-16,0 5 0 15,0-3 0-15,0-2 0 0,0 7 0 16,0-4 0 0,0 4 0-16,0-3 0 0,0 3 0 15,0-5 2-15,0 5-1 16,0 0-1-16,0-2 1 16,0-3-1-16,0 5 0 15,0-2 0-15,0-3 0 16,0 5 0-16,0 0 0 15,0-2 0-15,0-3 0 16,0 5 2-16,0-4-8 16,0 1-3-16,0-4-42 15,3-7-64 1,5-12-75 0,11-7 60-16</inkml:trace>
  <inkml:trace contextRef="#ctx0" brushRef="#br0" timeOffset="127432.84">6734 12440 196 0,'2'4'74'0,"4"-4"-58"0,2 3 20 0,-3 1 5 16,5-4-10 0,6 3-3-16,5 2-12 15,6-5-3-15,5-5-7 16,2 2 3-16,0-4 3 0,9 3-2 0,-9-6 2 16,6-1-9-16,0 4-2 15,2-1-3-15,-5 4 0 16,-3 1-7-16,-2-1-2 15,-5 4-14-15,-6 0-4 16,-5 0-20-16,-6 4-7 16,-7 3-47-1</inkml:trace>
  <inkml:trace contextRef="#ctx0" brushRef="#br0" timeOffset="127676.43">6982 12593 244 0,'8'14'90'0,"-2"-10"-70"0,2 3 2 15,-3-4-4-15,3 2-1 16,-3-1 4-16,6-1-9 16,2-3-2-16,3-3-6 15,5-1-3-15,5-4 0 0,9-3-4 16,4-3 0-16,4-1-14 0,-1 4-4 15,0 1-27-15,1-1-11 16,-1 11-42 0</inkml:trace>
  <inkml:trace contextRef="#ctx0" brushRef="#br0" timeOffset="128017.81">7924 12459 236 0,'8'-5'90'0,"-5"10"-70"0,5-5 13 16,-3 4-1-16,3-4-11 16,3 0 1-16,4-4-13 15,9-1-3-15,3-2-4 16,5 0-4-16,2 0-1 0,0-3-9 16,1-1-3-16,-1-1-10 15,-2-2-2-15,-3 7-9 16,0 0-5-16,-8 7-55 15</inkml:trace>
  <inkml:trace contextRef="#ctx0" brushRef="#br0" timeOffset="128230.24">8054 12480 312 0,'55'4'115'0,"-28"-1"-89"0,13-3-6 0,-22 0-6 15,6 0-20-15,5 0-3 0,5-3-29 16,6-1-11-16,5-3-69 16,-3 4-31-16</inkml:trace>
  <inkml:trace contextRef="#ctx0" brushRef="#br0" timeOffset="129846.95">9459 11762 204 0,'5'-7'77'0,"-2"7"-60"0,-3-4 6 16,2 1-1-16,-2-4-8 15,0-5 0-15,3-2-6 16,0 3-3-16,-1-11-2 16,1 4-3-16,2-6 1 0,3 1-1 15,0 1 2-15,3-3 1 16,5 3 1-16,2 4 0 15,6-4 2-15,8 8 1 16,2 0 3-16,1 2-3 16,-1 10 1-16,3 2-5 15,-3 7 0-15,-2 10-6 0,0 8 0 16,0 20-8 0,-3 9-3-16,0 12 3 0,-3 5 4 15,1 16 4-15,-9-3 2 16,-5-1 1-16,-5 1 0 15,-10-4-3-15,-6 0 2 16,-8-9 1-16,-5-8 0 16,-6-9-3-16,-7-11 2 15,-11-10 5-15,-11-12 2 16,-2-9 4-16,-5-17 4 0,-1-9-6 16,-2-14-2-1,-3-12-1-15,0-3 1 16,9-9-5-16,7 1-1 0,10-13 0 15,12-6 2-15,7 1-6 16,11 1 1-16,13-2-6 16,15 2 1-16,20-5-14 15,7 4-3-15,3 11-31 16,3 4-12-16,5 14-19 16</inkml:trace>
  <inkml:trace contextRef="#ctx0" brushRef="#br0" timeOffset="130477.26">10099 11795 160 0,'3'-18'60'0,"-1"10"-47"0,1-6 13 0,2 3 3 15,1-4-6-15,2-3 1 0,0-4-9 16,2 1-2-16,3-7-7 15,3 2 0-15,3 0 1 0,2 0-1 16,3 1 1-16,2 3-4 16,3 1 0-16,8 7-3 15,11 2-1-15,2 5-1 16,6 5 0-16,-3 4 2 16,0 12 0-16,2 12 0 15,11 14 0-15,0 7-3 16,-5 15 2-16,-5 15-1 15,-11 5-2-15,-8 13 0 16,-11-1 3-16,-10 11-2 16,-10 4-1-16,-17-4 3 15,-18-3 0-15,-13 3-4 16,-6-11 1-16,-2-18 0 16,-1-22 2-16,-2-14-4 0,-7-28 2 15,-1-19 8-15,0-19 7 16,3-24 1-16,2-23 3 15,1-18-6-15,4-11-3 16,4-3-3-16,7-4 0 16,6 8-9-16,10 3-1 15,8 11-16-15,11 7-5 16,7 7-61 0,6 12-40-16,11 6 54 15</inkml:trace>
  <inkml:trace contextRef="#ctx0" brushRef="#br0" timeOffset="131513.49">9790 12499 148 0,'0'-5'55'0,"0"2"-43"0,2 6 1 16,-2-3 0-16,0 0-7 15,0 0-1-15,0 0 4 0,0 0 2 16,0 0-6 0,0 0 1-16,0 0 1 0,0 0-8 0,0 0-1 15,0 0-68 1,0 0-39-16,6 0 46 15</inkml:trace>
  <inkml:trace contextRef="#ctx0" brushRef="#br0" timeOffset="134502.16">14663 11435 220 0,'0'8'82'0,"0"-8"-64"0,0 4 9 0,0-4 0 16,0 0-3-16,0-4 1 16,0 4-6-16,3-8 1 15,0-1-11-15,2-3-3 0,3-2 0 16,2 0 1-16,4 0 1 15,-1 2-7-15,5 0 0 16,1 12-6-16,2 5-1 16,3 5-2-16,0 8 2 15,2 8 2-15,-7 2-1 16,-4 5 1-16,-9 7 3 16,-9 5-2-16,-5 2 1 15,-2-5 2-15,-4 5 2 0,1-7-3 16,-3 0 0-16,3-7 3 15,0 3 3-15,2-10 13 16,6-1 6-16,2 1 5 16,3-5 2-16,6-2-10 15,2-5-3-15,5-2-10 16,3-5-5-16,7-4-11 16,7-11-5-16,1 1-31 15,1-7-13-15,0-5-95 16</inkml:trace>
  <inkml:trace contextRef="#ctx0" brushRef="#br0" timeOffset="135013.79">14983 11080 240 0,'14'-7'90'0,"-9"5"-70"0,3-3 2 0,-3 1-4 0,0 4-12 16,3-3-1 0,0 3 1-16,3-5 3 0,2 5-4 15,0 0-1-15,3 0 0 0,0 0-11 16,0 0-3-16,0 5 3 15,0 2 3-15,-3 0 3 16,-2 0 1-16,-1 5-3 16,-2-5 2-16,-3 7-1 15,-5-2 0-15,0 2 2 16,-2 0 2-16,-4 0-1 16,1 0-1-16,0-2 1 15,2-5 1-15,1 0 5 16,2 0 6-16,0-2-3 15,5-3 0-15,3 6-6 16,5-1-1-16,3 4-1 0,2 8-2 16,4-5 3-16,-4 5 2 15,-5-2-4-15,-5-1-1 16,-8 0-2-16,-8-4-2 16,-5 2 3-16,-8 0 0 15,-6-2-21-15,-4-2-8 16,2 1-86-1</inkml:trace>
  <inkml:trace contextRef="#ctx0" brushRef="#br0" timeOffset="136993.01">16047 11306 220 0,'-8'-5'85'0,"3"5"-66"0,-1-2 5 0,6-3 1 15,-2-2-10-15,-3 5 0 16,5-7-5-16,0 2 1 15,5-3-6-15,-3-4-1 0,6 2 0 0,3 0 0 16,5-2 2-16,8 7-3 16,7 0-2-16,4 7-3 15,-1 5 1-15,1 4 1 16,-6 5 0-16,-3 5-3 16,-2 10 2-16,-5-4-1 15,-9 4 0-15,-5 1 0 16,-5-2-2-16,-5-2 3 15,-3 2 0-15,-2-4 1 16,-4-8 0-16,1-1 2 16,0-4 1-16,2-4 3 15,3-2 3-15,6-5 0 16,4-5 0-16,6 3-5 16,8-3-1-16,3 5-3 15,5 7-1-15,-1 0-1 16,1 12 0-16,0 2 2 0,-3 5 0 15,-5 10-3-15,-5-3 0 16,-9 6-3-16,-4-6 1 16,-9 0 1-16,-5 0 2 15,-8-7 1-15,-7-9 1 16,-6-6 0-16,-6-8 2 16,1-6-19-16,5-8-6 15,8-13-96 1</inkml:trace>
  <inkml:trace contextRef="#ctx0" brushRef="#br0" timeOffset="137580.44">16682 11172 276 0,'3'-5'104'0,"-3"5"-81"0,-3 5-2 15,3-5-7-15,3 9-10 16,-1 10-9-1,4 10-2-15,2 15 3 0,2 3-7 0,6 0-2 16,-3 7 4-16,3-2 5 16,0-2 9-16,0-3 7 15,-3-7 9-15,0-8 5 16,1-3-3-16,-4-6-2 16,-2-9-7-16,0-7-4 15,-3-7-8-15,1-7-1 16,-1-7-3-16,0-5-2 0,0-2-2 15,1 2 1-15,2 1 3 16,2 3 1-16,3 6 1 16,1 0 0-16,2 6-3 15,-1 10 0-15,1 5-1 16,-2 5 3-16,-1 6-2 16,-3 1-1-16,-4 1 3 15,-6 1 0-15,-6 0-2 16,-2-5 2-16,-7-6 1 15,-4-1 0-15,1-7 0 16,-1-3 0-16,3-4-14 16,0-4-3-16,3-3-40 15,5-7-17-15,5-1-33 16</inkml:trace>
  <inkml:trace contextRef="#ctx0" brushRef="#br0" timeOffset="137775.92">17126 11584 272 0,'11'11'104'0,"-8"1"-81"0,2 2 1 0,-2-2-7 16,-1 5-12-16,1 1-1 15,0 3-7-15,-1-2-2 16,1-5 2-16,0 1-39 0,-1-8-13 15,1-7-55 1</inkml:trace>
  <inkml:trace contextRef="#ctx0" brushRef="#br0" timeOffset="137909.56">17103 11428 212 0,'0'-2'82'0,"0"2"-64"0,0-5-4 15,0 5-8-15,0 0-97 16,0-7-40-16</inkml:trace>
  <inkml:trace contextRef="#ctx0" brushRef="#br0" timeOffset="138133.96">17126 11139 272 0,'16'3'101'0,"-10"4"-78"0,7 4 9 0,-5-4 0 16,0 7-18-16,5 12-5 16,0 12-8-16,3 9-3 15,3 2 1 1,2 6-9-16,5 3-3 0,1 3-7 0,-3-6 0 16,-1-4-5-16,-2-8 1 15,-2-6-18-15,0-11-6 16,-1-9-40-1</inkml:trace>
  <inkml:trace contextRef="#ctx0" brushRef="#br0" timeOffset="138301.52">17415 11443 208 0,'-21'-8'77'0,"5"8"-60"0,-8-2 6 15,11 2 1-15,-3 0-13 16,-3 2-3-16,-2 3-3 15,-5-2 1-15,-1 1-3 16,4-1-22-16,1 1-9 0,6-4-72 16</inkml:trace>
  <inkml:trace contextRef="#ctx0" brushRef="#br0" timeOffset="138719.4">17634 11381 228 0,'8'-7'85'0,"-8"5"-66"0,0-3-3 0,0 5-5 15,-2 0-8-15,-4 7-2 16,1-2-3-16,-5 4 1 15,-1 3 1-15,-2 2 0 0,0 0 2 0,-1 5 1 16,4-5 1 0,2 0 2-16,0-2 3 15,5-2 0-15,3 1 2 0,6 4-4 16,1-4-2-16,4 1-2 16,5-3 0-16,2 6-4 15,4-4-2-15,-4 8 2 16,3 2 2-16,-2 0-2 15,-6 5-2-15,-2 3-1 16,-9-6 3-16,-4 1 0 16,-9-6 1-16,-2 4-3 15,-6-8 0-15,-5-3-20 16,-2-4-10-16,0-14-71 16</inkml:trace>
  <inkml:trace contextRef="#ctx0" brushRef="#br0" timeOffset="139064.47">17587 12028 240 0,'3'-12'90'0,"-9"8"-70"0,-4-3 4 16,4 0-3-16,-10 0-4 16,-13-3-1-16,-16-2-6 15,-8 1-4-15,-10-4-3 16,-11 8-3-16,-19 0 1 0,-2 7-1 15,-3 7 2-15,-13 5-19 16,5 5-8-16,8 1-73 16,11 4-53-1,16-4 58-15</inkml:trace>
  <inkml:trace contextRef="#ctx0" brushRef="#br0" timeOffset="141031.13">9287 12487 356 0,'58'0'134'0,"-29"-3"-104"0,11 3-8 15,-24 0-12-15,5 0-13 16,3-4 0-16,5 4-1 16,8-7 0-16,3 0 3 15,2 4-9-15,-2-1-1 0,-1-4-7 16,-2 8-4-16,-5-4-21 15,-3 8-10-15,-5 4-65 16</inkml:trace>
  <inkml:trace contextRef="#ctx0" brushRef="#br0" timeOffset="141226.6">9480 12666 356 0,'11'-8'134'0,"-3"4"-104"0,5-6-13 0,-3 6-11 15,4 1-43-15,7-4-13 16,13-2-63-16,8 6-27 16,9 6 46-16,2 9 26 15</inkml:trace>
  <inkml:trace contextRef="#ctx0" brushRef="#br0" timeOffset="141542.76">10205 12611 328 0,'34'-4'123'0,"-18"4"-95"0,5 0-6 0,-10 0-10 16,5-3-10-16,8-1-2 16,5 4-6-16,8-3-4 15,8 3 6-15,-3 3-8 0,0 1 1 16,-4-1-14-16,-7 4-4 15,-2 0-14-15,-5 2-3 16,-8-6-57 0</inkml:trace>
  <inkml:trace contextRef="#ctx0" brushRef="#br0" timeOffset="141727.27">10226 12567 352 0,'32'4'132'0,"-11"3"-103"0,11 1-6 16,-14-1-8-16,9 0-25 15,15 0-8-15,8 0-38 16,1 5-16-16,2 6-55 16,2-1-24-16</inkml:trace>
  <inkml:trace contextRef="#ctx0" brushRef="#br0" timeOffset="158072.85">16341 13209 224 0,'18'4'85'0,"-10"-1"-66"0,0-3 1 15,-3 5-2-15,-5-5-12 16,0 0-3-16,0 0-2 15,0 0 1-15,0 0-1 16,0 0 2-16,-2 2 2 0,-4-2 2 16,-2 5 1-16,-5 2-4 0,-8 0-1 15,-11 4 3-15,-10-1 1 16,-6 2-1-16,-2 2-1 16,-3-2 3-16,-2-5 3 15,-9-5-6-15,-2 3-1 16,2-5-2-16,4 0 1 15,4 0-7-15,3 0-1 16,6-5-14-16,2 3-5 16,2-10-23-16,6-2-9 15,0-12-44 1</inkml:trace>
  <inkml:trace contextRef="#ctx0" brushRef="#br0" timeOffset="158431.9">15526 12948 252 0,'16'0'93'0,"-8"0"-72"0,2 4 7 16,-5-1 0-16,1 1-15 15,-1 4-2-15,0-1-9 16,1 7-2-16,-4 0 0 16,-2 5-3-16,-2 7 0 0,-4 2 2 15,-4 5 0-15,-1 0 1 16,-2 2 0-16,-3-2 6 15,-2 0 4-15,-1-5 1 16,3-2 1-16,0-7-2 0,6 2 1 16,-1-7 0-16,6 0 1 15,5 2-4-15,5 1-3 16,8 2-2-16,8 2 0 16,6 5-4-16,5 0-2 15,5 7-1 1,10 2 0-16,1-2-4 0,0 0-2 15,-6-5-15-15,-5-2-6 16,-5 2-24-16,-8-9-10 16</inkml:trace>
  <inkml:trace contextRef="#ctx0" brushRef="#br0" timeOffset="158860.75">14811 12534 236 0,'0'-3'90'0,"0"3"-70"0,-2 0 2 0,2-4-4 16</inkml:trace>
  <inkml:trace contextRef="#ctx0" brushRef="#br0" timeOffset="159259.77">14809 12524 392 0,'0'-4'3'0,"2"1"-2"16,1-1 1-16,2 1 1 0,3-1 1 16,3 4 0-16,5-3 2 15,5 3 1-15,5 0-1 16,6 0 1-16,0 3-4 16,2-3 0-16,1 7 3 15,-1-3 1-15,0 3-1 16,-2 0-1-16,-3 1-3 15,-2 6 1-15,-3 0-4 16,-3 9-2-16,-5 5 2 16,-6 8 0-16,-7 15-2 15,-3 11 0-15,-3 6-1 16,1 5 3-16,-1 7 0 0,0 0 3 16,3 0-1-1,0-7 2-15,0-1 9 0,3-8 4 16,0 2 1-16,-1-5 2 15,1-2-4-15,-1-8 1 16,-2-8-5-16,0-3-1 16,-2 0-9-16,-3-7-2 15,-6 2 0-15,-2-2 0 16,-6 0-2-16,-5 2 0 16,-7 3-12-16,-12 2-2 0,-12 0-19 15,-6-12-4 1,-5-7-96-16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7:51:22.7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11565 8296 244 0,'-8'-12'93'0,"3"5"-72"0,-1-7 9 15,4 7-1-15,-1-3-6 16,-2-6-2-16,0-8 0 15,2-9-1-15,0-4-11 16,6-5 3-16,2-6 4 0,6 1-2 16,5-7 2-16,7-4-9 15,12 3-2-15,5-3 1 16,5 4 1-16,2 7-3 16,3-1-1-16,9 11-3 15,9 2-1-15,7 13-1 0,1 8-2 16,1 14 3-16,8 14 0 15,2 15-4-15,-2 25 1 16,-9 12 2-16,-4 9 3 16,-14 28-9-16,-10 13-4 15,-9 29-8-15,-12 11 0 16,-14 20 0-16,-13 3 2 16,-13-3 5-16,-14-16 6 15,-15-26 8-15,-16-21 5 16,-6-21 10-16,-12-29 7 0,-17-23 8 15,-8-28 3 1,-7-31-3-16,-16-35-1 16,-1-26-13-16,6-35-3 0,8-12-4 15,8-19-1 1,2-35-5-16,32 12-3 0,35 4 0 16,34 71 1-16,0 19-10 15,37-31-2-15,50-47-19 16,22 38-9-16,10 35-51 15,37 33-20-15,-10 18-33 16</inkml:trace>
  <inkml:trace contextRef="#ctx0" brushRef="#br0" timeOffset="9401.79">14483 7506 252 0,'6'0'93'0,"-4"0"-72"0,1 7-4 16,2-3-5-16,3 3-14 16,3 3 0-16,2 9-7 15,5 6 1-15,1 4 4 16,5 1 2-16,0 1 4 0,5 2 8 15,0-3 5-15,3-1 8 16,5-4 3-16,5-3-2 16,-2-4-3-16,-9-3-5 0,17-1 0 15,18-3-5-15,0-4-1 16,8-7-2-16,3-4 2 16,0-6-7-16,-3-6-4 15,-8 2 2-15,-5-7 1 16,-3-5-11-16,-5 0-4 15,-8-2-10-15,-8-1-2 16,-10-1-29-16,-12 2-10 16,-9-5-57-1</inkml:trace>
  <inkml:trace contextRef="#ctx0" brushRef="#br0" timeOffset="9715.95">15497 7461 356 0,'16'0'132'0,"-9"0"-103"0,9 0-8 16,-13 0-9-16,10 0-16 15,8 0 1-15,6 0-10 16,10 0-2-16,5 0 8 15,3 0 3-15,-2 5 6 0,-4-1-1 16,1 3-1-16,-6 3 5 16,-2 1 1-16,-8 4-2 15,-3 3-3-15,-8 8-3 0,-5 14 1 16,-8 3-8 0,-5 8-4-16,-3-1-26 15,0 11-13-15,3 19-74 16</inkml:trace>
  <inkml:trace contextRef="#ctx0" brushRef="#br0" timeOffset="13766.64">10739 9914 288 0,'6'-5'110'0,"-4"5"-86"0,1 0 0 0,-3 0-4 15,3 0-14-15,-1-2-1 16,1-3-8-16,-3 5 0 16,0-2 1-16,0-3 3 0,-3-2 2 15,-2 7-1-15,-3 2 1 16,-5 8-2-16,0-3 2 15,2 0 2-15,-18 2 2 16,5 3-1-16,-26 0-1 16,-24-3 3-16,-6-9 5 15,-12-7-1-15,18-7 3 16,16 7-6-16,-25-12-1 16,-25-7-2-16,29 5-1 15,15 7-3-15,-5 2 1 16,-10 3-4-16,10 2 0 0,14 2-12 15,10 10-5-15,13-3-28 16,11 5-12-16,13 0-80 16</inkml:trace>
  <inkml:trace contextRef="#ctx0" brushRef="#br0" timeOffset="14832.78">14756 9909 208 0,'-3'-7'77'0,"1"5"-60"0,-4-3-1 0,4 0-4 16,-6 3-11-16,-6 2-2 16,-4-5-3-16,-11-2 3 15,-11 5 0-15,-10-3 1 0,0 3 0 16,-9-3 6-16,-9 5 4 15,-17 0-1-15,-5 0 0 16,-8-2-1-16,-18 2 2 16,-3-5-5-16,0 5-1 15,-14 5-2-15,4-3 1 16,-4 3-4-16,-2-3 0 16,6 3-17-16,10-5-8 0,-6 0-74 15</inkml:trace>
  <inkml:trace contextRef="#ctx0" brushRef="#br0" timeOffset="23243.54">20688 7962 200 0,'10'0'74'0,"-4"0"-58"0,-1-3 7 16,0 3-1-16,1-4-10 16,1 1 1-16,1-4-4 15,3-4 2-15,0 4-6 16,-1-5-3-16,3 5-1 0,1-3-1 16,-1 1 0-16,3 7-7 0,0 4-3 15,2 10 1-15,1 2 0 16,-1 7 3-16,-5 12 2 15,-2 12-1-15,-8 2 4 16,-6 0-2-16,-8 0-1 16,-2-5 3-16,-3-9 0 15,-2-7 5-15,-6-14 5 16,-3-10 8-16,-2-9 7 16,-2-7-7-16,2-7 1 15,7-12-9-15,9 0-3 16,10 0-30-16,9-2-11 15,7-3-78 1</inkml:trace>
  <inkml:trace contextRef="#ctx0" brushRef="#br0" timeOffset="27430.61">13973 9853 264 0,'13'2'99'16,"-10"3"-77"-16,-3-10 2 0,0 5-4 0,-3 0-13 15,-2-2-2-15,-3-3-5 16,-6-2-3-16,-4-5 2 16,-6 3 0-16,-5-8 3 0,-5 8-1 15,-6-3-1-15,0 3 1 16,1 2-1-16,-1 2 0 16,-2 5 2-16,-3 5-1 15,-3-3 2-15,-8 5-2 16,-5 0-1-16,-2 0 1 15,2 0-1-15,-2-7 2 16,-6 5 3-16,-3-5 4 16,1 0 2-16,7 0-1 15,4-5-1-15,4 5-1 0,0 0 0 16,1 0-2 0,-3 5-1-16,2-5-3 0,1 2 1 15,4 3-2-15,1-5 2 16,5 0-2-16,0 0-1 15,3 0-2-15,-1-7 1 16,1 2 3-16,0 3 3 16,5-5-13-16,2 0-7 15,9 2-41-15,2 3-16 16,6 4-53 0</inkml:trace>
  <inkml:trace contextRef="#ctx0" brushRef="#br0" timeOffset="27984.14">11972 9956 296 0,'16'14'110'0,"-5"-9"-86"0,-1 7-4 16,-4-10-7-16,2 5-10 16,0 0 0-16,2-2-6 15,6-3 0-15,3-2 1 0,2-2 1 0,0-3 3 16,3 5 10 0,2-7 7-16,3 5 7 0,0-5 7 15,3-3-14 1,5 8-3-16,6-3-6 15,7-2 1-15,3 5-2 0,5-3 0 16,3 5-1-16,0 0 0 16,7 0-7-16,7 0-2 15,-4 0 2-15,0 0 3 16,1 0-1-16,2 0-2 16,3 0 2-16,-1 0 2 15,4 0 0-15,-6 0 2 0,5-2-2 16,6 2 2-1,0 0-4-15,-3 0 0 0,-3 2-3 16,6-2-1-16,2 7 1 16,-5-2 0-16,-5-3 0 15,-3-2 0-15,-3 0-5 16,3-2-1-16,-2-3-6 16,-4 3 0-16,-4-5-21 15,-16 2-8-15,-9-2-77 16,30 7-34-16,45 0 26 15</inkml:trace>
  <inkml:trace contextRef="#ctx0" brushRef="#br0" timeOffset="42745.91">13306 6294 120 0,'-3'-2'46'0,"3"2"-35"0,-2 0 9 0,2 0 5 15,0 0-5-15,0 0 0 16,2 0-9-16,1 0-2 16,0-5-5-16,-1 5-1 0,-2-7 1 15,0 3 0-15,0-4 2 16,-2 1-3-16,-4 0-2 16,1-7 2-16,0 2 2 15,-1-2-2-15,1 0-2 16,0 0 0-16,0-5-1 15,-1 8 2-15,4-4 3 16,-1 6 4-16,6-3 2 16,-1-2 1-16,4 7 2 15,-1-5-3-15,0 5-1 16,0-7-6-16,1 2-3 0,-4 3 4 16,4-5 1-16,-1 2 0 15,0 0-1-15,0-2-1 16,3 3 0-16,3 3 2 15,0 1 1-15,2 0-1 16,0 0 1-16,0 0-2 16,1 5 0-16,1-3 1 15,-1-2 3-15,-1 2-2 16,0 3 1-16,0-3-5 16,-2-2 0-16,-1 5 1 15,1-3 0-15,-3-2-2 16,0 3-2-16,0 1 1 15,0-2-1-15,0 3 0 16,-3-3 0-16,3 5 0 16,0 0 2-16,-3 0-1 0,3 5-1 15,0-3-2-15,0 6 1 16,0 3 1-16,0-4 0 16,0 7-3-16,0-2 2 15,0 9 1-15,0-7 0 16,0 5-3-16,-3 2 2 15,-2-2 1-15,-1 2 2 16,-2 5-3-16,-2-5 0 16,-1-2 1-16,-2 2 0 0,-1-6-3 15,1 3 0-15,-3-3 4 16,3-4 1-16,-3 3 0 16,3 0-2-16,-3-2 1 15,0 2-1-15,2-2 0 16,1-2 0-16,-3 1-3 15,0 1 2-15,0-3 3 16,0-1 1-16,-2-1-4 16,-1 0-1-16,-2-3 1 15,0 3 0-15,-3-2-2 16,0-3 0-16,0-2 4 16,-2 0 1-16,-1-2 0 15,1-3-2-15,-4 3 1 16,1-3 1-16,0-2-1 0,2 0-1 15,4 0-2-15,1-5 1 16,4 5 3-16,2-7 3 16,0 2 0-16,5 3 2 15,1-7-2-15,2-1 0 16,5-4-1-16,0-3 2 16,6 3-1-16,-1-5 0 15,4 1-6-15,-1 3-1 16,3 1-19-16,2 2-7 15,9 12-115 1</inkml:trace>
  <inkml:trace contextRef="#ctx0" brushRef="#br0" timeOffset="48776.96">18441 11744 156 0,'0'0'57'0,"0"0"-44"0,0 0-1 0,0 0-5 16,0 0-1-16,0 0 1 15,-2-3-3-15,-1-1-3 16,1 4 0-16,2-3 1 0,0-2 3 16,0 5 4-16,0 0 5 15,2 8-4-15,1-1 2 16,-1 4-5-16,1 1-2 15,2 2-2-15,1 3 0 16,-4 6-2-16,4-2 2 16,-4 1 2-16,1-4 2 15,0 1-1-15,-1-2-1 16,1-6-1-16,-3-4 2 16,0 0 1-16,0 1 1 0,0-8-2 15,0-8-1-15,0 1-1 16,0-4 0-16,0-3-5 15,0-3-1-15,0 1 3 16,0-6 3-16,3 8-1 16,-3-4 0-16,0 3-1 15,0 1-2-15,0 7 1 16,-3-4-1-16,0 3 0 16,1 6 0-16,-1-3 0 15,0 10 2-15,1 2-3 16,2 3 0-16,0 1-4 15,0 8 1-15,2-2-11 16,4 6-3-16,-1-2-22 16,3 0-7-16,2 1-43 15</inkml:trace>
  <inkml:trace contextRef="#ctx0" brushRef="#br0" timeOffset="49617.72">19412 11720 172 0,'-2'-5'66'0,"2"12"-52"0,0-9 10 0,0 2 2 0,0 0-13 15,2 2-2-15,-2 5-7 16,0 1-1-16,-2-1-1 15,-3 4-4-15,-1 3 1 0,1 1-1 16,-6-1 0-16,3 4 2 16,-2 4 0-16,-1 1 0 15,3-2 2-15,0 5-3 16,3-5 0-16,2 1 3 16,1-1 1-16,2 2 5 15,2-6 5-15,1-6-3 16,0 1 2-16,-1-9-5 15,1-10 1-15,0-1-5 16,-3-10-2-16,-3-11-3 16,-2 1 1-16,-1-5-4 15,1-4 1-15,0 1 4 16,-3 3 2-16,3 8 0 0,-1 3-2 16,1 4-4-16,0 11-2 15,2 11-6-15,0 6-3 16,3 8-13-16,0 4-5 15,0 8-56 1</inkml:trace>
  <inkml:trace contextRef="#ctx0" brushRef="#br0" timeOffset="52079.36">18394 11842 140 0,'0'7'55'0,"2"-7"-43"15,1 5 3-15,-3-5 1 0,3 2-10 16,2-2-3-16,0 5-2 16,1-2 1-16,-1-3-1 15,0 4 2-15,1-1 0 0,-1-3 1 16,0 0 0-16,0 0 0 16,1 0 2-16,-4 0-1 15,1-3 2-15,0-1-2 16,-3 1 2-16,2-2 2 15,-2-2 2-15,0 0-3 16,0 3 0-16,0-3-5 16,0-3 0-16,0-2-1 15,0 5 1-15,0-4-2 16,0 1-1-16,0-2 3 16,0-6 2-16,0 4 2 0,0-8 3 15,0 4-3-15,0 1-2 16,0-6 0-16,0 6-1 15,0-2 2-15,0 0 1 16,0-2 1-16,0 2 0 16,0 3-2-16,0-3 1 15,0 0-4-15,0 1-2 16,0-4-3-16,-2 1 1 16,-1-5-1-16,0 1 0 15,1-8 2-15,-1 4 2 16,0 3-1-16,1-2-1 0,-1 2 3 15,0 1 0-15,3 1 1 16,0 0 2-16,3 3 1 16,0 0 3-16,-3 2-7 15,0-2-4-15,2 2 0 16,1 1 0 0,-3 1 1-16,3-4 0 0,-3 2-3 15,2-2 2-15,1-3 3 16,-3 3 1-16,0 2 1 15,0-2 2-15,0 7-5 16,0 0-1-16,0 0 0 16,0-3 0-16,0 10 0 15,0-2 0-15,0 2 0 16,0 0 2-16,0-3-1 16,0 3-1-16,0 0 1 0,0 0-1 15,0 0 0-15,0 0 0 16,0 3 0-16,-3 1 0 15,3-4-3-15,-2 2 2 16,-1 5 1-16,0-2 2 16,3-3-3-16,0 5 0 15,0-2 1-15,0-3 0 16,0 5 0-16,0-2 2 16,0-3-1-16,0 3-1 15,0-3 1-15,0 5 1 16,0-5-3-16,0 3 0 15,0-3 1-15,0 5 0 0,0-2 0 16,0-3 0-16,0 5 0 16,0-2 2-16,0-3-3 15,0 5-2 1,0-2-1-16,0-3 3 0,0 5-22 16,0-2-9-16,0 2-92 15</inkml:trace>
  <inkml:trace contextRef="#ctx0" brushRef="#br0" timeOffset="53626.96">18373 10824 176 0,'5'-12'66'0,"0"12"-52"0,1 0 6 0,-4 0-3 15,1-2-13-15,-1-3-1 16,1-2-3-16,0 2 2 15,-1-2-1-15,1-2-3 0,-3-3-1 16,0 5-1-16,0-5 3 16,3 5 6-16,-1-2 7 0,-2-3-4 15,3 5 0 1,0 0-4-16,-1 0-1 0,1 0 1 16,0 2 0-16,-1-2-2 15,1 2-2-15,0 3 3 16,-3-5 2-16,0 2-4 15,0-2-1-15,0 0 0 16,0 0 2-16,0 0 3 16,0-5 2-16,0 5 3 15,0-2 1-15,0-3 1 16,0 5 0-16,2 0-4 16,1 0 0-16,-1 0-7 15,1 0-1-15,0 0 0 0,-1-3 2 16,-2 3-3-1,0-2 0-15,0-3 1 0,0 0 2 16,0 5-1-16,-2-2-1 16,2-3 1-1,0 5-1-15,0 0 2 0,0 0 1 16,0 2-4-16,0-2-1 16,0 7-2-16,0-7 3 15,0 7 2-15,0 0 4 16,0 0-4-16,0 0-1 15,0 0-2-15,0 0-2 16,0 0 3-16,0 0 2 0,0-2 0 16,-3-3 2-16,0 5-2 15,1-2-1-15,-1 2 1 16,1 0-1-16,-1 0-3 16,0 0 2-16,-2 2 1 15,0-2 0-15,-3 0 0 16,0 5 0-16,-3-3 0 15,1-2 0-15,-4 0 2 16,-1 0 1-16,-4 0-6 16,6-2 0-16,2-3 1 15,-10 5 1-15,-8-7 1 16,-3 2 2-16,3 3-1 16,0-3-1-16,2 5-2 15,-2 0 1-15,3 0 1 0,-1 0 2 16,1 0-1-16,0 5-1 15,-4-5-2-15,1 0-1 16,-2-5 2-16,-4 3 2 16,-2-3 2-16,0-2 1 15,3 0 0-15,2 0 0 16,0 0 0-16,3 0 0 16,3 2 0-16,-3 3 0 15,-1-3-2-15,1 5-2 16,0 5 1-16,-5-3 1 15,-3 3-1-15,0 2-1 16,0-2-2-16,2-3 1 16,1-2 1-16,0 0 0 0,-1-2 0 15,3-3 0 1,-2 0 0-16,0 3 2 16,-1-5 1-16,3 2 1 0,1-2-2 15,2 7-2-15,-1 0-6 16,7 0-4-16,2 7-49 15,2 0-24-15,8-7-26 16</inkml:trace>
  <inkml:trace contextRef="#ctx0" brushRef="#br0" timeOffset="56614.2">19066 9709 128 0,'0'-16'49'0,"3"9"-38"0,2 2 10 15,0 3 4-15,0-3-3 16,1 5 1-16,2-5-6 16,0 5-2-16,2 0-9 15,1 5-2-15,-1 2 0 0,1 0-5 16,-1 5-1-16,1-3 3 16,0 3 3-16,-3 2-3 15,-3 0-1-15,0 5-2 16,-2-5 0-16,-3 0 4 15,0-2 1-15,-3-5 5 16,-2 0 3-16,0 0 2 16,-3-7 3-16,0-2-3 0,0-3 2 15,2-2-4 1,1 0 1-16,3 0-7 0,-1-5-1 16,3 5-2-16,3 0 1 15,2 0-2-15,0 0-1 16,3 0 1-16,0 2-1 15,0 5 0-15,-3-2 0 16,1 4-5 0,-1 5-1-16,-3 3-2 15,-2-1 2-15,-2-2 4 16,-1 5-6-16,1-5 1 16,-4 0 7-16,1-2 7 15,0-5-5-15,-3-5-1 0,0-2-25 16,0-5-12-16,0-4-69 15</inkml:trace>
  <inkml:trace contextRef="#ctx0" brushRef="#br0" timeOffset="57664.4">19196 9714 148 0,'5'7'55'0,"-3"-2"-43"0,-2-3-1 16,0 5-2-16,0-7-8 0,-2 0-1 16,-3 0 2-16,-1 0 3 15,-2-2-2-15,-2-5 5 0,-4-3 2 16,-1 3-3-16,-4 5 1 15,-5-3-5-15,-2 5-2 16,-3 5 0-16,0-3-1 16,-3 5 0-16,0 3 2 15,0-3-1-15,1-5-1 16,-4 5 1-16,-4-7-1 16,-1 0 0-16,-5-7 0 15,-3 5 0-15,3-10 2 16,3 0 3-16,10 5 2 0,6 0-6 15,-6 0 0-15,-13 0 1 16,3 0 3-16,-1 7 0 16,-2 0 0-16,0 7-1 15,3-2 0-15,0 2-2 16,2-5-2-16,0-2 1 16,-2 0-1-16,2 0 2 15,-2-2 1-15,0-3-1 16,-6 5-2-16,0-2 3 15,6 2 0-15,0 2 1 16,2-2 2-16,0 5-5 16,1 2-1-16,-1 0 2 15,-2 0 1-15,-3-5-1 16,-6 8-2-16,4-8 1 16,-1 3-1-16,3-10 0 15,0 3 2-15,0-10 1 0,-2 5 1 16,-4-5 4-16,1 3 3 15,2-3-4-15,6 5-2 16,5 2 0-16,5 5-1 16,3 5-20-16,5 7-7 15,3 9-85 1</inkml:trace>
  <inkml:trace contextRef="#ctx0" brushRef="#br0" timeOffset="60111.33">19291 9733 236 0,'-3'-31'90'0,"3"17"-70"0,-5-7-1 0,5 16-3 16,-3 3-6-16,1-3 2 15,-1 3-2-15,3 4-1 16,-3 10-5-16,1 9-1 0,-1 5 1 16,0 9-13-16,1 10-4 15,-1 9 4-15,-2 19 2 16,-1 2 2-16,4 17 4 15,-1 9-2-15,3 7 1 16,5 12 2-16,3 14 2 16,6 5 1-16,4 9 1 15,6 0 2-15,2-9 3 16,1-10 5-16,-6-16 1 16,-5-14-8-16,-6-24-2 15,-7-14-5-15,-6-16-3 0,-10-12-42 16,-8-19-20-16,0-26-44 15</inkml:trace>
  <inkml:trace contextRef="#ctx0" brushRef="#br0" timeOffset="61612.66">16177 9587 160 0,'5'-7'63'0,"-2"7"-49"0,-3-5 5 0,2 3-2 15,-2-3-10-15,0 5-4 16,0-2-5-16,0 2 1 15,-2 0 1-15,-4 0 0 0,-2 2 0 16,0 3 0-16,-5-3 0 16,-3 10 2-16,0-5 3 15,-2 7 0-15,-1-2 2 16,1 2-2-16,-1 0 2 16,3 5-2-16,1-5 0 0,4 0-3 15,0-2-2 1,3-3 7-16,6 3 3 0,2 2-3 15,2-7 1-15,1 0-3 16,5 5 0-16,5 0-1 16,1-3 0-16,4-2 0 15,-2 5 2-15,2 2-3 16,1 0-2-16,-1-2-3 16,-4 7 1-16,-1-3-1 15,-5 3-2-15,-3 2 0 16,-5-2 3-16,-2 0 0 15,-4-5 3-15,1 0 1 16,0 0 1-16,2-2 0 0,0 2 2 16,3-2 1-16,6-3 3 15,2-2-3-15,2-2 1 16,3-5-5-16,3 2-2 16,0 3 0-16,0-5-1 15,0 7-3-15,-3 0 2 16,-2 0-1-16,-3 7-2 15,-3 5 0-15,-2 7 3 16,-6 2 0-16,-2 5 1 16,-3 5-3-16,0-3 2 15,0-2 10-15,0 0 3 16,3-5 1-16,5 0 2 16,2-9-4-16,6 0-1 15,3-10-17-15,5-4-6 0,2-5-48 16,1-5-23-16,-3-2-25 15</inkml:trace>
  <inkml:trace contextRef="#ctx0" brushRef="#br0" timeOffset="62577.13">15671 10382 236 0,'0'0'88'0,"0"2"-69"0,3-2 6 16,-3 0-2-16,3 5-15 16,2-3-4-16,0-2-6 15,3 5-1-15,0-3 2 16,3 5-18-16,-3-7-4 0,-1 0-44 16,-1 0-54-16,-4-2 26 15</inkml:trace>
  <inkml:trace contextRef="#ctx0" brushRef="#br0" timeOffset="63610.42">15727 10121 156 0,'2'0'57'0,"-2"-5"-44"0,3-2 7 16,0 7 3-16,-1-5-12 15,1 3-3-15,0-5-5 16,2-5 0-16,0 5-2 15,3 0 4-15,0-5 4 0,0 3-1 16,3-3 3-16,-1 3 3 16,1-3 1-16,2 5-2 15,0 0 0-15,1 2-5 16,-1 3 0-16,0-3-3 16,0 5 0-16,-2 5-8 15,-1-3 0-15,1 10-1 0,0-3 2 16,-3 10-1-16,-1 2-1 15,-1 5 0-15,-1 0 3 16,0 2 0-16,-2 3 1 16,-3-3-3-16,0 0 0 15,-3-2 4-15,-2 0 1 16,0 0 0-16,-1-5-2 16,1-7 1-16,-3 0-1 15,3-7 0-15,0-2 2 16,-1-5 1-16,1-5 3 15,2 3-3-15,1-5 0 0,2-5 1 16,2 5 0 0,1-5-2-16,2 5 1 0,3-2 0 15,0 2 3 1,3 2-5-16,2 3-1 0,3 2-2 16,-6 2-2-16,1-2-8 15,2 5-5-15,-2-3-44 16,2-2-18-16,6-7-10 15</inkml:trace>
  <inkml:trace contextRef="#ctx0" brushRef="#br0" timeOffset="68127.91">10888 9037 256 0,'-56'14'96'0,"30"-7"-75"0,-17 7-1 0,22-9-7 0,-16-3-9 16,-19-2-1-16,-7-2-3 15,-6-10-1-15,-2-14 1 16,-9-21 2-16,-4-7 3 0,4-7 11 16,9-10 5-16,5-11 2 15,5-5 3 1,11 0 1-16,10-5 3 0,11-4-3 16,18 18 1-16,3 22-7 15,24-29-3-15,21-23-13 16,24 2-5-16,16 12-3 15,13 7-1-15,26 7-4 16,11 9 0-16,27 1 2 16,2 9 1-16,21 6 0 0,0 11 1 15,16 16 0-15,-7 2 3 16,7 19 0 0,-5 14 3-16,10 16-6 0,-13 12 1 15,-7 20 1-15,-4 25 1 16,-20 21 1-16,-19 23 0 15,-8 20-11-15,-22 20-5 16,-25 6-6-16,-33 8-1 16,-31-8 4-16,-26-15 3 15,-25-16 14-15,-39-19 6 16,-47 0 14-16,-46-33 6 16,-26-31 3-16,-40-25 1 15,-32-31-11-15,-23-26-5 16,-3-9-12-16,10-5-5 0,-7 0-107 15,47 0-48-15,16-7 21 16</inkml:trace>
  <inkml:trace contextRef="#ctx0" brushRef="#br0" timeOffset="69210.02">18383 11774 176 0,'0'0'66'0,"0"3"-52"0,0-3-1 0,0 0-5 16,3 0-17-16,0 4-4 15,2-1-5-15,0 4 1 16,0-7-11-16,1 4-2 16,2-1-19-16,2 6-9 15,1 0 28-15,-1-1 14 0</inkml:trace>
  <inkml:trace contextRef="#ctx0" brushRef="#br0" timeOffset="70049.32">18402 11360 48 0,'0'-37'19'0,"0"15"-15"0,0-13-1 16,0 16-1-16,0 1-5 0,0-11 2 16,0 1 1-16,-3-5 2 15,0-4-1-15,1 1-1 16,-1-4 25-16,3 0 12 15,-2 5-12-15,-1-3-6 16,0 5-9-16,1-7-5 16,-1 5-5-16,0 2-2 15,3 0-15-15,0 5-6 16,0-5 12-16,3 5 5 16,0-3 16-16,-1 3 6 15,1 2 9-15,0-2 5 16,-3 7-12-16,0-3-5 15,0 3-8-15,-3 0-4 0,0 0 0 16,-2-3-1-16,0-4 2 0,2 2-1 16,0 0-1-16,1 3 1 15,-1-3 1-15,3 0 1 16,0 0 3-16,3-7-3 16,-1 5 0-16,4-5 1 15,-1 0 0-15,-2-2-2 16,-1 9-2-16,1 0 1 15,-3-9-1-15,0-17-5 16,-3 3 1-16,1-12 4 16,-1 4 2-16,0 10 0 15,1 7-2-15,2 5 1 16,0 2-1-16,0 7 0 16,0 3 2-16,0-1 1 15,-3 3 1-15,0 0-2 0,1 0 1 16,-4-3-4-16,1 3-2 15,3 2 2-15,-1-2 0 16,0 7 1-16,3 7 0 16,0 0 4-16,0 0 2 15,0 2-2-15,0 5-3 16,0 0-3-16,3 5 1 16,0-3 1-16,-1 5 2 15,1-2-1-15,-3-5-1 16,0 0 3-16,0 0 0 0,0 0 1 15,0 0 0-15,5 2-5 16,-5-2 1-16,5 0-16 16,1 0-4-16,-1 5-56 15,0-5-32 1,1 0 49 0</inkml:trace>
  <inkml:trace contextRef="#ctx0" brushRef="#br0" timeOffset="71090.27">18418 9359 132 0,'0'-5'49'0,"0"5"-38"0,0 0-1 15,0 0-1-15,0 0-6 16,0 0-2-16,0 0 0 16,0 0 1-16,0 0-1 15,0 0-1-15,0 0 3 0,0 0 7 16,0 0 3-16,0 0 2 16,-3 0 1-16,0 0 0 0,1 0 0 15,2 0-8-15,-3 0-5 16,0 0-2-16,1 5-1 15,-1-3 0-15,-2 3 2 16,0 2 1 0,-1 0 1-16,1-2 0 15,0-3-2-15,-3 5 1 16,0-7 2-16,0 0 4 16,0 0-2-16,0 0 1 15,-3 0-3-15,3 0 2 16,-2 0-4-16,2 0 0 15,0 0-1-15,-3 5 1 16,3-3-2-16,-2 3-1 0,-3 2 1 16,-1-7-1-16,1 5 0 15,-3-5 0-15,0-5 0 16,3 5 0-16,-3-7 2 16,3 2 1-16,0 3-1 15,2-3-2-15,1 5 3 16,2-2 0-16,0 4-4 15,0-2-1-15,0 0 3 16,0 5 3-16,0-5-3 16,-2 0-3-16,-1-5 1 15,-2 3 0-15,-1-5 3 16,1 0 1-16,0-5 3 16,0 5 1-16,0-5-3 15,-1 3-1-15,1 2-1 16,3-3 1-16,-4 8-2 0,1-3-1 15,0 5 1-15,0 0 1 16,-3 0-3-16,0 0 0 16,0 0 1-16,-3 0 2 15,1 0-1-15,2-2 2 16,3 2 0-16,0 0 1 16,2 0-2-16,0 2-2 15,1-2 1-15,-1 5-1 16,1 2-3-16,-1-2 2 15,1-3 3-15,-1-2 1 16,0 5-4-16,1-3-1 16,-1-2 3-16,-2 0 1 0,0-2-3 15,0-3 1-15,-1 5 0 16,1 0 0 0,0 0 2-16,-3 0 3 15,3 5-2-15,-3-5 0 0,0 0-1 16,0 2 1-16,-2-2-2 15,-4 0 2-15,-1 0-4 16,1 0-2-16,4 0 4 16,-1 0 1-16,1-2 0 15,-1-3-2-15,3 5 3 16,3 0 0-16,0-2 1 16,0 2 0-16,2 0 0 15,1 2 0-15,-1-2-5 0,0 0 1 16,1 5 0-1,-1-3 2-15,1-2-1 0,-4 0-1 16,1 0 1-16,0 0-1 16,0 0 0-16,0 0 0 15,-1-2 0-15,1-3 2 16,3 5-3 0,-1 0 0-16,3 0-28 0,0 5-13 15,0-3-86 1</inkml:trace>
  <inkml:trace contextRef="#ctx0" brushRef="#br0" timeOffset="71641.64">17021 9244 220 0,'5'-5'85'0,"3"5"-66"0,-3-5 1 0,-2 5-2 15,-3-2-12-15,2 2-1 16,-2-5-3-16,0 5-2 16,-2-2 1-16,-3-3 1 0,-3 5 3 15,-3 0 2-15,-2 0 3 16,-3 0-1-16,-3 0 2 16,-2 0-2-16,0 0 0 15,0 0-3-15,0 5 1 0,0-3-6 16,2 3-3-16,1-3-2 15,2 3 3-15,2 2-79 16,4 7-78 0,5-7 40-16</inkml:trace>
  <inkml:trace contextRef="#ctx0" brushRef="#br0" timeOffset="72125.34">16153 9465 292 0,'2'0'110'0,"4"2"-86"0,-4-2 13 16,-2 0 7 0,6 0-22-16,-1-2-22 15,0-3-11-15,3 5 5 16,0-7-28-16,0 2-12 0,3 3-67 15,-1-3-47 1,1-2 66-16</inkml:trace>
  <inkml:trace contextRef="#ctx0" brushRef="#br0" timeOffset="77196.94">19262 9794 104 0,'0'-26'38'0,"-3"7"-29"0,0-16-3 0,3 23-3 15</inkml:trace>
  <inkml:trace contextRef="#ctx0" brushRef="#br0" timeOffset="78459.91">19180 9044 156 0,'0'-5'57'0,"2"5"-44"0,-2-2-4 16,0-3-4-16,0 5-5 16,0-7 0-16,0 0-3 15,0-5 2-15,-2 5 1 16,-1-7 0-16,3 0 2 0,0 2-8 15,0 5-3-15,0 0 0 0,0 0 3 16,0-5 3-16,0 5 2 16,3 5-4-16,-3-3 1 15,0 3 2-15,0-3 1 16,2 5 1-16,1-2 2 16,-3 2-3-16,3-5 0 15,-3 5 1-15,5 0 2 16,-2 5-3-16,2-5 0 15,-3 2 3-15,1-2 1 16,0 5-4-16,-3-5-1 16,2 2 3-16,1 5 1 0,0 0 4 15,-3-2 1-15,0-3-1 16,2 3 1-16,-2 2-2 16,0-7 0-16,0 0-1 15,0 5 0-15,-2-5-2 16,-1 0 1-16,-2 0 0 15,-1 0 3-15,1-5 1 16,-3 5 1-16,0 0-2 16,0-2 1-16,-2-3-4 15,-1 5-2-15,1 0 0 16,-4 0-1-16,1 0 0 16,-3 0 0-16,-2 0 0 15,-1-5 2-15,-2 3-3 16,-3 2 0-16,0-5-1 15,3 3 0-15,0-3 2 16,0 5 2-16,0-2-1 0,0-3 2 16,-1 5 0-16,1 0 1 15,0 0 0-15,-3-2 2 16,3-3-1-16,-3 3 2 16,-2-3 0-16,-3-2 1 15,-3 0-4-15,0 0-3 16,1 2 0-16,1-2-1 15,1 0-3-15,3 7 2 16,-1 0 1-16,4 0 2 16,-1 7-1-16,0 0-1 15,-3 5 1-15,1-5 1 16,-3 0-3-16,-3-2 0 16,-5-3 1-16,0-2 2 0,0 0 1 15,3-7 1 1,-1 2 2-16,1 3 1 0,5-3-1 15,0 3-1-15,2 2-3 16,1 2-2-16,-1 5 3 16,-2 5 0-16,-3 0-1 15,1-5-2-15,-1 0-2 16,0 0-1-16,3-7 4 16,0 0 3-16,3-7 1 15,-1 2 2-15,1-4-6 16,2-3-1-16,3 5 6 15,-1 0 4-15,1 0-3 0,0 2-2 16,3 5-2-16,-4 0-3 16,1 0 3-16,-3 5 0 15,-2-3-1-15,-6-2-2 16,3-2 1-16,0-3 1 16,0-2-1-1,0-2 2-15,0-3 0 0,2 0 1 16,1-2 0-16,-1 5 2 15,-2-8-1-15,3 10 0 16,2 0-1-16,0 5 0 16,-2 2-2-16,2 2 1 15,-3-2-4-15,1 7 0 0,0-7 1 16,-1 5 2 0,6-10-3-16,0 5 0 0,2-2-23 15,6-5-12-15</inkml:trace>
  <inkml:trace contextRef="#ctx0" brushRef="#br0" timeOffset="82480.46">16179 8752 196 0,'-2'-7'74'0,"-1"7"-58"0,0-2 9 16,1 2 0-16,-1 0-15 15,0 0-6-15,-2 0-2 16,0 2-2-16,-3-2 0 15,0 5 0-15,0-5 0 0,-3 0 0 16,1 2 0-16,-3-2 0 16,-1 5 0-16,1-5 0 15,0 2 2-15,0 3-3 16,2 2 0-16,-2 0 3 16,5 0 3-16,3 0 4 15,-1 0 5-15,6 0-4 16,0-2 0-16,6 2-9 15,2-2-2-15,0-3 2 0,5-2 3 16,-3 5-3-16,4-3-1 16,-1 5-2-16,3 5 0 15,-3 2-7-15,-3 0-2 16,-2 10 1-16,-2-3 4 16,-9 0 3-16,0-2 2 15,-2-3-2-15,0 1 2 16,0-3 7-16,-1-5 4 15,1 1 3-15,2-3 3 0,1-5-3 16,2 3 0-16,5-3-5 16,3-2-3-16,5 0-5 15,3 0 0 1,0 0-2-16,0 0 0 16,0 5 0-16,0-3-2 15,-3 5 0-15,-3 5 3 0,-2 0-2 16,-2 2 1-16,-6 0 2 15,-3 7 0-15,0 0-3 16,1 3 0-16,2-3 13 16,0 0 7-16,2-2-4 15,1-5-2-15,2 0-4 16,0-7-2-16,3-2-3 16,3 2 1-16,0-7-22 15,2 0-9-15,0-5-66 16,0 5-63-16,3 0 48 15</inkml:trace>
  <inkml:trace contextRef="#ctx0" brushRef="#br0" timeOffset="83190.11">16822 9286 260 0,'6'-7'96'0,"-4"2"-75"0,3-2 8 0,1 7-3 16,2 0-14-16,0-2-4 0,2-3-5 15,3 5 0-15,11 0-2 16,3 0-1-16,2 0 1 0,0 5-1 16,0-5 0-16,-3 0-5 15,-2 0-1-15,-3 0-19 16,-5-5-7-16,-2 5-84 16</inkml:trace>
  <inkml:trace contextRef="#ctx0" brushRef="#br0" timeOffset="84285.18">15475 9126 188 0,'3'0'71'0,"0"0"-55"0,2 5 13 0,-2-3 4 15,2-2-10-15,0 0-4 16,3 0-8-16,0 5-5 15,0-3-3-15,0 3-3 0,0-3 1 16,-3 3-1-16,1 2 0 16,-1 0-3-16,-2 5 2 15,-3-3-1-15,0-2 0 16,0 3 6-16,0-3 2 0,0 0 4 16,0-5 4-16,0 3-6 15,0-5 0 1,0-5-2-16,0 3 1 0,2-5-6 15,1 0-1-15,-1-3-16 16,1 3-4-16,0 0-23 16,-1 5-8-16,-2 2-52 15</inkml:trace>
  <inkml:trace contextRef="#ctx0" brushRef="#br0" timeOffset="84747.94">15632 8738 212 0,'0'0'79'0,"0"0"-61"0,0 5 15 0,0-5 1 15,2 2-11-15,4-2 0 0,-1 7-8 16,0-2-1-16,0 2-8 16,1 0-2-16,2 7 2 0,2 0-1 15,1 12 0-15,2 0-3 16,3 2-2-16,-6-2 1 16,9 7 1-16,0 2-1 15,-1-2 2-15,-2 0-2 16,-3-7-1-16,-2-7-21 15,-3-5-9-15,-3-7-97 16</inkml:trace>
  <inkml:trace contextRef="#ctx0" brushRef="#br0" timeOffset="87615.28">15465 10189 212 0,'3'0'79'0,"-1"0"-61"0,-2-7 1 0,0 2-1 0,-2 3-3 16,-1-10 3-16,0-2-8 16,1-5-3-16,2-2-4 15,0-5 11-15,2 0 7 0,6 3 3 16,0-8 1-16,5 5-3 16,3 3-2-16,3-3-6 15,2 5-4-15,5-3-3 16,3 8-2-16,9 2-6 15,4 2-1-15,3 5 1 16,-3 7 0-16,1 7-4 16,-4 7 1-16,-2 12-3 15,-2 9 2-15,-1 19 1 16,0 17-1-16,1 4 1 0,-11 19 3 16,-11 0-5-16,-8 7 2 15,-10 5 0-15,-11-5 2 16,-10-9 1-16,-9-10 1 15,-10-9-3-15,-16-19 2 16,-2-14 1-16,-1-18 0 16,-4-18 6-16,-9-23 4 15,0-21 3-15,6-14 3 16,7-19-9-16,9-9-4 16,7-5 4-16,14 0 3 15,10 0-8-15,10 0 0 16,14 7-29-16,14 0-9 15,23 5-114 1</inkml:trace>
  <inkml:trace contextRef="#ctx0" brushRef="#br0" timeOffset="88395.19">15092 9265 212 0,'-13'-12'79'0,"5"5"-61"0,-3-12 17 0,6 12 3 0,0-9-7 16,-3-8 2-16,0-4-10 15,2-5-2-15,4-7-12 16,4-7-1-16,6-7 2 0,6 2 0 15,4-2 4-15,8 5-5 16,6-3-3-16,8 12-3 16,13 0 0-16,5 7-4 15,3 7 0-15,-3 10 1 16,0 4 0-16,3 12-3 16,5 7 2-16,-2 12-6 15,-3 16 0-15,-8 17-2 0,-6 14 3 16,-10 9 2-16,-8 12 2 15,-10 19-1-15,-14 2 1 16,-13 5 0-16,-18-5 0 16,-17-14 2-16,-2-14 2 15,-5-21-3-15,-5-17-2 16,-12-23 6-16,-9-19 3 16,2-26 3-16,2-21 2 15,1-14-3-15,7-19 0 16,9-7-1-16,10 0 1 15,13-12-13-15,13 3-6 16,14 2-35-16,13 2-13 16,16-28-79-1</inkml:trace>
  <inkml:trace contextRef="#ctx0" brushRef="#br0" timeOffset="93545.04">18706 9615 180 0,'0'0'68'0,"0"-2"-52"0,0-3 8 0,0 5 2 16,0 0-15-16,0 0-6 15,0 0-3-15,0 0-2 16,0 0 0-16,-3 7-5 0,1-2-1 16,-4 2 0-16,-1 0 2 15,-4 0-1-15,-2 0 4 16,-6 7 2-16,-2-2 2 15,-3 2-1-15,-2 0-2 16,-3 0-2-16,0 3 1 16,-1-1 3-16,-1-4 1 0,-1 7-1 15,-2-5-2-15,-6 0-2 16,-5 5 1-16,-3-5 1 16,1 5 0-16,-1-3 0 15,-2-4 0-15,-1 2 2 16,-1 0 1-16,-9-2 1 15,0 2 2-15,0 0-3 16,0 0-2-16,0-7 0 16,-5-2 1-16,-8-5-1 15,3 0 2-15,-3 0 0 16,7 0 1-16,4-7 2 16,-3 2 1-16,0-4 1 15,5-3 2-15,3-2 1 0,5 2 3 16,5-4-3-1,3-3 1-15,5-2-5 0,3-5 1 16,6 0-1-16,4-7 3 16,6 0 1-16,2 0 1 15,9-2-4-15,7 2 0 16,6-2-3-16,7 2 2 16,12 0-2-16,1 0 2 15,12 0-2-15,12 0 0 16,9-2-3-16,5 2 1 0,2 0-2 15,6 0 2-15,10-2 2 16,3 2 4-16,-2 0 2 16,2 0 1-16,10-2-2 15,1-3-1-15,-3-2-1 16,0-2 0-16,5-5-2 16,1 2-1-16,-4-2-1 15,3 5 0-15,1-5-5 16,4 2 1-16,1 3 2 15,-3-3 1-15,5 5-1 16,3-2-2-16,-1-3 3 16,-7 5 2-16,6 5-4 15,-4-1-1-15,-5-1 0 16,-2 9 0-16,-6-1 0 16,11-1 0-16,-8 4 0 0,-5 2 2 15,-6 1-3-15,-2 2 0 16,5 2 1-16,0 2 2 15,-3 6-3-15,-5 11 0 16,0 4-6-16,14 11-3 16,-1 6-5-16,-8 7-2 15,-10 10 1-15,-8 4 0 16,-11 12 2-16,-7 12 3 16,-9-7 5-16,-7-5 3 15,-9 5 0-15,-10-3-1 16,-8 3 0-16,-8 2 3 15,-8 0-2-15,-10-7 1 16,-17 5 2-16,-17-5 2 16,-9 5-3-16,-8-5 0 0,-13 5 1 15,-13-3 0-15,0-4-3 16,-11 0 2-16,-13-10 1 16,3-2 0-16,-14-7 2 15,-5-5 3-15,-5-2 4 16,-11-12 2-16,8 0-3 15,1-2 0-15,-1 2-3 16,8 0 0-16,11 3-6 16,5 6 1-16,15 15-51 15,20 11-23-15,26-2-66 16</inkml:trace>
  <inkml:trace contextRef="#ctx0" brushRef="#br0" timeOffset="98953.3">20476 8260 132 0,'-10'-4'52'0,"7"4"-41"0,-2 0 7 0,2 0 0 16,-2 0-10-16,-1 4-4 15,1-1-3-15,0 4-1 16,-3-2 0-16,0 2 0 0,0 0 0 0,0 0-3 15,0 0 2 1,-2 5 1-16,-1-5 0 0,0 4 6 16,-2-1 6-16,0-3-4 15,0 7-2-15,-3-2-3 16,0-1 0-16,0 4 0 16,-2-6 1-16,2 3-2 15,-3 2 1-15,1 0-2 16,4 2 2-16,-2 1-2 15,3-5 2-15,0-1 0 16,0-1 3-16,0 2 1 16,-1-5 1-16,1 0-2 15,0-5 1-15,0 3-6 16,-1 2-1-16,1 0 0 0,0 0 2 16,2-2-1-1,1 2 2-15,-1 0-2 16,1 0-1-16,-1 0 1 0,0 0 1 15,1 5-1-15,-3-5 2 16,-1 4-2-16,1-1 2 16,0-3-4-16,-3 0 0 15,-2-2 3-15,-1 2 1 16,1-3-1-16,-1-1 1 16,3 4 0-16,0-2 1 15,3-3-2-15,0 5 1 0,0-2-2 16,2-3-1-16,-2 3 1 15,2 2-1-15,-2-7 0 16,0 7 0-16,-1-2 0 16,1-3 0-16,0 5 0 15,0-2 0 1,0-3 2-16,-1 5 1 0,1 2-1 16,0-1-2-16,0 1-2 15,-1-2-1-15,-1 5 4 16,-4-5 1-16,1 0-3 15,-4 0-1-15,-1 0 3 16,-1-2 1-16,0 2 0 16,0 0-2-16,3 0 1 15,0 0 1-15,2 5-3 16,1-5 0-16,-1 7 1 0,1-2 2 16,-1-3-3-16,1 3 0 15,2 2 3-15,-3-7 1 16,1 5-4-16,2-5 1 15,-3 0 2-15,1 0 1 16,-1 0-1-16,1 0 1 16,-3 0-2-16,-1 0 2 15,1 0 0-15,-8 3 3 16,3-3-3-16,5 2-2 16,-1-2 0-16,1 5 1 15,3-5-1-15,-1 0-1 16,1 0 1-16,-1 0 1 15,-2 0-1-15,2-2-1 0,-2-5-2 16,0 2 1 0,0 3 1-16,-3-5 2 0,0 7-1 15,0-2-1-15,-2 2-2 16,2 2 1-16,3 3 1 16,0 0 0-16,0-3 0 15,0 5 2-15,-1 3-3 16,4-3 0-16,-3-5 1 15,0 3 2-15,-1-5-1 16,1 0-1-16,0 0-2 16,-3 5 1-16,3-5 1 15,-3 5 2-15,0 2-1 16,1 0-1-16,-1 0 1 16,-3 5-1-16,4-5-3 0,1 5 2 15,1-3 1-15,0 1 2 16,3-3-1-16,-1 0-1 15,-2 0 1 1,0-2-1-16,-1-3 0 0,1 3 2 16,0 0-1-16,0-3-1 15,0-2 1-15,-3 5 1 16,-2-5-3-16,-4 7 0 16,-4-7 1-16,2 7 0 15,1-2 0-15,-1-5 2 16,0 5-1-16,3-3-1 15,0 3 3-15,2-5 2 0,1 0 0 16,-1 0 0-16,1 5-3 16,-3-3-2-16,0 8-2 15,-8-3-1-15,0 0 2 16,5 5 2-16,0-3 0 16,3-4-1-16,0 2 1 15,0 0-1-15,2-2 0 16,1 0 2-16,0 2-3 15,-1-5 0-15,-2 8 3 16,0-3 3-16,-3 0 0 16,0 0 0-16,3 0-1 15,0-2 0-15,3 2-5 16,-1 0 1-16,6-2-24 16,0-3-12-16,5-9-87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9:35:33.1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1685 2720 340 0,'11'0'129'0,"10"-5"-100"0,29-2-9 0,-15 0-10 15,28 0-15-15,27 4 1 16,48-6 0-16,23 7-1 16,40-3 4-16,37 2 0 0,32 6 1 15,11 4-3-15,15 9 2 16,6-6 1-16,10 9 0 15,-8-1 0-15,-2-1 2 0,2 2 5 16,0-5 6-16,3-2 10 16,-18-1 8-16,2-4-12 15,-5-4-3-15,-17-3-12 16,4 0-3-16,-14 0-52 16,-10 0-23-16,5-7-81 15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9:46:46.48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14317 2682 236 0,'18'-10'90'0,"-5"18"-70"0,6-6-5 15,-9-2-6-15,6 0-8 16,8-2-1-16,8-3 1 16,5 2 1-16,3-4-1 15,2 3 4-15,3-3 1 0,3 0 6 0,2 0 3 16,11 0-4-1,2-5-1-15,3 2-4 0,0-1 1 16,3 4-2-16,13-1 2 16,3 4-4-16,0-3 0 15,-1 7-3-15,6-3-1 16,3-4 1-16,-6 3 0 16,-2-8-3-16,-3 2 2 15,5-1-15-15,0 1-6 16,-2 1-22-16,-5 2-8 0,-4 4-51 15</inkml:trace>
  <inkml:trace contextRef="#ctx0" brushRef="#br0" timeOffset="6426.12">14761 3637 220 0,'5'0'82'0,"-2"-5"-64"0,0 5 13 0,-1 0 3 0,-2-2-14 15,0-3-1-15,-2 3-11 16,-1-3-3-16,-2-2-3 16,-6 5-4-16,-5-3-1 0,-5 5 2 15,-11 5 0-15,-13-3 1 16,-8 5 2-16,-5 0-3 15,-8-2-2-15,-16-3 2 16,-8-2 2-16,-2-2 0 16,-14-10-1-16,-11-2 9 15,-2 0 4-15,-5-5 2 16,-3 5 1-16,3 2-4 16,-3 5 0-16,-6 0-5 15,9 0-2-15,2 7-2 16,-2 7 0-16,5 0-2 15,8 0-1-15,0 5 1 16,-1-5-1-16,12 7-7 0,7-14 0 16,6 5-28-16,8-5-9 15,2-5-88 1</inkml:trace>
  <inkml:trace contextRef="#ctx0" brushRef="#br0" timeOffset="29593.8">15010 4702 216 0,'2'-14'82'0,"1"12"-64"0,-6-10-2 0,3 12-5 0,-2-5-10 16,-3 5-1-16,-3-2-2 15,-6-3 0-15,-4 5 2 16,-6 0 0-16,-2 0 2 0,-4 0-1 15,-4 0 2-15,-3 5-4 16,-5-3-2-16,-11 3-1 16,-8 2 3-16,-3-7 6 15,1 5 7-15,-6-5 3 16,-8 2 3-16,-2-2-10 16,0 5-4-16,2-3-3 0,-5 10 1 15,-5-3-3-15,-3 3 0 16,2 2 1-16,4-2 2 15,-9-3-1-15,-2 3 2 16,2 2-2-16,1-7-1 16,-6 0 3-16,-5-7 2 15,5 0 4-15,2-2 2 16,-4-3 1-16,-6-2 0 16,5-2-6-16,1-3-2 15,-9 5 0-15,4-5 0 16,4 5 4-16,3 5 5 15,-5-3-3-15,2 5 2 16,6 5-1-16,5-3 1 0,-13 10-6 16,5-3-2-16,6 3-2 15,10 2-2-15,5-2-2 16,8-5 1-16,3 0-41 16,2 0-19-16,9-2-79 15</inkml:trace>
  <inkml:trace contextRef="#ctx0" brushRef="#br0" timeOffset="37667.34">12308 5603 208 0,'19'-12'79'0,"-11"5"-61"0,2 2 8 15,-4 5-1-15,2-2-15 0,0-3-3 16,0 5-3-16,0 0 0 16,-3 0-2-16,0 0-4 0,-5 0 1 15,-3 0-1-15,-2 7-2 16,-5-2 3-16,-6 4 0 16,-5 3 1-16,-11-5 0 15,-13 0 8-15,-8 0 7 16,-5-7-1-16,-3 0 2 15,-5 0 2-15,-14 0 1 16,-2-2-2-16,-2 2 0 16,-1 0-3-16,-8 2-1 15,-2 3-5-15,2-3 0 16,1 8-5-16,-3-3 0 0,-6 0-1 16,8 0 1-16,4 0-2 15,1-7 2-15,-2 0-2 16,6 0-1-16,7-5-2 15,8-2-1-15,8 0-14 16,6 0-6-16,10 0-21 16,8 0-8-16</inkml:trace>
  <inkml:trace contextRef="#ctx0" brushRef="#br0" timeOffset="42501.16">17354 5960 412 0,'-3'-2'0'0,"-5"2"13"16,3 0 8-16,-5-5-8 15,-6 5-2-15,-5-7-9 16,-9 0-4-16,-9-5 1 16,-12 5 0-16,-15-2 3 0,-5-3-1 15,-6 5-1-15,-10 0 3 16,-8 2 0-16,-1 5 3 0,-2 5 3 15,-15-3 2-15,-1 6 1 16,-3 1-2-16,-12-2 1 16,-3-5-2-16,-1 5 0 15,-10-7 6-15,3 0 2 16,-3 0-4-16,-5-7 0 16,11 0-8-16,-1 0-3 15,0-5-1-15,11 3-1 16,6-3-14-16,2 5-3 15,5 0-48-15,8 2-23 16</inkml:trace>
  <inkml:trace contextRef="#ctx0" brushRef="#br0" timeOffset="51734.68">8506 7560 176 0,'-2'0'68'0,"2"0"-52"0,-8-3 1 16,8 3 0-16,0-4-9 16,2 4 0-16,1-3 0 15,5-1 2-15,3-1-5 0,7 2-1 16,6 3 0-16,5-4 0 0,5 4 0 16,6 4 2-16,8-4 3 15,5 0 0-15,0 0 2 16,-1 0 0-16,1 0 3 15,0-4-1-15,0-3 2 16,-8 4 1-16,21-8 2 16,-2-4-8-16,-3 4-3 15,-6 4-4-15,1 0-3 16,-3 0 1-16,2 7 1 16,1 0-12-16,-8 4-6 15,-6 3-22-15,-8 3-9 16,-13 1-70-1</inkml:trace>
  <inkml:trace contextRef="#ctx0" brushRef="#br0" timeOffset="55293.38">21262 3016 200 0,'5'0'74'0,"-2"7"-58"0,0-7 9 0,-1 7 0 15,1-7-13-15,-1 9-4 0,1-2-8 16,0 3 0-16,-3-3 0 15,-3 0 0-15,0 5 0 0,-2 2-3 16,0 0 2-16,-3 5 1 16,-3 0 2-16,1 2-1 15,-6 7-1-15,-3 5-2 16,-2 0 1-16,-5 7 1 16,-6 4 2-16,-2-1-3 15,-1 4 0-15,1 0 1 16,2 7 0-16,0 5 0 15,1 0 0-15,-4-3 2 16,3 3 1-16,-2 2 3 0,0-2 3 16,-6 2-2-16,-5 0 1 15,3-2-7-15,2 2-1 16,0-7 4-16,1 0 2 16,-1 3-2-16,0-8-3 15,-5 3 4-15,-5-5 4 16,-3-5-3-16,0-9 2 15,0 0-5-15,3 0 0 16,2-5-1-16,1-2 1 16,-4 7-2-16,1-5 2 15,0 5 0-15,5 0 3 16,3 2-3-16,4 5-2 16,7 5 2-16,4-3 0 15,3 3-1-15,6-3-2 16,5 5 1-16,2-7-1 0,6 7 0 15,0-2 0-15,2 2-20 16,3-7-7-16,3 2-63 16,2-4-62-1,3-10 47-15</inkml:trace>
  <inkml:trace contextRef="#ctx0" brushRef="#br0" timeOffset="56297.8">22339 3818 156 0,'5'0'57'0,"-5"5"-44"0,3-3 7 0,-3-2 1 16,2 7-11-16,-2 0-3 16,0-7-4-16,-2 7 0 15,-4 0-2-15,-2 5-3 0,-2-5 1 16,-9 5 1-16,-7-3 2 16,-3 3-1-16,0 9-1 0,0-9 1 15,-3 2 1 1,-3 7-1-16,-2-2 2 0,-5 7 2 15,-3 0 2-15,-5 9-1 16,0-2-1-16,2 7-1 16,3-5 0-16,3 5-2 15,2 7-2-15,3 0 3 16,0 7 0-16,-3 5 3 16,3 2 1-16,-3 3 1 15,3-1 2-15,3 15-5 16,0 4-3-16,2-2 1 15,3 7 0-15,2 0-1 16,1 7 1-16,2-2 0 16,-2-5 1-16,-4-5 2 0,-4 3 3 15,-8-10-2-15,-6-2 1 16,0-12-3-16,1-7 2 16,-1-2 2-1,1-10 2-15,-6-2-3 0,-16 0-3 16,0-7 0-16,6-5-1 15,7-2-2-15,6-7 1 16,5 2-9-16,2 5-1 16,4 0-38-16,4 2-15 15,6 1-56 1</inkml:trace>
  <inkml:trace contextRef="#ctx0" brushRef="#br0" timeOffset="58701.38">20831 3601 116 0,'5'3'44'0,"0"-3"-35"0,1 7 9 0,-1-2 2 16,3 2-8-16,2 0-2 16,1 0-8-16,5 7-3 15,10 7 0-15,6 3-2 0,2 4 1 16,6 0 0-16,0 3 0 16,2-1 2-16,3 8 2 15,5-3 3-15,11 5 4 16,3-7 7-16,-3 7 4 15,-3 0-6-15,-3 0-3 0,1-5-6 16,2 3-2-16,-2-3-3 16,-3-2-1-16,-6-2-4 15,-4-3-1-15,-9-2-24 16,-5-5-8-16,-5-2-33 16</inkml:trace>
  <inkml:trace contextRef="#ctx0" brushRef="#br0" timeOffset="58974.65">21863 4079 128 0,'-3'0'49'0,"6"5"-38"0,-1 4 1 0,3 3-2 15,3 2-6-15,3 5-3 16,2 2 2-16,3 7 0 15,0-4-1-15,2 4-4 0,-2 0-1 16,0-2 10-16,0 2 5 16,-3-9 3-16,-2 2 1 15,-6-2-8-15,-5 0-3 16,-8-5-5-16,-10 5-1 16,-14-3-12-16,-16-2-5 15,-7 5-54 1</inkml:trace>
  <inkml:trace contextRef="#ctx0" brushRef="#br0" timeOffset="59439.42">21053 3430 220 0,'21'19'82'0,"-16"-10"-64"0,-2 3 2 16,-6 0-4-16,-2-3-11 15,-6 3-1-15,-4 2-4 0,-7 0-1 16,-1-7 1-16,-4 0 2 0,-2-2 3 16,0-5-2-16,-3-5-2 15,6 5 0-15,-1-2-1 16,6 2-3-16,3 2 2 16,4 10-4-16,6 9 1 15,8 5 0-15,6 9-1 16,2 10 10-16,5-3 4 15,0 3-2-15,0-5 1 0,-2-5-5 16,-3-9-2 0,0 0-11-16,-3-7-6 15,0-10-56-15,-5-9-56 16,0 0 36 0</inkml:trace>
  <inkml:trace contextRef="#ctx0" brushRef="#br0" timeOffset="60008.51">21937 3618 252 0,'8'0'96'0,"-6"0"-75"0,-2 0-5 0,0 0-9 16,-2 0-7-16,-6 0 0 15,-6 0-3-15,-7 0 2 16,-8-2 1-16,0-3 0 0,0-2 0 15,0 4-5-15,2-1-1 16,1-3-4-16,2 7 1 16,3 0 3-16,2 0 1 0,4 7 0 15,4 0 4-15,3 7-2 16,3 0 1-16,-1 5 4 16,6 7 3-16,0-12 2 15,3 7 3-15,2-2 1 16,3 2 3-16,3-9-5 15,-1 2-3-15,4 0-6 16,2 0 0-16,2 3 0 16,3-1 2-16,0-4-1 15,-2 7-1-15,-3-3-2 16,-8 8-1-16,-8-1-1 16,-6 1 3-16,-4-3-2 15,-9 0 1-15,-4-7-7 16,-9-7-2-16,-8-7-91 15,0-7-41 1,6-9 69-16</inkml:trace>
  <inkml:trace contextRef="#ctx0" brushRef="#br0" timeOffset="70455.7">14510 8456 180 0,'2'-5'68'0,"4"10"-52"0,-1-5 3 15,0 0-1-15,1 0-3 16,-1 2 1-16,3-2 3 15,0 0 2-15,2 5-11 16,4-1 3-16,4-1 3 0,3 4-8 16,6 0-2-16,2 5-4 15,3-5 1-15,5 0-2 16,8 0-1-16,7 0 7 16,1-2 3-16,0-3 3 0,3-2 3 15,2 0-1-15,6-2 1 16,4-3-2-16,1 3 1 15,0-3-8-15,-3-2-2 16,-2 0-3-16,2 0 1 16,0 2-4-16,-5-2-2 15,-6 0-16-15,-7 0-7 16,-6-5-27-16,-5 5-9 16,-5-2-62-1</inkml:trace>
  <inkml:trace contextRef="#ctx0" brushRef="#br0" timeOffset="73157.48">13666 9413 208 0,'2'-7'77'0,"1"2"-60"0,5-2 6 16,-3 5 1-16,6-3-15 16,5 3-2-16,2-3-5 15,6-2 1-15,3 7-2 16,4-5 6-16,9 3 5 0,8 2-2 15,18 0 0-15,8-5-4 16,8 5-1-16,18 0-3 16,9 0-2-16,2 0 7 0,13 0 3 15,11 0 1 1,-2 0 3-16,15 0-5 0,0 5-3 16,5 2-3-16,6 5-3 15,-45-5 1-15,53 7-1 16,-9 5 0-16,-7-3 0 15,3 10-11-15,-9 0-5 16,-7 0-21-16,2 2-9 16,-5 7-68-1</inkml:trace>
  <inkml:trace contextRef="#ctx0" brushRef="#br0" timeOffset="80320.43">12285 10231 208 0,'5'-7'77'0,"0"7"-60"0,6-7 8 16,-3 7 0-16,2 0-11 15,6 0-1-15,5-2-3 16,11 2 1-16,8 0-6 16,5-5 6-16,8 5 4 0,0 0-7 15,7 5-2-15,15-3-4 16,1 3-2-16,1-3 1 15,0 5 1-15,2 0-3 16,6 5-2-16,-6-5-5 16,-5 0-2-16,-8 0-6 15,-2-2-3-15,-3-3-14 16,0 3-6-16,-3 0-59 16</inkml:trace>
  <inkml:trace contextRef="#ctx0" brushRef="#br0" timeOffset="80805.29">14637 10290 252 0,'2'-7'96'0,"4"0"-75"0,-1 0 3 15,0 2-2-15,1 3-8 16,-1-5 0-16,3 0-8 15,0-3-2-15,2 3-2 16,4 0-2-16,1 5 3 0,9-3-7 16,8 5 1-16,10 0-4 15,9 5 2-15,2-3 3 0,-1 3 1 16,4-3 1-16,5 3 0 16,8-3 4-16,2-2 2 15,-2-2-2-15,0 2-1 16,-3-5-1-16,3 5 1 15,2-7-7 1,-5 5 1-16,-2-3-10 16,-6 5-2-16,-5 0-19 0,-3 7-7 15,-2 5-65 1</inkml:trace>
  <inkml:trace contextRef="#ctx0" brushRef="#br0" timeOffset="81717.24">20799 10201 96 0,'3'2'38'0,"-3"3"-29"0,-3-3-3 0,3-2-1 16,0 0-2-16,0 5 1 15,-3-5 2-15,1-5 1 16,-1 3-1-16,0-5 1 15,1-3-2-15,-1 3 0 16,3 0 3-16,0 0 3 16,3 0 5-16,2 0 2 15,3 0 2-15,2 7 2 16,6-5-12-16,6 5 3 0,4-2 1 16,11-3-3-16,11 5 1 15,2-7-1-15,0 5 3 16,6-3 2-16,10 3 2 15,11-3-8-15,5 5-3 0,0 0-4 16,10 7-3-16,11 5 3 16,-5 2 0-16,0 0-10 15,8 7-5-15,-5 3-14 16,-6-1-4-16,-8 1-35 16,-10-1-57-1,2 1 23-15</inkml:trace>
  <inkml:trace contextRef="#ctx0" brushRef="#br0" timeOffset="82526.06">11054 11287 384 0,'29'-11'145'0,"-5"4"-112"0,24-8-8 0,-14 8-11 0,17 0-21 16,15-4-5-16,18-4-8 16,22 1 0-16,3 0 11 15,10 2 0-15,5 5 4 0,-10 5-4 16,-3 2-1-16,5 2-11 15,-2 5-4-15,-5 5-39 16,-4 9-16-16,12 1-27 16</inkml:trace>
  <inkml:trace contextRef="#ctx0" brushRef="#br0" timeOffset="89342.3">20476 4373 152 0,'0'0'57'16,"0"0"-44"-16,0 0-6 0,0 0-6 0,0 0-5 16,0 0 3-16,0 0-62 15,3-5-24-15</inkml:trace>
  <inkml:trace contextRef="#ctx0" brushRef="#br0" timeOffset="91971.08">19868 3637 176 0,'10'0'68'0,"-2"-5"-52"0,5 5 3 16,-7 0 1-16,2 0-3 15,2 0-1-15,1 0-6 16,2 5-2-16,0 7-4 16,0-3-3-16,-2 10 2 0,0 9-2 15,-1 3 2-15,-2-3-4 16,-3 7 0-16,1 5 1 16,-6-2 2-16,-3 2-3 0,-2-5-2 15,-3-2 2-15,-5-5 0 16,-3-9-2-16,-3 0 2 15,-2-10 5-15,-3-11 2 16,-2-10 6-16,-1-7 3 16,3-9-6-16,3-5-1 15,5-7-2-15,6-9 1 16,7 4-13-16,8 5-5 16,9 5-28-16,2 2-13 15,2 7-47 1</inkml:trace>
  <inkml:trace contextRef="#ctx0" brushRef="#br0" timeOffset="94506.31">20458 4321 108 0,'0'-7'44'0,"0"7"-35"0,0 0 12 0,0 0 1 15,0 0-1-15,2 0 2 16,1 0-11-16,2 0-2 15,0 0-6-15,1 0 2 0,-1 0 0 16,3 7 0-16,0-7-1 16,3 5-3-16,-1 2 1 15,1 0-2-15,-1 0-1 16,-2 5 1-16,-5 2-1 0,-3 0-3 16,-3 5 2-16,1 0 3 15,-4-3 1-15,-2 5-4 16,-2 3 1-16,2-8-2 15,-3 3-2-15,3 0 7 16,0-5 5-16,3-7 2 16,0 5 2-16,2-5 5 15,3-5 3-15,0-2-8 16,5 5-2-16,1-5-6 16,2 2-1-16,2 3-1 15,3 0-2-15,1-3 1 0,4 5-1 16,-2 0-3-16,3 0 2 15,-1 0-15 1,1-2-6-16,-1 2-73 16</inkml:trace>
  <inkml:trace contextRef="#ctx0" brushRef="#br0" timeOffset="94854.39">20733 4394 164 0,'5'0'63'0,"3"0"-49"0,0 5 3 0,-3-3-3 0,1 5-5 16,1-2 0-16,-1 7-5 15,-1-3-3-15,0 5 0 16,-2 5 1-16,-3 7 3 0,-3-5 0 15,-2 5 0-15,-6-5-3 16,-4-2 1-16,-4-5 2 16,-2-7 2-16,0 0 3 15,-3-9 1-15,3-10-3 16,2 0-3-16,3-9 2 16,6 2 0-16,7-2-34 15,6 0-16-15,7 2-54 16</inkml:trace>
  <inkml:trace contextRef="#ctx0" brushRef="#br0" timeOffset="95571.91">20844 4686 116 0,'0'0'46'0,"0"0"-35"0,0 0 7 0,0 0 2 16,0 0-4-16,0 2 3 15,0 5-4-15,0-2-1 16,0-5-8-16,0 2-2 0,0 3 2 16,0-3 1-16,0 5 1 15,0-2-2-15,0 2-1 16,0 5-3-16,0-3-2 0,0 3 1 16,0 0-1-16,0-3 4 15,0 5 2-15,0-2 6 16,0-5 3-16,3 5-4 15,2-10 1-15,0 3-5 16,3-5 1-16,5-5-10 16,1-2 0-16,1 0-5 15,9 0 0-15,-3 0-18 16,1 2-9-16,-4-2-62 16</inkml:trace>
  <inkml:trace contextRef="#ctx0" brushRef="#br0" timeOffset="95843.7">20979 4669 180 0,'2'5'68'0,"1"-3"-52"0,0 3 6 0,-1 2 1 15,-2 0-12-15,0 5-1 16,-2 2-6-16,-1 5-1 16,0 2-1-16,1 0 1 0,-3 5 0 15,2 0-4-15,0 0 1 16,1-3 0-16,2-4 2 16,5-5-17-16,0-7-6 15,6-7-70-15</inkml:trace>
  <inkml:trace contextRef="#ctx0" brushRef="#br0" timeOffset="96142.9">21172 4733 160 0,'8'0'60'0,"-3"2"-47"0,0 3 4 15,-2-3-1-15,0 5-10 16,-1 5-1-16,-2 2-1 16,-2 5 2-16,-1-3-3 15,-2 3-2-15,-6 0 0 0,1 2 3 16,-4-7 5-16,-1-7-1 0,-1-2 1 16,0-5-3-16,5-5 1 15,1-4-2-15,4-5 0 16,6-5-3-16,3 0 1 15,2-2-44-15,-2 7-17 16,2 0-26 0</inkml:trace>
  <inkml:trace contextRef="#ctx0" brushRef="#br0" timeOffset="98889.7">21167 4989 120 0,'0'0'46'0,"0"0"-35"0,0 0 12 15,0 0 2-15,2-5-5 16,1 3-1-16,2 2-7 16,1-5-2-16,-1 5-6 15,0 0 4-15,3 0 2 0,0 0-3 16,0 0-2-16,0 5-2 0,-3-3 0 16,0 3-4-16,-2 7 0 15,-3-3-1-15,-3 5 0 16,-2 5 0-16,-3 0-2 15,0 0 3-15,-2 2 2 16,-1-2 2-16,1 2 1 16,2-7 9-16,0 0 6 15,2 0-1-15,6-2-1 16,3 0 2-16,5-5 0 16,3-5-10-16,2 3-5 15,3-10-3-15,2 5-1 16,3-7-14-16,-2 7-3 15,-1-2-20-15,4-3-9 0,-4 5-55 16</inkml:trace>
  <inkml:trace contextRef="#ctx0" brushRef="#br0" timeOffset="99220.82">21357 4996 200 0,'8'7'77'0,"0"-7"-60"0,0 7-3 16,-3-2-5-16,3 2-7 16,0 0 1-16,-3 7 2 15,3 0 2-15,-8 5-3 0,0 7-5 16,-8-5-2-16,-5 7 2 0,-3-2 2 15,0-7 0-15,-2 2-1 16,2-9 3-16,0-10 2 16,0-2 4-16,3-9 5 15,3-10-6-15,2-7 0 16,5-7-2-16,3-7 1 16,3 5-26-16,2 2-10 15,3 0-73 1</inkml:trace>
  <inkml:trace contextRef="#ctx0" brushRef="#br0" timeOffset="101701.71">20524 3832 172 0,'0'0'66'0,"2"0"-52"0,1 0 10 16,-3 0 0-16,5 7-10 15,1-7-3-15</inkml:trace>
  <inkml:trace contextRef="#ctx0" brushRef="#br0" timeOffset="102000.91">20555 3844 332 0,'11'2'2'0,"2"3"2"0,3 2-1 0,5 5 1 16,3-3-2-16,3 10 1 16,2 2-2-16,2 5-1 15,1 2 3 1,3 5 2-16,10 12 2 0,8-3 3 16,5 3-3-16,-3-3 1 15,-2 5-1-15,0 0 1 16,3 5 0-16,7 2 0 15,3-2 2-15,-2-3 1 16,-3-2-3-16,-6 0 0 16,-2-7-5-16,-5 0-2 15,-1-2 0-15,-2-8-1 16,-2 1-3-16,-6-10 2 16,-3-7-1-16,-5 0-2 0,-5-9-17 15,-3-5-9-15,-2-5-24 16,-3-2-9-16,-6-7-32 15</inkml:trace>
  <inkml:trace contextRef="#ctx0" brushRef="#br0" timeOffset="102269.19">21839 4542 212 0,'-8'0'82'0,"2"0"-64"0,6 0 4 16,0 0-3-16,3 7-6 15,2 5 2-15,3 2-6 16,3 0-1-16,5 10-4 0,2-1-3 0,4 10 2 16,1 0-4-16,1 5-2 15,0-3 6-15,-3-2 5 16,-2 2-2-16,-6-4 2 16,-3-8-3-16,-4 1 2 15,-6-10-6-15,-8 0-3 16,-8-2 1-16,-11-10 0 15,-10-2 1-15,-13-7 2 16,0-2-122 0</inkml:trace>
  <inkml:trace contextRef="#ctx0" brushRef="#br0" timeOffset="102870.58">20799 3757 208 0,'3'7'77'0,"-6"-5"-60"0,-2 3 6 0,2-5-1 15,-2 0-8-15,-3-5 0 16,-5 3-4-16,-3-10-1 16,-6-2-5-16,-7 0-1 0,0 0 1 0,-2 0-5 15,4 2 1 1,1 5-2-16,4 7 0 0,1 0 4 15,5 7 1 1,6 12-1-16,5 4-2 0,5 15 1 16,5-3 1-1,8 10 3-15,6 4 2 0,2 17 3 16,0-5 4-16,0-2-6 16,-2-5-2-16,-4 0-6 15,-4-7 0-15,-3-9-16 16,0-10-4-16</inkml:trace>
  <inkml:trace contextRef="#ctx0" brushRef="#br0" timeOffset="109882.97">20738 5022 192 0,'5'7'74'0,"-2"-7"-58"0,2 0 1 0,-5 0-3 16,0 0-8-1,3 0 2-15,-3 0-10 0,0 0-3 16,0 0-50-16,-3 0-24 15,1 5 8-15,-1-3 3 16</inkml:trace>
  <inkml:trace contextRef="#ctx0" brushRef="#br0" timeOffset="113437.86">19865 3999 124 0,'-13'-21'46'0,"5"14"-35"0,-3-5-2 15,6 5 0-15,-3 0-2 16,-3 0 3-16,3 0 1 15,0-5 3-15,1 3-7 16,-1-3-2-16,0 0 1 0,2 5-3 0,4-2 0 16,-1-3 1-16,0 5 0 15,1 0 0-15,2 2 2 16,0-2 1-16,0 5 1 16,2-3 0-16,4 5 2 15,2 0-5-15,2 5-1 16,3-3-2-16,6 5 1 15,0 5-2-15,2 0 2 16,3 2 2-16,-1 0 2 16,4 7-1-16,-1 0-1 15,1 5-3-15,-1 0 1 16,6 2-2-16,5 5 2 16,3 0-2-16,-1 2-1 15,4 3 1-15,-1-3-1 16,-2 3 0-16,-1 2 0 0,1 2 0 15,2 3 0-15,6 2 2 16,5 2 1-16,-3-2 1 16,0-2 0-16,1 2-2 15,-4-5 1-15,1 5 0 16,0 0 1-16,7 5 4 16,3-5 5-16,1 0-5 15,-6-7-2-15,-3 5-1 16,0-5-1-16,-2-5-2 15,5 5-2-15,5-5 1 16,0 10-1-16,0-3-3 0,-2 3 2 16,-1-3 1-16,-2 5 0 15,11-2 0-15,-3 2 2 16,-1 0-1-16,-4 0-1 16,-3 7-2-16,-3-2 1 15,-2-3 1-15,-3-2 2 16,0-7 3-16,0 0 4 15,-3-7-4-15,-5-2-1 16,-2-8-2-16,-6 3-2 16,-3-7 1-16,-5-5 1 15,-2 5-21-15,-6-10-7 16,0 3-97-16</inkml:trace>
  <inkml:trace contextRef="#ctx0" brushRef="#br0" timeOffset="115936.18">20421 4286 104 0,'7'-5'38'0,"-1"5"-29"0,4-2-1 0,-4 2-2 16,2 0-7-16,2-5 1 16,3 5-2-1,1-2 0-15,4-3 2 16,3 5 2-16,3-2-3 0,0-3 0 15,0 5-1-15,0 5 0 16,-3-3-3-16,0 5-1 16,0 5 0-16,0 0 2 15,-2 4 2-15,-1 3 1 16,-2 2 1-16,-3-2 0 16,1 2 0-16,-4 0 0 15,-2 3 2-15,0-3 1 16,-3 5-4-16,-2-5-1 15,-3 5 1-15,0-5 2 0,-3 5 0 16,-2 0 2 0,-3-3-4-16,-5 3 0 15,-6 0 1-15,-2 0 0 0,-8-10-3 16,-5 3 2 0,-3-7 3-16,0-10 1 0,0-2 1 15,0-7 2-15,2-7-1 16,3-5 2-16,1 3-2 15,2-8 2-15,2-4-4 16,3 0 0-16,6-5-1 16,2 5-2-16,0-10 1 15,5 5-1-15,6 5-49 16,5 2-21-16</inkml:trace>
  <inkml:trace contextRef="#ctx0" brushRef="#br0" timeOffset="117120.02">20534 4528 140 0,'6'-2'52'16,"-6"-3"-41"-16,2 5 2 0,-2 0 0 0,0 0-3 15,0 0 4-15,3 0-5 16,0 0-1-16,-3 0-4 15,2 0-5-15,-2 0-2 0,0 0 2 16,0 0 2-16,0-2 0 16,-2-3-1-16,2 5 3 15,0 0 0-15,0 0-4 16,0-2 1-16,0 2 0 16,0-5 0-16,0 5 0 15,0 0 2-15,-3 5-8 16,3-5-1-16,0 0-67 15</inkml:trace>
  <inkml:trace contextRef="#ctx0" brushRef="#br0" timeOffset="117887.97">20460 4446 112 0,'0'-5'44'0,"3"5"-35"0,-3 0-4 15,0 0-3-15,0 0-2 16,0 0 0-16,3 5-36 15,-1-3-13-15,1 5 12 16,-3-7 7-16</inkml:trace>
  <inkml:trace contextRef="#ctx0" brushRef="#br0" timeOffset="118384.02">20907 4841 116 0,'0'2'44'0,"0"-2"-35"0,3 0-2 0,-3 0-1 15,0 0-5 1,0 0 2-16,0 0-2 16,0 0-1-16,0 0-2 0,0 0 1 15,0 0 1-15,0 0 0 16,0 5-7-16,0-5-3 15,0 0-38-15,-3-5-17 16</inkml:trace>
  <inkml:trace contextRef="#ctx0" brushRef="#br0" timeOffset="118741.06">20428 4387 148 0,'3'5'57'0,"0"-3"-44"0,-1-2-1 0,-2 0-5 16,0 0-5-16,0 0 1 15,0 0-4-15,0 0 0 16,0 0-65-16,3 0-28 15</inkml:trace>
  <inkml:trace contextRef="#ctx0" brushRef="#br0" timeOffset="119219.78">19841 3846 140 0,'3'0'52'0,"-3"0"-41"0,2 0 7 0,-2 0-2 16,3 5-5-1,-3-5-1-15,0 0-6 0,0 0-3 16,0 0 0 0,0 0-4-16,0 0 2 0,0 0 3 0,3 0 3 15,-3 0-4 1,0 0-3-16,0 0 1 0,0 0 0 15,0 0 3-15,0 0 1 16,0 0-4-16,2 0 1 16,-2 0 0-16,0 0 0 15,0 0 0-15,0 0 0 16,0 0-3-16,0 0 2 16,0 0 1-16,0 0 2 15,0 0-74-15</inkml:trace>
  <inkml:trace contextRef="#ctx0" brushRef="#br0" timeOffset="124457.18">20664 10175 304 0,'13'-7'112'0,"-8"2"-87"0,1 5-2 0,-1 0-9 16,0 0-10-16,1 5-3 16,-1-3-3-16,0-2-1 15,1 5 2-15,-1-3 0 0,0-2 1 16,3 5 0-16,0-3 2 15,0-2 5-15,3 5 4 16,-1-5-2-16,3 7 0 16,3-2-1-16,3-3 0 0,5 5 0 15,5-7 0-15,13 5 0 16,0-5 2-16,6 0 1 16,2 0 3-16,3 2-1 15,3-2 0-15,10 0-5 16,5 0 0-16,-15 0-1 15,21 0 3-15,-1-2-7 16,9-3-2-16,2 5-1 16,-5 0 2-16,-21 0-3 15,32 0 0-15,2 7 1 16,-2 0 0-16,-6 0 4 16,-5 5 2-16,5 2 0 15,-5-7-1-15,-8 5 1 16,-5-5 1-16,-5 0-3 15,-4-2-1-15,1-3-1 0,0-2 1 16,0 0-2-16,-3 0 2 16,-5 0-4-16,0 0 0 15,-5 0-6-15,-3 0-3 16,-6 5-19-16,6 2-6 16,-5 2-35-16,-8 10-15 15</inkml:trace>
  <inkml:trace contextRef="#ctx0" brushRef="#br0" timeOffset="125345.61">10536 11214 364 0,'2'-7'134'0,"9"0"-104"0,2-7 5 15,-5 9-4-15,8-2-22 16,5-2-5-16,11-3-10 15,10 1-1-15,16 3 3 16,11-1 2-16,8 2 4 0,16 2 1 0,10 3 3 16,11 2 3-16,7 2 5 15,12 3 1-15,4 2 0 16,17 2-5-16,4 3-4 16,12 0-1-16,-1 2 1 15,3 0-3-15,3 5 0 16,-11-3 1-16,2 3 2 15,-12 0-1-15,-14-5 2 16,3 0 0-16,-19 0 1 16,-15-7-2-16,-14-2 1 15,-13-5-9-15,-8 0 0 16,-8 0-27-16,-2-5-8 16,-11-2-49-16,-3 0-20 15,-2-7-53 1</inkml:trace>
  <inkml:trace contextRef="#ctx0" brushRef="#br0" timeOffset="127340.56">20450 4521 156 0,'2'0'57'0,"-2"0"-44"0,0 0 10 0,0 0 0 15,0 0-9-15,3 0-1 16,-3 0-3-16,3 0 1 16,2 7-6-16,-2-7-1 0,2 0 0 15,-5 0 0-15,5 5 2 16,-5-5-3-16,5 2 0 0,-2 3-1 15,2-3-2-15,-2-2 1 16,0 5-1-16,-3-5 0 16,2 2 2-16,1 3-6 15,0 2 1-15,-1-2-12 16,1-3-3-16,0 5-20 16,-1 0-8-16,3-2-28 15</inkml:trace>
  <inkml:trace contextRef="#ctx0" brushRef="#br0" timeOffset="127670.68">20836 4883 184 0,'5'5'68'0,"1"-5"-52"0,-4 0-1 0,-2 0-1 16,3 0-6-16,-3 0 1 16,0 0-3-16,0 0 1 15,0 0-4-15,2 2-4 0,-2-2 0 16,0 0 3-16,0 0 1 16,0 0-1-16,0 0-2 15,0 0-4-15,0 0-2 16,0 0 3-16,0 0 3 15,0 0-8-15,0 0-2 16,-2 0 0-16,-1 0 4 0,1 5-17 16,-1-5-7-16,0 0-42 15</inkml:trace>
  <inkml:trace contextRef="#ctx0" brushRef="#br0" timeOffset="128256.11">20886 4171 160 0,'8'0'63'0,"-5"-5"-49"0,-1 5 14 0,-2 0 2 0,0 0-13 15,-2 0-2-15,-3 7-5 16,-3 0-1 0,-6 0-5-16,-4 5 6 0,-3 2 3 0,-8 7 0 15,-11 5 0-15,-8 7-3 16,-2 2 1-16,0 10-4 15,-1 2 1-15,-1 0-1 16,-1-7 1-16,0 0-2 16,0 0 1-16,2-5-2 15,4-4 2-15,2-8-4 16,8 3-2-16,5-7 0 16,6 2-1-16,4-2 2 0,4-5 1 15,7-2-23-15,6-3-9 16,5 3-41-16,8-5-15 15,5-2-16 1</inkml:trace>
  <inkml:trace contextRef="#ctx0" brushRef="#br0" timeOffset="128602.19">20426 4032 192 0,'8'-19'71'0,"-3"12"-55"0,0-2 11 0,-2 4 3 0,2 5-7 16,1 0-1-16,-4 5-8 16,1 4-4-16,0 5-5 15,-3 12 3-15,0 14 4 0,2 7-2 16,1 14 0-16,-1 10-9 15,4 4-2-15,2 0 2 16,0-2 1-16,5-7 4 16,3 2 1-16,8-9 1 15,-1 7 0-15,1-10-7 16,-3-4 0-16,1-5-12 16,-4-2-5-16,-2-3-67 15,0-2-28-15,0-5 8 16</inkml:trace>
  <inkml:trace contextRef="#ctx0" brushRef="#br0" timeOffset="130797.8">21222 5238 24 0,'0'-7'11'0,"0"5"-9"0,3-3-2 0,-3 3-1 15,0-3 1-15,0 3 2 16,0-3-3-16,0 3 0 16,0-3 1-16,0 5 0 15,0-5 4-15,0 3 2 16,0 2 33-16,0 0 16 15,0 0-11-15,0 0-2 16,0 0-16-16,0 0-7 16,0 0-6-16,0 0-1 15,0 0-7-15,0 0-3 0,0 0-1 16,0 0-1-16,0 0 2 16,0 0-3-16,0 0 0 0,0 0 3 15,0 0 3-15,0 0 0 16,0 0 0-1,0 0-3-15,0 0 1 0,0 0-4 16,0 0 0-16,0 0 1 16,0 0 2-16,0 0 1 15,0 0 1-15,0 0 0 16,0 0 2-16,0 0-1 16,0 0 0-16,0 0-3 15,0 0 1-15,0 0-2 16,0 0 2-16,0 0-2 0,0 0 2 15,0 0-2 1,0 0 2-16,0 0 0 16,0 0 1-16,0 0-2 0,0 0 1 15,0 0-2-15,0 0 2 16,0 0-2-16,0 0 2 16,0 0-2-16,0 0-1 15,0 0 5-15,0 0 4 16,0 0-5-16,0 0-2 15,0 0-6-15,3 7-2 16,-1-7 3-16,-2 0 3 16,0 0-1-16,3 5 0 15,-3-5 1-15,0 0 0 16,0 0 0-16,0 0 2 0,0 0-1 16,0 0-1-16,0 0 1 15,0 0-1-15,0 0 0 16,0 0 0-16,0 2 2 15,0-2 3-15,0 7-22 16,0-2-8-16,0 2-17 16,2 0-4-16,1 0-41 15</inkml:trace>
  <inkml:trace contextRef="#ctx0" brushRef="#br0" timeOffset="131500.45">21183 5217 148 0,'-3'-2'57'0,"3"-3"-44"0,0 5 1 0,0 0-1 16,0 0-5-16,0 0 3 15,0 0-11-15,0 0-2 16,0 0 1-16,3 0 0 0,-1 5 3 16,-2-5-1-16,0 0-1 15,0 0 1-15,3 2 1 16,-3-2 1-16,0 0 3 16,0 0 1-16,0 0 3 0,0 0-1 15,0 0 2 1,0 0-4-16,0 0-2 15,0 0 0-15,0 0 1 0,0 0-3 16,2 0-2 0,1 0 0-16,-3 0-1 0,0-2 0 15,0 2 0-15,0 0-3 16,0-5 2-16,0 5 3 16,0 0 1-16,0 0 3 15,0 0 1-15,0 0-3 16,0-2-1-16,0 2-1 15,0 0-2-15,0-5-2 16,0 5 1-16,0 0 1 0,0 0 2 16,0-5-3-1,0 3 0-15,0 2 1 16,0 0 2-16,0 0-1 16,0-5-1-16,0 5 1 15,0 0-1-15,0 0 0 16,0 0 2-16,0 0-3 0,0 0 0 15,0 0 1-15,0 0 2 16,0 0-1-16,0 0-1 16,0 0 1-16,0 0-1 15,0-2-3-15,0 2 2 16,0 0 1-16,0 0 2 16,0 0-6-16,0 0-1 15,0 0-16-15,0 0-6 0,0 0-17 16,5 2-7-1,1 3-22-15</inkml:trace>
  <inkml:trace contextRef="#ctx0" brushRef="#br0" timeOffset="131868.77">21696 5671 176 0,'5'-5'66'0,"-5"5"-52"0,0 0 10 0,0 0 0 15,0 0-12-15,0-2-4 16,0-3-3-16,0 5-1 16,0 0-2-16,0 0-4 0,0 0-1 15,0-2-1-15,0-3 3 16,0 5 0-16,0 0 1 16,-3 0-9-16,1 0-2 15,-1 0-12-15,1-2-3 16,-1-3-50-1</inkml:trace>
  <inkml:trace contextRef="#ctx0" brushRef="#br0" timeOffset="132161.72">21175 5121 164 0,'-3'-5'63'0,"3"0"-49"0,3 5 3 0,-3 0-3 16,2 0-9-16,1 0-1 15,2 5-2 1,0-5 1-16,-2 5-2 0,-3-5-1 0,3 2 1 15,-3-2-8-15,0 0 0 16,0 0-46 0,0 0-43-16,0 0 25 15</inkml:trace>
  <inkml:trace contextRef="#ctx0" brushRef="#br0" timeOffset="132418.03">20783 4636 220 0,'0'-2'82'0,"0"2"-64"0,3 0 2 0,-1 0-2 0,-2 0-12 15,0 0-1-15,6 0-3 16,-4 2-2-16,1-2 1 15,-3 0-6-15,0 0 1 0,0 0-5 16,0 0-1-16,0 0-11 16,0 0-4-16,3 5-63 15</inkml:trace>
  <inkml:trace contextRef="#ctx0" brushRef="#br0" timeOffset="133704.67">21643 5069 184 0,'5'0'71'0,"-2"0"-55"0,-3 0 4 15,0 0-2-15,0 0-11 16,0 0-4-16,-3 2-2 16,-2 3 1-16,0-5-1 15,-6 5 2-15,-5-3 0 0,-2 3-1 16,-6 2 1-16,-5 2 0 16,-8 3 3-16,-3 2-1 0,0 7 2 15,1 3-4-15,-1-3-2 16,0 7 0-1,-2 3-1-15,-3-3 0 0,-3 5 0 16,1-5 0-16,2-7 2 16,5-2-1-16,6 0-1 15,5-10-4-15,5 3 0 16,3-5-77 0,5 5-53-16,8-10 53 15</inkml:trace>
  <inkml:trace contextRef="#ctx0" brushRef="#br0" timeOffset="134217.28">20931 5076 196 0,'3'-19'74'0,"-1"12"-58"0,-2-7 12 0,3 12-1 0,0-8-11 15,2 8-2-15,3-3-4 16,5 5-1-16,6 0-5 16,5 7-1-16,7 10 1 0,4 4-5 15,2 7 1-15,2 12 2 16,6 7 1-16,8 0 7 0,3 5 6 16,-3-5 1-16,-3-5-1 15,-2-2-2-15,-6 0-1 16,-2-2-5-16,-6-10 0 15,-2 0-5-15,-3-2 0 16,-5-5-1-16,-3-2 1 16,-3 0-4-16,-4-10 0 15,-4 3 1-15,-2-5 0 16,0 0-3-16,-3 0 0 16,-2-2-3-16,-3-3-1 15,0 3 1-15,0-5 2 16,0 0-1-16,0 0 1 15,0 0 0-15,0 0 3 16,0 0-5-16,0 0 2 0,0 0-3 16,0 0 0-16,0 0-10 15,3 7-1-15,-1-2-15 16,1 2-7-16,-3 2-40 16,3 3-40-1,-1 2 38-15</inkml:trace>
  <inkml:trace contextRef="#ctx0" brushRef="#br0" timeOffset="135480.9">20960 5001 144 0,'-16'-12'55'0,"8"12"-43"0,-2-12 1 0,5 12 0 16,-3-7-7-16,0 0-1 15,0-2 0-15,0-3-1 16,-3 5-2-16,1-5 5 0,-1-2 3 16,1 0-1-16,-1 2 2 15,0-4 0-15,-2-3 1 0,3 0 0 16,-1 5 0-16,0-5 2 16,3 3 4-16,3-3-1 15,3 0 1-15,2-2-5 16,0 2-3-16,5 5-1 15,0-5 1-15,3 5-5 16,3-5-1-16,-1 5-2 16,3-2 1-16,3-1-2 15,0 3 2-15,3 5-2 16,-1-3 2-16,1 5-2 16,5 2 2-16,-1 5-2 15,1 0-1-15,0 5 1 16,0 2-1-16,-3 0 0 15,0 5 0-15,-2 2-3 0,-1 0 2 16,-2 0 1-16,-3 7 0 16,-2 5-3-16,-1 0 0 15,-2 2 2-15,-2 12 2 16,-1-7 0-16,-2 7-1 16,-1-7 1-16,-2 0-1 15,0 0 0-15,-2-5 0 16,-1-2 0-16,-2-5 0 15,-3 5-3-15,-3-5 0 16,-5 0-1-16,-2 5 3 16,-9-7 2-16,-4-5 2 15,-1 5-1-15,-3-12-2 0,1 0 1 16,-3-12-1-16,-3-2 4 16,1-7 2-16,-1-12 2 15,0 3 0-15,3-8 0 16,3-9 0-1,5 0-2-15,2-2 1 0,6 2-6 16,5-5-1-16,8 3 0 16,8 2 2-16,11-7 1 15,5 0 3-15,5 7-5 16,5 0-1-16,3 7-20 16,1 7-9-16,-1 10-51 15,5 11-24-15,30 12-7 16</inkml:trace>
  <inkml:trace contextRef="#ctx0" brushRef="#br1" timeOffset="144486.4">21585 3418 132 0,'0'-2'52'0,"0"4"-41"0,0 3 13 0,0-5 2 15,2 4-8-15,-2-1 0 16,0 9-9-16,0-3-3 0,0-2-3 15,-2 5 0-15,-1 2 0 0,-2-2 1 16,-3 2 0-16,0-2-5 16,-3-3 1-16,1 5 0 15,-3 2 2-15,-1 1 1 16,1-5 1-16,-3 2-2 16,0 0 1-16,0 0 0 15,1 5 1 1,-1-5-2-16,0 0 1 0,0 5-2 15,0 2-1-15,3-4 1 16,0-1-1-16,-1 3 2 16,1 2 1-16,0-2-1 15,0 0-2-15,-1-3 1 16,1 3 1-16,3 2-1 0,-4-2 2 16,4 2-4-16,-1-2 0 15,1 2 3-15,-1-2 1 16,3 2 1-16,0-2 0 15,0 2-2-15,0 0 1 16,3 3 2-16,0-3 2 16,-1 0-3-16,1 0-3 15,-3 3 0-15,0-3-1 16,0 0 0-16,0-2 2 16,0 2-1-16,-2-2-1 15,-1 0 1-15,1-3 1 16,-1 8-1-16,-2-8 2 15,0-2 0-15,-1 5 1 16,1 2-2-16,0-2-2 16,0 0 1-16,0-3 1 0,-1 10 3 15,4 0 2-15,-1 2-1 16,1-2 1-16,-6 0-4 16,2 2-2-16,1 3 0 15,0-3-1-15,-3 5 0 16,0 0 2-16,-2-5-1 15,-3 0-1-15,-1 5 1 16,-1 0 1-16,-4 0 1 16,-5 0 1-16,-2 2 0 15,2 3 2-15,0-3-3 16,1-2-2-16,-1 0 2 16,3 2 0-16,0-4-1 0,-3-3 1 15,-2 7 0 1,-1-2 3-16,-2 0-1 15,-3 0 0-15,3 0-1 16,0 2 2-16,0-2-3 0,6-2 0 16,2-3 1-16,2 0 2 15,3 3-1-15,3-8 2 16,0-4-4-16,5 2-2 16,5-9 0-16,9-10 1 15,10-9-43-15,8-14-19 16,13-21-78-1</inkml:trace>
  <inkml:trace contextRef="#ctx0" brushRef="#br1" timeOffset="145643.1">21693 3632 112 0,'-5'0'44'0,"2"0"-35"0,1 0 9 16,-1 0 2-16,0 0 3 15,1 5 3-15,-4-3-7 16,1 3-1-16,0 2-11 15,-3 7 2-15,-3-2 2 0,1 2-2 16,-1 0 2-16,-5 5-2 16,3 2 0-16,-3 0-3 15,0 5-1-15,0 0 1 16,-2 0 1-16,-1 0 1 16,-2-3 0-16,-3 10-2 0,3-7 1 15,0 0-4-15,0 0 0 16,2-5-1-16,1 5-2 15,2-3 3 1,0 3 0-16,0 0 3 0,0 0 1 16,0 2-3-1,3 3-1-15,0-3 1 0,-3 5 0 16,0 0-2-16,0 2-2 16,0-2 3-16,1 2 0 15,-4-2-1-15,1 5 1 16,-1-3-2-16,1-2-1 15,-1 0 3-15,-2 0 2 16,0 0-2-16,0-5 0 16,2 5-3-16,-2 0-1 0,2-5 1 15,-2 5 0-15,3 0 0 16,-6 2 2-16,5-2-1 16,1 2 2-16,-1 3-2 15,1-5 2-15,-1 0-2 16,1-3-1-16,-3 3 1 15,-1 0-1-15,1-7 2 16,-3 2 1-16,1-2-1 16,-1 0 1-16,0 2-2 15,0-2-1-15,0 2 1 16,3-2-1-16,0-5 0 16,0 5 2-16,0 0-1 0,-1 2 2 15,1-2-2-15,0 0-1 16,0 0 1-16,-3 2-1 15,0-2 2-15,-5-5 1 16,0 5 1-16,-3 2 2 16,1-2-1-16,-1-5 2 15,5 5-4-15,4-5-2 16,1 3-3-16,1-8 1 16,3 8 3-16,-1-8 1 15,1 3-1-15,2 2 1 16,3-7-2-16,2-2-1 15,6-12-46 1,7-14-102 0</inkml:trace>
  <inkml:trace contextRef="#ctx0" brushRef="#br1" timeOffset="159903.36">15470 7553 280 0,'-2'0'107'0,"2"0"-83"0,0-3 2 0,0-1-6 16,2 4-5-16,1-8 1 16,2 4-8-16,0 1-3 0,3-1-3 15,3-3 3-15,2 4 1 0,6-1-2 16,2 4-3-16,5 0 0 15,6 4 1-15,8-1 3 16,5-3 4-16,0 4 0 16,2-1 2-16,4 4 0 15,2-3 3-15,10-1 4 16,8 6 1-16,1 1-8 16,2 1-2-16,5 4-3 15,11-1 1-15,3 0-4 16,-3 5 0-16,2 2-1 0,9-2 1 15,0-5-2 1,-9 0 2-16,-5-2-2 16,6-5 2-16,-3 0 2 15,-5-7 4-15,-9 0-2 16,-7 0 1-16,-3-3 1 0,-2-1 2 16,-3-1-3-16,-6 3 0 15,-4-3-7-15,-6 5-1 16,-6 0 0-16,-4 0 0 15,-6 0 0-15,-5 5 0 16,-3-5-3-16,-5 2 0 16,-3 3 2-16,-3-1 2 15,1-1 0-15,-3 1-1 0,-3-1-2 16,1-3 1 0,-1 7-1-16,-3-7 0 0,1 4 2 15,0-1 2-15,-3-3-6 16,2 7-1-1,-2-7-12-15,0 5-1 16,0-3-24-16,0 3-10 0,0-5-61 16</inkml:trace>
  <inkml:trace contextRef="#ctx0" brushRef="#br1" timeOffset="160788.55">20727 4166 224 0,'-2'-28'85'0,"2"23"-66"0,0-2 16 0,0 7 6 0,0 0-22 16,0 0-5-16,-5 7-9 16,-3 7-4-16,-6 5 0 15,-9 7-4-15,-9 2 2 0,-3 5-1 16,-4 0 0-16,-4 7 4 16,-2 0 1-16,0-5-1 15,-5-2 1-15,0-5 2 16,5 5 4-16,5-7-2 15,8-5-2-15,6-2 0 16,5 2 1-16,8-2-23 0,7 0-10 16,12-3-102-1</inkml:trace>
  <inkml:trace contextRef="#ctx0" brushRef="#br1" timeOffset="161119.7">20391 4211 332 0,'3'2'126'0,"-6"3"-98"0,-4 9 3 0,4-7-3 16,0 12-17-16,1 4-1 15,2 17-11-15,2 0-1 16,6 12 0-16,3-3 5 0,5 3 3 0,-1 0 0 15,4-5 1-15,-3-7 2 16,0-5 5-16,0-2 1 16,0-5 3-16,-3-9-8 15,-3 2-1-15,-2-7-5 16,0-2-3-16,0 0 0 16,-3-3 1-16,1-2-21 15,-4 5-9-15,1 0-79 16,8-3-34-1,10-9 1-15</inkml:trace>
  <inkml:trace contextRef="#ctx0" brushRef="#br1" timeOffset="162922.45">11454 7494 232 0,'-24'4'88'0,"13"-1"-69"0,-2 2 13 16,5-1 2-16,0-1-14 16,-2 4-3-16,-1-3-4 0,1-1 1 15,-1-3-7-15,3 4 7 0,3-4 5 16,2 0 7-16,3 0 5 15,8-4-6-15,3 4-3 16,5-3-1-16,7-1 1 16,6 1-8-16,6 3-1 15,5 0-5-15,7 0-3 16,6 3-2-16,0-3 0 16,-5 4-2-16,-3-4-1 15,-3 0 1-15,-5 0 1 16,-3 0-1-16,-7 0-1 15,-3 0-8-15,-6 0-3 0,-5 0-16 16,-2 0-8 0,0 3-45-16,-4 4-19 15,4 0-49 1</inkml:trace>
  <inkml:trace contextRef="#ctx0" brushRef="#br1" timeOffset="163431.09">12599 7755 288 0,'-26'0'107'0,"2"0"-83"0,-18-3 13 0,26-1 1 16,-3 4-11-16,-2-7-3 15,3 0-6-15,-1 0 1 16,3 0-10-16,3 0 3 0,3 2 4 16,4-2 5-16,4 0 2 15,4 0-6-15,9 4-2 16,5-1-7-16,18-1 0 15,11 5-3-15,11 5 0 16,7 6-1-16,17-1 2 0,7-3 1 16,3 0 3-16,2 2 4 15,12-9 3-15,-1-4-3 16,-3-1 0-16,-2-2-4 16,0 4 1-16,-3-4-4 15,-5 3-2-15,-8 4-5 16,-8 0 0-16,-5 7-5 15,0 0 1 1,-5 5-7-16,-9 2-3 0,-7-3-17 16,-9 4-5-16,-7-1-25 15,-8 0-9-15,-6 0-115 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9:49:45.5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5850 5692 364 0,'5'0'134'0,"-5"-7"-104"0,6-5 14 16,-4 5 0-16,3-7-23 15,9-12-4-15,-4-2-12 16,11-5-4-16,16-7-1 0,11-7-11 0,10 5-5 16,11 4-1-16,21 17 2 15,5 21 7-15,9 19 2 16,4 16 1-16,0 31 1 15,-7 28 3-15,-8 21 0 16,-14 31 3-16,-10 14 1 16,-19 9-4-16,-21 3-1 15,-18-5 1-15,-22-23 0 16,-23-13 5-16,-24-30 2 16,-19-14 6-16,-13-32 3 15,-19-23 7-15,-10-27 4 16,-8-28-6-16,0-31-1 15,8-22-11-15,13-25-5 0,14-23-11 16,15-3-5-16,19-17-22 16,23 1-10-16,22 6-56 15,19 10-24-15,20 21-15 16</inkml:trace>
  <inkml:trace contextRef="#ctx0" brushRef="#br0" timeOffset="482.24">7517 6744 352 0,'-29'18'132'0,"23"-6"-103"0,6-5 16 0,6-4 2 16,7 1-17-16,19-1-5 0,21-3-12 15,21 0-4-15,26 0-5 16,27-7 2-16,32 4 0 0,18-4-2 16,38-5-1-16,20 8-1 15,16 1 1-15,30 6-2 16,18 13-1 0,21 8-2-16,5 13 1 0,6 10-1 15,-11 3 0-15,-2-6 2 16,-3-1 0-16,-27-6 2 15,-13-15 1-15,-18-4-10 16,-27-11-5-16,-24-4-49 16,-4-6-23-16,-33-1-88 15</inkml:trace>
  <inkml:trace contextRef="#ctx0" brushRef="#br0" timeOffset="4143.75">6324 3046 200 0,'0'-11'77'16,"0"6"-60"-16,0-2 2 0,0 0-4 0,0 0-6 16,0-10 0-16,0 1 3 15,0-8 3-15,0 1-8 16,5-1-2-16,3 1 1 0,5-5 10 15,0 2 5-15,11 0-9 16,5 2-2-16,3 1-4 16,2 6-1-16,6 6-3 15,2 4-2-15,3 7-2 16,11 2 1-16,2 14-1 16,3 8-2-16,-3 9 0 15,0 19 3-15,1 6 0 16,-9 6 3-16,-5 6-3 15,-8 20-2-15,-8 4-1 16,-11 7 3-16,-12 5 0 0,-12 2 1 16,-9-9 0-16,-15-5 0 15,-12-14-7-15,-19-14 0 16,-10-12 3-16,-6-21 4 16,-8-19 10-16,-10-19 5 15,0-11 4-15,2-15 1 16,3-18-7-16,0-10-3 15,11-7-3-15,10-2-2 16,14-7-1-16,12-10 0 16,12-16-5-16,15 14-1 15,21 4-30-15,19 3-12 16,16 8-56 0,15 13-59-16,17 12 48 15</inkml:trace>
  <inkml:trace contextRef="#ctx0" brushRef="#br0" timeOffset="8436.99">18764 3797 252 0,'-8'-14'93'0,"8"2"-72"0,0 5 5 0,3 0-1 16,2 2-12-16,6-4 0 15,2 2-3-15,8-3 1 16,16 8-6-16,14 4-3 0,7 8-1 0,5 6-1 16,9-4 0-16,10 7 0 15,2-3 0 1,-4-2 2-16,-6 3 3 0,-5-3-2 16,7-5-2-1,-7 1-7-15,-5-3-1 0,-11 0-46 16,-8 2-17-16,-6-4-43 15</inkml:trace>
  <inkml:trace contextRef="#ctx0" brushRef="#br0" timeOffset="17869.58">11983 4815 220 0,'5'-7'85'0,"-2"7"-66"0,0-5 21 15,-1 5 4-15,-2-2-13 16,3-3-6-16,0 5-10 15,2-7-2-15,0 5-8 16,3-3-3-16,3 5 1 0,-1-2-2 16,6-3-1-16,3 5 1 15,-1 0 1-15,1-2-3 0,-1 2 0 16,1-5 3-16,2 5 3 16,0-5 4-16,0 3 2 15,-2 2-5-15,2-5-4 16,0 5-4-16,0-2 1 15,-5-3-15-15,5 5-4 16,-2 0-21-16,-1 5-9 16,-2-3-48-1,-3 3-49-15,-2-3 52 16</inkml:trace>
  <inkml:trace contextRef="#ctx0" brushRef="#br0" timeOffset="18150.34">12065 4848 188 0,'-24'-5'71'0,"19"5"-55"0,-3 0 15 0,8 0 3 0,0 0 0 16,0 0 5-16,0 0-13 15,8 5-6-15,5-5-11 16,6 0 0-16,4 2 2 0,4 3-4 15,2-5 1-15,3 7-3 16,2-2 0-16,3-3-3 16,-2 5-2-16,2-2-4 15,2-3-2-15,1 3-15 16,-3-3-6-16,-3 3-37 16,1 7-16-16,2-5-27 15</inkml:trace>
  <inkml:trace contextRef="#ctx0" brushRef="#br0" timeOffset="20313.62">12256 5311 200 0,'5'-14'77'0,"0"12"-60"0,3-8 8 0,-3 8 2 0,1 2-5 16,-1 0-1 0,0 0-5-16,3 0-2 0,-3 0-8 15,1 0 0-15,-1 0 4 0,-2 7-4 16,-1-2-1-16,-2 2-2 16,0 2-3-16,0 5 1 15,0-2-1-15,3 7 0 16,2-5 0-16,1 7 4 15,1 0 2-15,4 3 2 16,0-3 0-16,-1 7-2 16,1-2 1-16,-3 0-2 15,0 2 0-15,-3-9-3 16,0 7 1-16,-2-5 0 16,-3-2 3-16,-3-3-3 15,-5-1-2-15,0-4 0 0,-2 3-1 16,-6-7 0-16,-3-2 0 15,-2-5 0-15,-5 0 0 16,-3-5-3-16,-3-2 2 16,-5-7 5-16,0 0 2 15,5-5 4-15,3-2 4 16,3-5 5-16,4 0 3 16,6 3-3-16,6-8-1 15,5-2-4-15,2 5-1 16,6-7-7-16,5-3-2 15,7-2-2-15,4 7-2 16,5-2 3-16,5 9 2 16,5 0-2-16,6 5 0 0,5 7-1 15,8 7 1-15,10 7-2 16,3 2-1-16,1 10-4 16,-4 0 0-16,-5 2-18 15,-2 0-6-15,-1 7-25 16,-2-2-9-16,-5 9-97 15</inkml:trace>
  <inkml:trace contextRef="#ctx0" brushRef="#br0" timeOffset="58327.39">12343 5043 192 0,'-5'-7'74'0,"-1"5"-58"0,-10-8-4 15,8 8-6-15,-7-3-4 16,-12-2 1-16,-13-2-1 16,-7-8 1-16,-3-4-2 15,-1-5-1-15,1-4 3 0,0-8 0 0,-3-2 1 16,0-7 2-16,0-14 1 15,8-5 3-15,8-2 4 16,13 2 1-16,8 0 0 16,14-4 1-16,15-8 3 15,11 10 0-15,10 7 1 16,8 2-7-16,14 12-3 16,13 7-3-16,2 12 0 15,1 4-6-15,-1 17-1 0,0 7-2 16,4 12 0-16,-1 16-3 15,-6 19 1 1,-4 12 0-16,-6 21 2 0,-10 19 1 16,-11 9 1-1,-16 7-3-15,-13 5 0 0,-16 0 2 16,-21-19 0-16,-19-14 1 16,-13-26 0-16,-7-23 0 15,-20-24 2-15,-10-26 1 16,-5-28 3-16,-11-16-8 15,-2-15-3-15,10-11-101 16</inkml:trace>
  <inkml:trace contextRef="#ctx0" brushRef="#br0" timeOffset="65545.62">18465 5753 160 0,'-8'-21'60'0,"8"14"-47"0,-2-5 8 0,2 12 2 16,2-7-3-16,1 5 0 16,0-3-6-16,2 3-1 15,0-3-8-15,1 5-1 0,4 7 0 16,6 7-7-16,8 5 0 15,5 7-4-15,5 7 0 0,3 2 4 16,3 5 3-16,0 0 5 16,2 7 2-16,0-7-3 15,9 5-1-15,-4-10-3 16,-2-2-3 0,-8-5-16-16,-2-6-5 0,-6-4-10 15,-8-6-4-15,-3-5-37 16</inkml:trace>
  <inkml:trace contextRef="#ctx0" brushRef="#br0" timeOffset="65791.06">19016 5958 200 0,'-11'-23'77'0,"8"20"-60"0,6 3 13 0,-3 0 1 16,0 0-10-16,5 3-1 15,3 8-12-15,3 3-5 16,-1 8-2-16,4 10-4 0,-1 13 2 15,0-3 1-15,0 6 0 16,-2-8 0-16,-6-1 2 16,-7-8-3-16,-14-10 0 15,-21 0 7-15,-14-14 4 16,-15-7 6-16,-26-7 2 16,-17-7-5-16,-5 3-3 15,-15 3-93-15,20 23-44 16</inkml:trace>
  <inkml:trace contextRef="#ctx0" brushRef="#br0" timeOffset="75725.07">19267 5243 192 0,'3'0'74'0,"-1"2"-58"0,-2-2 12 16,3 5-1-16,-3 2-9 16,0 0 0-16,3 0-11 0,-1 7-2 15,1 10-3 1,-1-1 1-16,1 8 0 0,0 2 1 0,-1 0 0 16,4 2-5-16,-1 0 1 15,0 5 2-15,1-2 1 16,-1-3-1-16,0-4-2 15,0-8 3-15,1 1 0 16,-4-17-4 0,-2-7 1-16,-2-7 2 15,-1-10-1-15,-2-4-1 16,0-5 3-16,-1-2 0 16,1-5-1-16,0-7-2 15,-1 5 3-15,1-5 0 16,2 2 3-16,1-2 1 0,2 5 1 15,2 2 2 1,4 0-1-16,2 0 0 0,2 10-1 16,6-1 2-16,3 10-1 15,-1 5 0-15,1 4-5 16,-1 5-1-16,-2 7-6 16,-3 7 0-16,-5 5-1 15,-2 2 2-15,-4 10 1 16,-4-3 1-16,-1 0-3 15,-2 3 2-15,-3-8 1 16,0 3 2-16,2-5-1 16,1-2 2-16,2 0-2 15,6-5-1-15,2 0 3 0,3 0 2 16,3 0-2 0,2 3-2-16,3-3 2 0,3 0 0 15,-1 0-1-15,1-2 1 16,-4-3-4-16,1 3 0 15,-2-5-1-15,-4 0 0 16,1 0-36-16,-3 0-14 16,-6 5-82-1</inkml:trace>
  <inkml:trace contextRef="#ctx0" brushRef="#br0" timeOffset="76223.28">19653 5431 184 0,'3'7'71'0,"0"5"-55"0,-1-10 15 15,-2-2 3-15,0 0-8 16,0 0-1-16,0 0-10 15,0 0-2-15,-2 0-7 16,-1 0-2-16,0 5 0 0,-2-5-2 16,0 2 1-16,-1 8 0 15,4-3 1-15,-1 2-2 16,0 5-2-16,1 5 1 16,2 2 1-16,0 5-1 0,0-7 2 15,2-5-2-15,1 0-1 16,2-7-2-1,1-7 1-15,-1-7 1 0,3-7 0 16,-3 0 2-16,0 2 3 16,1-2-2-16,-1 0-2 15,0 7 2-15,-2 0 2 16,0 9-2 0,-1 3-2-16,1 4 2 15,0 3-2-15,-1 0-1 16,1-3 1-16,2-4 1 0,0-5-12 15,3 0-3 1,3-5-36-16,5-4-15 16,-3-3-47-1</inkml:trace>
  <inkml:trace contextRef="#ctx0" brushRef="#br0" timeOffset="76572.35">19907 5349 208 0,'8'-7'77'0,"-3"7"-60"0,-2-10 8 0,0 15 0 16,-3-5-4-16,0 5-1 16,0-3-6-16,-3 5-1 15,-2 5-8-15,-3 2-1 0,0 0 2 16,-3 5-1-16,1 0 2 15,-1-3-2-15,3 3 0 16,3 2-1-16,2-7 0 16,3 5-2-16,3-5-2 15,2 0 1-15,3-2 1 16,3 0-1-16,2-5 2 16,0-5-11-16,3-4-2 15,0-3-26-15,-3-2-9 16,0-2-39-1,-2-3-47-15,0 0 39 16</inkml:trace>
  <inkml:trace contextRef="#ctx0" brushRef="#br0" timeOffset="76881.52">20092 5377 212 0,'6'7'82'16,"-4"-2"-64"-16,-2 2 4 0,0-7-1 0,0 2-9 16,0 5-2-16,-5 0-1 15,0 0-1-15,-3 5-4 16,0 0-1-16,0 2 1 0,-3 0-2 16,3 0 1-16,1-2-9 15,1 2-1-15,1 0 17 16,2 0 10-16,3 5-8 15,6-7-1-15,-1-3-3 0,3-4 0 16,0 2-7-16,5-7-2 16,0-5-16-16,3-2-6 15,0 0-17-15,-3-7-7 16,3 2-59 0</inkml:trace>
  <inkml:trace contextRef="#ctx0" brushRef="#br0" timeOffset="77166.76">20190 5391 204 0,'16'0'77'0,"-8"0"-60"0,13 7 8 0,-13-2 0 0,3-3-11 16,2 5-1-1,0 0-3-15,1 5-1 0,-1 0-5 16,-3 2-1-16,-2 7 1 0,-2 0-5 15,-6 5 1-15,-3 7 0 16,-5-7 0-16,-3-5 0 16,-2-2 0-16,-3-12-3 15,-2-7 2-15,2-7 3 16,3-12 3-16,5-7-15 16,5-9-6-16,8 2-76 15,1 0-51-15,2 7 58 16</inkml:trace>
  <inkml:trace contextRef="#ctx0" brushRef="#br0" timeOffset="77471.94">20423 5445 192 0,'5'-14'74'0,"1"7"-58"0,2 0 9 0,-3 7 2 15,3-5-16-15,0 5-4 16,0 0 0-16,2 0 0 16,1 7-3-16,0 5-1 0,-1 2 1 0,1 5 0 15,-3 2 2-15,-6 5-3 16,-2 2 0-16,-5-2-3 16,0-7-3-16,-3 0 2 15,-3-10 0-15,1-2 1 16,-1-14 0-16,3-2 2 15,0-15 1-15,3 1-19 16,0-10-9-16,2 2-78 16</inkml:trace>
  <inkml:trace contextRef="#ctx0" brushRef="#br0" timeOffset="77753.2">20611 5492 200 0,'13'24'74'0,"-7"-15"-58"0,-4 3 9 0,1-10 2 16,2 5-16-16,0-2-4 15,1-10-4-15,-1-4-3 16,0-10 1-16,1-2-8 0,2-12-3 16,-1 0 1-16,1 0 0 15,3 7 8-15,0 10 2 16,-1 4 18-16,1 12 10 15,-1 12-9-15,1 2-1 16,0 12-11-16,-4-3-3 16,-1 8-3-16,-1-10 1 0,-2 0-24 15,-3-9-8 1,0-10-85 0</inkml:trace>
  <inkml:trace contextRef="#ctx0" brushRef="#br0" timeOffset="78547.02">20548 6299 208 0,'15'9'79'0,"1"-4"-61"0,11 2 4 0,-14-4-2 16,6 8-6-16,4 1 0 15,4 5-2-15,2-1 0 16,3 0-6-16,2 3 0 0,0 2 1 16,6 1-3-16,5 3-3 15,0 1 0-15,-5 0-1 16,-6-5-3-16,-5-2 0 16,-5-5-7-16,-8 0-4 15,-5-7-32-15,-4 1-15 16,-7-8-34-16</inkml:trace>
  <inkml:trace contextRef="#ctx0" brushRef="#br0" timeOffset="78833.31">20979 6367 228 0,'18'14'88'0,"-7"-2"-69"0,2 2 6 0,-5-7-2 15,3 7-11-15,-1 5 1 16,1 2-6-16,-1 8-2 16,4-4-2-16,-4 1-3 0,1 3 3 15,-1-6 0-15,4-2 3 16,-4 0-3-16,1-2 0 16,-3-5 1-16,0 0 2 15,-8 1-8-15,-6-4 0 16,-7-4 0-16,-11 0 1 15,-10 0-4-15,-6 1-1 16,-5-4-114 0</inkml:trace>
  <inkml:trace contextRef="#ctx0" brushRef="#br0" timeOffset="85423.22">22897 5156 236 0,'0'-5'88'0,"3"3"-69"0,-1-3 13 0,-2 5 2 16,0 0-5-16,0 0 1 16,3 7-11-1,0-2-1-15,-1 9-11 0,-2 0 2 0,3 10 4 16,0 6-3-16,-1 8 0 15,1 4-6-15,0-2-3 16,-1 5 2-16,3-3 2 16,1-4-2-16,-1-5-2 15,3-5 0-15,0 0-1 16,0-7-3-16,2-2 2 0,1 0-34 16,-3-5-15-16,0-7-49 15,0 0-22 1,2-2 17-16</inkml:trace>
  <inkml:trace contextRef="#ctx0" brushRef="#br0" timeOffset="86008.65">23238 5537 188 0,'6'-5'71'0,"-4"5"-55"0,1 0 9 0,-3 0 1 16,3 5-4-16,-1-3-1 15,1 5-5-15,0 5 0 16,-1-5-9-16,1 7 0 0,-1 5 3 15,1 0-4-15,0 2 2 16,-1 0-1-16,1 5 1 16,0-5-4-16,-1-2-1 15,1-5-1-15,0 0 1 16,-1-9 4 0,1-5-3-16,0-5-2 15,-1-9 1-15,1 0 0 16,0 0-1-16,2-5 1 15,-3-2-2-15,4 2-1 0,-1-2 3 16,0 0 2 0,1 2-2-16,2 0 0 0,-1 5-1 15,1 0 1-15,0 2 2 16,3 5 2-16,0 7-1 16,2 5-1-16,0 4-1 15,-2 10 0-15,-1 2-5 16,-2 5 1-16,3 0 0 15,-3 7 0-15,0-7 0 16,-1-3 2-16,-1-4-3 0,-1-5-2 16,0-7-12-1,1 0-2-15,-1-2-49 0,0-12-20 16,1 2-34 0</inkml:trace>
  <inkml:trace contextRef="#ctx0" brushRef="#br0" timeOffset="86569.16">23585 5645 184 0,'5'7'71'0,"-2"-7"-55"0,0 5 11 16,-1-3 3-1,1 3-7-15,-1-3-1 0,1-2-4 16,2 5-1-16,1-5-9 16,-1 0 1-16,0 0 4 0,3 0-3 15,0 0 2-15,0-5-5 16,3 3 1-16,-1-3-3 15,-2-2 0-15,0 5-3 16,0-3-2-16,0-2 1 16,-3 0-1-16,3 2 0 15,-5-2 2-15,0 0-3 16,-3-2 0-16,0-1 1 0,-3 8 0 16,0-3-3-16,1 3 2 15,-6 2 3-15,2 2 1 16,1 3-4-16,0 2 1 15,2 0 0-15,1 5 2 16,-1-3-1-16,0 8-1 16,1-1 1-16,2-2 1 15,0 5-1-15,2 2 2 16,4-4 2-16,1-3 4 16,1-5-2-16,6 3-2 15,-1-5-2-15,0-7-3 16,3 0 1-16,2-7-1 15,-2 0-38-15,-2-5-14 16</inkml:trace>
  <inkml:trace contextRef="#ctx0" brushRef="#br0" timeOffset="87044.43">23900 5617 196 0,'2'9'74'0,"1"-4"-58"0,2 2 12 15,1-7 2-15,-1 7-7 16,0-7-1-16,1 5-8 0,2-3-1 15,-1-2-8-15,1 0-1 0,0 0 2 16,-2 0 1-16,2-2 1 16,2-3-2-16,1-2-1 15,-3 0-3-15,-3 0 1 16,0-5-2-16,-2 5-1 16,-3 0-2-16,-3 0 1 15,-2 0 1-15,0 7 0 0,2-5-3 16,-5 10 2-1,0-3 1-15,-2 10 0 0,-1 9 2 16,0-2 1-16,3 2-1 16,6 5 1-1,2 0-2-15,2-5 2 16,6-7 0-16,0 0 1 16,3-6-11-16,2-4-3 0,0-4-30 15,3-12-12-15,0-2-63 16</inkml:trace>
  <inkml:trace contextRef="#ctx0" brushRef="#br0" timeOffset="87496.23">24225 5638 200 0,'13'0'77'0,"-2"5"-60"0,-6-5 4 0,-5 0-1 15,0 0-12-15,0 0-2 16,0 0-4-16,-2 0 1 15,-4 0-2-15,-2 2-1 0,1 3 3 16,-4 2 2-16,0 2 2 16,1 6 3-16,2 3 4 15,0 8-4-15,3-5 0 16,2 5-9-16,0-5 0 16,3-2 3-16,3-5 2 15,2 0-2-15,6-9-3 16,5-5 2-16,0-12 0 15,2-13-1-15,1-4-2 16,-3-11 1-16,-3 0-1 16,-3-7 2-16,-4-2 3 0,-4-8 0 15,-2 3 0 1,-2 7-1-16,-1 12 2 0,0 9-1 16,1 7 0-16,-4 26-6 15,4 19 1 1,2 7 2-16,2 12-1 15,4 4 2-15,4 17-2 16,4-12 2-16,-1 0-2 16,3-7 2-16,-3-7-26 15,0-7-10-15,-2-12-95 16</inkml:trace>
  <inkml:trace contextRef="#ctx0" brushRef="#br0" timeOffset="88337.87">23138 6261 200 0,'8'-7'77'0,"-3"5"-60"0,-2-3 6 0,-1 5-1 15,-2 0-10-15,-2 0-2 16,-1-4-5-16,-5 4-4 15,-2 0 0-15,-6 4-1 0,-8 1 2 16,-3 2-1-16,1 2 2 16,2-1 0-16,0 3 1 0,6 1 6 15,5-3 6-15,2 6-4 16,6-8 1-16,2 4-6 16,6-4 1-16,5 8-3 15,7-4 2-15,7 1-2 16,4 2 0-16,-2 0-3 15,-3 0 1-15,-2 1-2 16,-4 3-1-16,-1 1 1 16,-4-2-1-16,-4 1 0 15,-4 1 0-15,-4-5-3 16,-4 5 0-16,-2-5-1 16,-5 0 3-16,-5-2 0 15,-4-2 1-15,4-3-3 0,-1-3 2 16,1-4 1-16,2 0 2 15,3-4-21 1,2-3-7-16,3-15-95 16</inkml:trace>
  <inkml:trace contextRef="#ctx0" brushRef="#br0" timeOffset="88607.14">23252 6033 252 0,'5'0'93'0,"-2"0"-72"0,-1 7 7 0,1 0-2 0,-3 8-14 16,0 10-2-16,0 6-2 15,2 7 2-15,1 11-5 16,0 0-3-16,-1 5 1 0,1 5-2 15,0-12-1-15,2-4 1 16,-2-10-1-16,-1-8-22 16,4-6-10-16,-1-12-92 15</inkml:trace>
  <inkml:trace contextRef="#ctx0" brushRef="#br0" timeOffset="89342.23">23344 6475 192 0,'5'7'74'0,"1"-2"-58"0,2-5 12 0,0 0 2 16,2 0-12-16,3 0-2 15,3-5-3-15,3 5-1 16,-1-7-6-16,4 0 3 0,-1 0 3 16,0-4-2-16,-3 1 0 0,1-2-4 15,-3-2-1-15,-3 3-3 16,-2 1-2-16,-3-2 1 16,-3 5-1-16,-3 0-3 15,-2 3 0-15,-5 1 2 16,-3 3 0-16,-5 3-2 15,-5 4 2-15,-4 4 3 16,1 3 3-16,3 5-2 16,-1 2-2-16,6-2 2 15,0 7 2-15,5-5 0 16,5 0 0-16,3 1-3 16,5-4-2-16,6 1 1 0,2-9 1 15,3 1 3 1,0-4 2-16,2-7 1 15,4 0 0-15,-1 0 0 16,0-2 2-16,-3-3-3 0,1 3-2 16,-3-3 0-16,0-2 1 15,0-4-3-15,-3 4 0 16,-3-3-3-16,1-6-1 16,0 2 1-16,-3-1 2 15,-3 1-3-15,0 0 0 16,-5 0-1-16,0 2 0 15,-3 1 2-15,-2 1 0 16,0 3 0-16,-6 2 0 16,3 5 0-16,0 5 2 0,1 5-1 15,1 1-1 1,1 8 1-16,0 2 1 0,2 0-1 16,3 5 2-16,3-5-2 15,2 1 2 1,3-6 0-16,2-2 1 0,4-4-13 15,4-6-7-15,3-8-40 16,3-3-18-16,3-15-61 16</inkml:trace>
  <inkml:trace contextRef="#ctx0" brushRef="#br0" timeOffset="89822.46">23945 6400 260 0,'8'10'96'0,"-6"-3"-75"0,4 9 6 0,-4-6-4 16,1 1-11 0,0 15 1-16,-1 7-10 0,1 2-2 15,0 8-1-15,-1 1 0 0,1-1 2 16,-1-3-1-16,1 0-1 16,0-7 1-16,-3-3 1 15,2-9-3-15,-2-2 0 16,0-9 1-16,-2-3 2 15,-1-7-3-15,-2-3 0 16,0-9 1-16,-1-6 2 16,1-11 1-16,0-11 3 15,-1-2-1-15,6-10 0 16,3 5 1-16,2 3 1 0,3 6 1 16,3 0 2-16,-1 10-3 15,4 2 1-15,2 15-1 16,-1 4 1-16,1 7-7 15,-2 7-2-15,-1 4 0 16,-5 10 2-16,0 5-2 16,-6 3 0-16,-2 1-4 15,-5-6-1-15,-3 2 5 16,-3-8 2-16,1 1-4 16,-3-9 0-16,-1-3 3 15,1-3 2-15,0-8-16 16,2-3-5-16,6-8-86 15,2-10-73 1,6-8 57-16</inkml:trace>
  <inkml:trace contextRef="#ctx0" brushRef="#br0" timeOffset="90063.82">24305 6073 280 0,'0'-7'107'0,"0"10"-83"0,-3 1-7 15,3 3 13-15,0 14-14 0,0 3-7 16,0 4-3 0,3 8-4-16,-1-4-2 0,4 8 3 15,-1-2-2-15,0-3 2 0,3-2-37 16,0-5-15-16,0-6-79 15</inkml:trace>
  <inkml:trace contextRef="#ctx0" brushRef="#br0" timeOffset="90213.42">24199 6744 288 0,'8'32'110'0,"0"-27"-86"0,2-2 11 16,-2-3-1-16,3 0-24 0,2-8-4 15,0 1-100-15,0-11-41 16,1-4 21-16,2 1 15 16</inkml:trace>
  <inkml:trace contextRef="#ctx0" brushRef="#br0" timeOffset="93504.83">22032 7404 156 0,'10'-7'60'0,"-2"3"-47"0,3-6 10 0,-6 6 1 0,3-4 1 16,3 4 4-16,2-6-4 16,3-1-3-16,8-3-12 15,5 2 0-15,0-2 1 0,3 0-2 16,-3-5 0-16,0 2-3 16,3-2-1-16,-6 1-3 15,1-1-2-15,-4-2 5 16,1-1 4-16,-3-3-3 15,0 3-1-15,3-6-2 16,0-2 0-16,3-3 2 0,2-3 2 16,0 8-3-16,0-5-3 15,-3 0 2-15,-2 0 0 16,0-2-1-16,-3-2 1 16,-2-3-4-1,-1 0 0-15,-2 0 3 16,-3 0 3-16,1 0-4 0,-4-3-1 15,-2 3 2-15,0 0 1 16,-3 0-1-16,1 0-2 16,-4 0-2-16,-2 0-1 15,-2 0 2-15,-1 0 2 16,-2 5 0-16,-1-5 2 16,-2 0-4-16,0-4 0 0,-2-6 5 15,2 3 2-15,-3 0-2 16,3 2-1-16,0 5 1 15,1 0 0-15,1 0-2 16,1 5 1-16,0-5-2 16,-1 0-1-16,4 0 3 15,-1-2 2-15,0-3-2 16,3-2 0-16,0 7 3 16,3 5 3-16,2 2 0 15,3 2 2-15,0 3-2 16,3 2 0-16,2-2-3 15,0 2-1-15,3 0-3 16,3 3-2-16,-1-8 3 16,3 3 0-16,3 2 3 15,5 5 1-15,8 0-3 0,3 2-1 16,2 0-1-16,1 0-2 16,-4 5 1-16,1 0 1 15,0 7-1-15,-3-5 2 16,0 5-2-16,5-2-1 15,6-3 1-15,2 5 1 16,-2 0-3-16,-6 0 0 16,-2 2 3-16,-3 3 1 15,-3 2 1-15,1 0 2 16,-4 0-5-16,4 2-1 16,7 3 0-16,0-3 2 15,1 5-1-15,-1 5-1 16,-2 2 1-16,-3-2-1 0,-3 2 0 15,1 7 0 1,-4-7 0-16,1 5 0 0,-3 0-3 16,6 2 2-16,-1-2 1 15,0 0 2-15,-2-3-3 16,0 3-2-16,-3 2 2 16,-3 0 0-16,1 5 1 15,-3-2 0-15,2-1 0 16,-2 3 0-16,-3 2 2 15,0 5 3-15,0 0-7 16,1 5-3-16,-1-3 3 16,5-2 0-16,1 2 2 0,-1 5 2 15,3-2-1 1,-2-3 2-16,-3 3-4 0,-3-3-2 16,0 5 2-16,-5 0 0 15,0 0-2 1,-3 2 2-16,-3-2 1 0,1 5 2 15,-3-3-3-15,0 3-2 16,-3 2 2-16,-2-5 0 16,-1 6 1-16,-2-1 0 15,0-15-3-15,-5 20 2 16,0-5-1-16,-3 0 0 16,-3 0 2-16,-2 0 2 15,0-7-3-15,-6 7-2 0,-2-7 2 16,-3 5 0-16,-2-7 1 15,-3 2 0-15,2-3 0 16,1-1 0-16,2 1 0 16,0-2 0-16,0-2-3 15,1-4 0-15,-4-3 2 16,1-1 2-16,-3-3-2 16,-8-1 0-16,0-2 1 15,-3 2 0-15,0-10 0 16,3 4 0-16,3-4 0 15,-1-4 0-15,4-4-3 16,-1 1 2-16,0-1 1 16,0-3 2-16,-2 0-1 15,0-3-1-15,-6-1-2 0,0 1-1 16,6-4 2-16,-1-4 2 16,4-4 0-16,2 4-1 15,2-6 1-15,1-2-1 16,-3 5-3-16,2 0 2 15,1-2 1-15,-4 2 2 16,1 4-3-16,0-2 0 16,0-2 1-16,-3 3 2 15,1 4-1-15,2-1-1 16,2 6 1-16,1-3-1 16,2-2-3-16,0 7 2 15,3 0 1-15,0 0 0 16,0 7 2-16,-1-2 1 15,1-3-1-15,-3 3-2 16,3-2 1-16,-3-3-1 0,1 0 0 16,-1 7 0-16,-3-7 0 15,4 4 0-15,1-1 0 16,-1 4 0-16,4 4 0 16,0-3 0-16,4-4 0 15,-1 3 0-15,0-4 0 16,0 4 0-16,3 0 0 15,0 2 2-15,-1 1-1 16,1-3 2-16,0 0-2 16,0 4-1-16,-1-4-2 0,1 5 1 15,0-2 1-15,0 1 0 16,-1 4 0-16,-1-1 0 16,-1 4 0-1,0-3 0-15,0-1 0 0,-3 0 0 16,-2 2 0-16,3-2 0 15,-3-4 0-15,2 2 0 16,-2-1 0-16,2-1 0 16,-2 1 0-16,0 1 2 15,-3-2-3-15,0 4 0 16,-2-3 1-16,-3 4 0 16,0-8 0-16,-3 4 0 15,0-4 0-15,-2 1 0 0,2-4 0 16,6-1 2-16,2-3 1 15,3 0 3-15,2-3-3 16,3 3 0-16,6 0-21 16,-1-4-10-16,1-1-132 15,-1 2-73 1</inkml:trace>
  <inkml:trace contextRef="#ctx0" brushRef="#br0" timeOffset="118556.15">18103 7767 288 0,'13'-7'107'0,"0"2"-83"0,6 5-1 16,-9-3-3-16,9-1-14 15,5 4-1-15,5-3-3 16,3 3 1-16,7 3-2 15,9 9-3-15,15-5 1 0,9 7 1 16,2 0 2-16,0 5 1 16,8 2 3-16,5 2-1 15,1-2 2-15,-9-2-4 16,-5-2 0-16,-5 2-3 16,0-5-1-16,-8 0-8 0,-9-2-4 15,-7-5-46-15,-10-3-21 16,-6-8-36-1</inkml:trace>
  <inkml:trace contextRef="#ctx0" brushRef="#br0" timeOffset="118856.35">18841 7393 340 0,'13'0'126'0,"-2"7"-98"0,7 4 3 0,-4-3-5 16,12 6-18-16,11 12-2 16,5 6-6-16,3 11-3 0,3 11 2 15,2 5-2-15,11-1 1 0,0-1 2 16,-5 2 0-16,-6-5 0 16,-8-2 0-16,-7-5-3 15,-12 0 2-15,-12-7-4 16,-16 2 1-16,-22-2 0 15,-13 0 2-15,-12 0 1 16,-17 0 3-16,-24 0-52 16,-5-10-23-16,8-20-60 15</inkml:trace>
  <inkml:trace contextRef="#ctx0" brushRef="#br0" timeOffset="120286.12">17595 7513 184 0,'-11'7'68'0,"3"0"-52"0,-2-7-1 0,4 4-1 16,-2-4-10-16,-2 0 0 15,-1 0 2-15,-2-4 3 16,-5 1-4-16,-4-1-1 0,-4-6 2 16,-8-6-3-16,-1-5-2 15,-2-12-3-15,-3-7 1 0,-7-10 1 16,-17-8 0 0,-18-8-3-16,-5-17 2 0,-19-8 1 15,-18-10 0-15,-19-15-3 16,-24-11 0-16,-13-4-1 15,-23-11 3-15,-28-10 0 16,-4-4 3-16,-16 1-3 16,-27-5 0-16,-13 0 1 15,-6 5 0-15,-7 2 0 16,-21-2 0-16,-6 2-5 16,-13 0 1-16,-3 5 0 15,-2 7 2-15,0 7 5 16,-11 0 6-16,-2 2-1 0,-9 3 1 15,-2 2-5-15,-3 12-3 16,6 11-3-16,0 10 1 16,7 7 1-16,6 0 2 15,21 14-1-15,5 2-1 16,-50-6-2-16,32 13 1 16,39 6 3-16,14-4 1 15,15 15-1-15,27 10-2 16,3 4 3-16,29 9 2 15,10 6-2-15,24 6-2 16,27 5 0-16,13 7-1 16,21 0-3-16,24 0 2 15,18 0 1-15,21 0 2 16,17-7-1-16,18 0 2 16,5-8 9-16,13-3 4 15,9 4 6-15,-4-5 3 0,6 5-7 16,-2 2-3-16,-11 5-24 15,-11 7-2 1,-21 0 0-16,-27 5-3 16,-12-3 2-16,-22-2 1 15,-27 0 5-15,-12-10 3 16,-22-4 2-16,3-4 14 16,-16-20 6-16,6-11 13 15,-1-20 4-15,14-1 1 16,13-13 0-16,7-15-12 15,20-8-5-15,23-2-11 0,18-12-6 16,33-7-16 0,23 0-6-16,40-3-6 15,37 8-2-15,37 4 1 16,52 13 4-16,49 18 10 0,29 18 4 16,36 22 3-16,25 29 4 15,-1 27 4-15,-18 14 6 16,-3 17 1-16,-20 26 2 15,-12 33-2-15,-36 9-1 16,-38 26-3-16,-34 0-1 16,-45 7-3-16,-42 8-2 15,-56-11-8-15,-66-11-5 0,-66-18-4 16,-56-22-3 0,-50-43-15-16,-29-23-7 0,-16-32-77 15</inkml:trace>
  <inkml:trace contextRef="#ctx0" brushRef="#br0" timeOffset="121966.64">6088 3604 260 0,'-5'0'96'0,"-6"7"-75"0,-13 0 19 16,11-2 4-16,-11 2-16 15,-7 0-6-15,-14 7-11 16,-16 0-3-16,-19 17-4 15,-7-3-5-15,-8 12-2 0,-19 0-23 16,8 7-7-16,6 12-105 16</inkml:trace>
  <inkml:trace contextRef="#ctx0" brushRef="#br0" timeOffset="122970.09">5958 6497 284 0,'0'11'107'0,"-5"-4"-83"0,-8 5 4 0,5-2-4 15,-13 1-14-15,-8 11-1 16,-27 3-5-16,-18 4-3 15,-11 8 0-15,-15-1-1 0,-17 3 2 16,9 13-30-16,2-2-13 0,-2-3-87 16</inkml:trace>
  <inkml:trace contextRef="#ctx0" brushRef="#br0" timeOffset="130656.53">9766 8611 268 0,'2'-9'101'0,"-2"4"-78"0,3-9 6 16,0 9 0-16,-1-2-18 15,6-2-4-15,0-3-2 16,5 5-1-16,3 0-2 15,6-5 1-15,4 10 0 0,8-3 1 0,14 5 0 16,5 5 6-16,5-3 4 16,3-2 6-16,5 0 2 15,16-2-3-15,8-6-1 16,8-3-4-16,10 4 1 16,6-5-4-16,3 3-1 15,10-3-6-15,2 5-3 16,-2 2 0-16,3 3 1 15,0 2-1-15,-11 0 2 16,-6 2-2-16,-1-2-1 0,-7 5-2 16,-12-5 1-16,-11 2-6 15,-11-2 0 1,-10-2-28-16,-8 2-9 0,-5-5-60 16,-8 3-22-1,5-12 1-15</inkml:trace>
  <inkml:trace contextRef="#ctx0" brushRef="#br0" timeOffset="136365.79">9006 8585 240 0,'16'-21'90'0,"-8"7"-70"0,3-12 15 0,-6 16 2 15,0-6-1-15,1 2 0 16,2 0-8-16,0 0-3 15,0 0-14-15,-1 2 2 0,1 2 1 16,0 6-7-16,-2-1-2 0,-6 5-8 16,-3 9-2-16,-2 1-5 15,-9 4-1-15,-4 5 6 16,-11 2 2-16,-16-2 3 16,-5 2 2-16,-1-7-3 15,-2 2-2-15,-2-1 2 16,-3-1 2-16,-3 5 0 15,3-3 2-15,5 3-2 16,8 2-1-16,5 5 5 16,8 7 1-16,8 9 0 15,6 17 1-15,7 2-4 16,6 10-2-16,2 18 0 16,3 5 1-16,0 7-1 15,0 12 2-15,0 0-4 16,3 2 0-16,-3 5 5 15,3-2 2-15,-3-10 2 0,2-7 2 16,1-7 6-16,0-9 2 16,-1-10-5-16,4-7 0 15,1-14 7-15,1-7 5 16,6-14 2-16,4-2 3 16,6-10-3-16,2-7-2 15,6 0-11-15,8-7-4 16,5-2-4-16,13-3-1 15,11-2-8-15,5-2-2 16,5 2-18-16,6 0-8 16,8 0-27-16,-6 2-11 0,-2 10-109 15</inkml:trace>
  <inkml:trace contextRef="#ctx0" brushRef="#br0" timeOffset="138946.54">9184 9582 312 0,'8'5'118'0,"0"0"-92"0,2-3 11 16,-5-2-3-16,9-2-15 15,7-3-3-15,5 5-12 16,6-5-4-16,2 3-1 0,6 2 13 0,5 0 9 16,8 0 1-16,8 0 1 15,0 0-3-15,0 0-1 16,-1 0-8 0,4 0-4-16,-1 0-4 0,1 0 0 15,-3 0-13 1,-3 0-3-16,-5 2-32 0,0 3-12 15,-3-5-119 1</inkml:trace>
  <inkml:trace contextRef="#ctx0" brushRef="#br0" timeOffset="140235.19">9205 10598 304 0,'16'0'115'0,"-6"5"-89"0,17-10 5 0,-14 5-1 15,6-2-13-15,4-3-2 16,6 0-6-16,3-2-4 16,8 0-2-16,5-2 4 0,16-3 5 0,5 0-4 15,3 5 0 1,2 0-2-16,11 7-1 15,0 0-8-15,-5 5-2 16,-3 2-18-16,-5 0-5 0,-6 7-54 16,6 0-22-16,8-9-21 15</inkml:trace>
  <inkml:trace contextRef="#ctx0" brushRef="#br0" timeOffset="142414.67">9094 10537 296 0,'18'14'112'0,"-7"-7"-87"0,2-2-4 0,-5-3-10 16,5-2-12-16,8 5-1 15,9-3 1-15,7-2 0 16,2 0 1-16,6 0 2 0,3 0 3 16,5 0 7-16,5 5 2 15,0-3 1-15,0 3 4 16,-2-5-9-16,-3 2-1 15,0-2-3-15,-8 5-1 16,0-5-6-16,-6 0 1 16,1 0 2-16,-3 0 1 0,-5-5-8 15,-6 3-4-15,-2 2-2 16,-8-5 1-16,-3 5-1 16,-7-2 0-16,-9 2-8 15,-10 0-2-15,-6 2-5 16,-7 3-1-16,-6-3-5 15,-5 3-3-15,-8 2 0 16,-13-2 1-16,-6-3 17 16,-5 5 9-16,6-2 12 15,-1-3 8-15,-2 3 14 16,0 2 8-16,5-7-5 16,8 5 0-16,8-3-3 15,8-2-1-15,8 0-6 16,5 5-1-16,6-5 1 15,7 0 0-15,9 0 1 16,10 0 0-16,13 0-9 0,11 0-4 16,7 0-4-16,6 0-3 15,8 2-4-15,5-2 0 16,11 7 4-16,0-7 2 16,-3 7-3-16,-2-2-1 15,2-3 1-15,-5 3 2 16,-3 2 0-16,-5-2-1 15,-8-3 1-15,-8 3-1 16,-8-3-3-16,-5-2 0 16,-8 0-3-16,-9 0-1 0,-9 0 1 15,-14 0 4-15,-8-2-1 16,-8-3-1-16,-5 5 3 16,-5-2 0-16,-8-3-2 15,-11 5 2 1,-3-5-4-16,-2 3 1 0,5-5 2 15,3 2 3-15,5 5 0 16,3-7-1-16,0 7 1 16,10-2 1-16,6-3-1 15,7 5 2-15,9-2 0 16,4-3 3-16,12 5 3 16,4-2 2-16,12-3-1 15,4 0-1-15,6 3-5 0,8-3-3 16,5 5-3-16,5 0 1 15,11 0 1-15,3 0 2 16,-4 0-3 0,-1 5-2-16,-4-5 2 0,-2 2 0 15,-8 3-10 1,-5-5-3-16,-3 0-11 0,-5 0-4 16,-5 0-13-16,-6 0-6 15</inkml:trace>
  <inkml:trace contextRef="#ctx0" brushRef="#br0" timeOffset="150805.03">9485 9688 320 0,'-2'-14'121'0,"-1"7"-95"0,3-5-2 16,0 5-9-16,3 0-9 16,2-5-1-16,3-2-1 15,5 0 0-15,6 5-2 16,7-3 1-16,11 0 2 0,8 5 0 16,5 5 0-16,6-3-3 15,0 5-2-15,4 0 1 16,7 5-1-16,-1-3-3 15,-3-2 2-15,-2 5-1 16,0-5-2-16,0 0 3 16,0 0 2-16,-3-5 2 15,-3 5 1-15,-2-2-2 16,-10-3-2-16,-6 5-4 0,-8 0-2 16,-5 0-19-16,-6 0-7 15,-7 7-18-15,-11 0-7 16,-8 5-59-1</inkml:trace>
  <inkml:trace contextRef="#ctx0" brushRef="#br0" timeOffset="151150.11">9678 9655 184 0,'-89'12'71'0,"59"-5"-55"0,-12-2-2 0,29-3-4 0,-11 5-5 16,-2 0 0-16,-1 5-6 15,3-5 1-15,3 0 0 16,5 5 4-16,6-3 2 0,7-2 15 16,8-2 9-16,9 2 1 15,4-2 2-15,9-3-3 16,4 3 1-16,12-3-11 16,10-2-2-16,5 0-6 15,3 0 0-15,2-2-3 16,3-3 2-16,3 3-6 15,0-8-1-15,-3 3 0 16,-5-2 0-16,-6-3-5 16,-4 0 1-16,-6-2-7 15,-3 5 0-15,-5-3-10 0,-3 5-4 16,1 0-27-16,-3 7-11 16,2 0-75-1</inkml:trace>
  <inkml:trace contextRef="#ctx0" brushRef="#br0" timeOffset="152142.46">11986 9592 180 0,'0'-5'68'0,"2"5"-52"0,4 0-3 0,-1 0-5 16,0 0-6-16,3 0 1 16,3 0 0-16,5 0 1 15,5-5-2-15,3 3 9 0,5 2 6 16,0 0-1-16,5 0 1 15,3 0-3-15,3 0-1 0,10 7-7 16,11 0-2 0,5 5-2-16,3-3-2 0,2 10 7 15,9-5 3-15,4 0-3 16,1 3-2-16,-3-8 2 16,3 3 0-16,5-5-1 15,0-5 1-15,0-2-2 16,-6 0 2-16,12 0-6 15,-1 0-1-15,-3 0 2 16,1 0 3-16,5 0 0 16,2 5 0-16,1-10 1 15,-3 10 1-15,5-5-1 0,0 0-1 16,-2 0-1-16,-6-5 2 16,8 3-1-16,6-3 0 15,-9-2-3-15,1 5-2 16,7-3-2-1,1 5 1-15,-3 5 1 0,-1 2 2 16,33 2-3-16,-14 8-2 16,-10-3 2-16,-5 0 0 15,2 0 1-15,-5-2 0 16,-11-3 0-16,-8-2 2 16,3-2-1-16,0-5-1 15,-5-5 5-15,-6 5 1 16,-2-7 4-16,2 5 4 0,1-5-6 15,-4 0-2 1,-2 2-6-16,-5 3 0 0,0 4-13 16,2 5-7-16,1 5-16 15,-6 2-5-15,-8 12-53 16,-5 2-24-16,-8 0 18 31</inkml:trace>
  <inkml:trace contextRef="#ctx0" brushRef="#br0" timeOffset="164000.14">6541 10603 312 0,'7'-5'118'0,"-4"3"-92"0,2 2 8 16,-5 0-3-16,6 0-17 16,-6 0-5-16,0 0-9 15,0 0 0-15,0 0 0 16,0 0-3-16,-3 0 0 0,-2 2-1 16,-6 3 3-16,-2-3-2 15,-8 5 1-15,-8 0 0 16,-3 5 0-16,0-5 2 15,-2 5 2-15,2-3-1 16,-5 3-1-16,3 2 3 16,-1 7 0-16,1-2-1 15,5 9-2-15,0 12 1 16,7 5-1-16,7 9 0 16,7 7 0-16,5 10 0 0,6 11 2 15,2 12-1-15,3 7 2 16,0 12 0-16,-3-4 1 15,0 3 0-15,-2 8 0 16,-3-11 0-16,0-15 2 16,-5-7 6-16,-1-7 2 15,1-15 4-15,0-10 1 16,2-11 3-16,1-9 3 16,4-6 2-16,6-6 1 15,8-6-11-15,8-6-5 16,10-3-1-16,19-1 0 0,11-7-10 15,7 0-5-15,3-3-9 16,8-1-5 0,8 4-15-16,0 4-4 15,-5-1-29-15,-3 11-12 0,8 4-89 16</inkml:trace>
  <inkml:trace contextRef="#ctx0" brushRef="#br0" timeOffset="165696.24">9708 11461 304 0,'31'0'115'0,"-15"-2"-89"0,8-3-6 16,-11 5-6-16,8 0-11 16,3-4 0-16,5 1 3 15,8-1 1-15,11-4-3 16,8 1-1-16,-1 0 3 0,3 0-3 16,1 0 0-16,4 0-10 15,6 3-3-15,0 1-13 16,-1 6-5-16,-4 4-47 0,-3 11-21 15,-3 1-5 1</inkml:trace>
  <inkml:trace contextRef="#ctx0" brushRef="#br0" timeOffset="171146.67">19950 11689 176 0,'-82'19'68'0,"7"-19"-52"0,-14 3 8 15,54-6 2-15,-42-1-9 16,-18-11 1-16,-13-6-2 16,-22 0-1-16,-5-5-7 15,-18 5 1-15,-6-2 2 0,-10 1-4 0,-1 8 1 16,-12 7-5-16,-1 7 0 15,-10 7-1-15,0 5-2 16,-8 2 1-16,-3 0-1 16,-5 0 2-16,8-2 1 15,-11-9-12-15,19-6-4 16,3-11-98 0,12-5-49-16,33-2 77 15</inkml:trace>
  <inkml:trace contextRef="#ctx0" brushRef="#br0" timeOffset="177993.34">8054 3863 228 0,'-61'-24'85'0,"43"15"-66"0,-6-3 14 15,16 5 2-15,-3 0-14 16,3 2-2-16,0-2-7 16,3 0-2-16,2 0-6 15,9-5-5-15,7 5-2 0,13 0-3 16,19-2-1-16,14 4 4 16,12 5 1-16,27 0 2 15,8 14 0-15,10-2 2 16,3 0 1-16,-8 2 3 15,-10 0 3-15,-9-7 5 0,-2 0 3 16,-2 0-3-16,-12-7 2 16,-7 0-7-16,-5-2-1 15,-9-3-22-15,-4 5-8 16</inkml:trace>
  <inkml:trace contextRef="#ctx0" brushRef="#br0" timeOffset="185725.53">18275 13442 264 0,'24'0'101'0,"-16"0"-78"0,-3-5 0 0,-3 5-4 16,1 0-9-16,0-2 2 15,-1-3-9-15,-2 3-4 16,0-3 0-16,-2-2 2 0,-4 4 2 16,-4-1-6-16,-3-3 0 15,-6 2-1-15,-7 5 2 16,-6-2 1-16,-2 2 1 0,-4-5 0 16,-4 5 0-1,-3-2-3-15,-5-3 2 0,-16-2 3 16,0-7 1-16,-3 2 1 15,-3-2 2-15,-7-7-3 16,-8 2-2-16,2 0 0 16,-2 10 1-16,-6-3-1 15,-5 5 2-15,3 0-2 16,2 4-1-16,-2-1 3 16,-5-3 2-16,-1-5 0 15,6 2 2-15,-3-6-2 16,-5 2 2-16,5-7-2 15,5 2 0-15,3 5-1 16,-2 0 0-16,-4 9-2 0,9 5-2 16,2 12 1-16,1 2 1 15,-6 5-3-15,2 9 0 16,-15 12 1-16,8-3 2 16,5-8-1-16,0-1 2 15,5-9-2-15,11-5-1 16,8-7 1-16,5-2 1 15,6-5-1-15,5-5-1 16,5 3-21-16,5-6-9 16,11-6-111-1</inkml:trace>
  <inkml:trace contextRef="#ctx0" brushRef="#br0" timeOffset="192573.94">18068 13343 252 0,'24'7'93'0,"-16"-7"-72"0,0 7 3 0,-8-7-3 15,0 0-26-15,-3 0-9 16,-4 0 2-16,-4 0 4 16,-8-2 5-16,-2-5 2 0,-8-5 3 15,-8-2 5-15,-11 2 6 16,-7-5-5-16,-3-1-2 15,-3 4-1-15,-5-1 1 0,-16 4-3 16,-6-1 0-16,-2 5-1 16,-10 0-2-16,-11 0 3 15,0 4 2-15,-1-6 0 16,-9 2 0-16,4 0 3 16,1-7 3-16,-6-5 2 15,6 2 5-15,5-1-6 16,2-1-2-16,-5 2-5 15,6 6-2-15,7 4 1 16,4 7 0-16,-1 7-2 16,0 7-2-16,2 12 1 15,9-1 1-15,0 4-3 16,7 4 0-16,1 0 1 0,8-12 2 16,7 0-6-1,9-9-1-15,4-5-16 16,9-7-6-16,10-7-33 0,8-5-11 15,11-5-42 1</inkml:trace>
  <inkml:trace contextRef="#ctx0" brushRef="#br0" timeOffset="193007.86">15118 13547 356 0,'8'3'134'0,"0"4"-104"0,3-2-13 0,-6-3-13 0,3 3-7 16,3-3 1-1,2-2-3-15,3 0 1 0,7 0 2 16,15 0 5-16,7-7 3 0,7 0 6 15,7 0 3-15,7-7 3 16,18 2 1-16,6-2-2 16,6 0 2-16,12 0-4 15,9-5-1-15,2 5-4 0,10 2-1 16,1-2-8-16,0 7 0 16,10 7-1-16,-3 0 0 15,-7 4-7-15,8 4-3 16,-11 1 3-16,-14-2 4 15,-4 5 2-15,2-5 1 16,-10 0-7-16,-12 5-3 16,-7-5-21-16,-10 0-7 15,-9 7-47-15,-2 0-20 16,-3 5-27 0</inkml:trace>
  <inkml:trace contextRef="#ctx0" brushRef="#br0" timeOffset="207027.84">8363 9448 304 0,'-23'-9'115'0,"2"-5"-89"0,-6-12-3 0,16 12-6 16,-2-12-13-16,-3-12-2 15,3-2-4-15,3-2-1 16,2-10 2-16,8-2 0 0,2-2 3 16,6-8 8-16,5 3 3 15,6-5 5-15,2 5 3 16,8-12-2-16,11 5 0 15,2-5-1-15,9 5-2 16,4 7-2-16,9 2 1 16,20 0-6-16,11 5-3 0,11 0-3 15,24 4-3-15,13 6-2 16,21 8-1-16,8 6-1 16,21 6 3-16,-53 8-2 15,93 2 1-15,5 7 2 16,3 7 2-16,5 0-1 15,0 0 2-15,8 0 0 16,8 0 1-16,-5-3 2 16,7-1 1-16,9-3 1 15,-1 0 2-15,-4-5-5 16,7 2-3-16,0-6-1 0,-5 7 1 16,10-3-3-1,-5-2 0-15,-7 7-1 16,7-5 0-16,45 9 2 15,-29-1 0-15,-11 8 0 0,-23 6 0 16,0 2 0-16,-22 2 2 16,-7 5-3-16,-14 6 0 15,-8 4 3-15,-20 6 1 16,7 5-4-16,-16 7-1 16,0 12-2-16,-5 9 3 15,-13 19-2-15,10 5-1 16,-13 9 0-16,-13 7 0 15,3-2 3-15,-16 2 0 0,-25-7-2 16,-15 5 2-16,-16-7-1 16,-13-5-2-16,-13-5 3 15,-16 8 0-15,-19-8-4 16,-13 3 1-16,-13-10-7 16,-16 5-3-1,-16 0 3-15,-22-2 2 0,-12-10 2 16,-8-2 3-16,-16-12 2 15,-17-2 3-15,1-12-5 16,-21-5 1-16,-5-9 1 16,-11-7 1-16,-16-12 3 15,-8-2 1-15,-11-10-1 16,-7 5 1-16,-9 0 0 16,-10-2 1-16,11 7-5 15,-19 4-1-15,13 5 3 0,-10 5 1 16,3-2 0-16,-9-8-2 15,-5-4 1-15,0-5-1 16,-10-5 0-16,7-4 0 16,-12-10 0-1,2 3 2-15,8-5 1 0,-11-3 1 16,11 10 0-16,-3 0 0 16,0 12-2-16,8-3-2 15,-10 10 3-15,10-5 0 16,-5 7-1-16,8 0-2 15,-6-2 1-15,3 0-1 16,11-3-3-16,-11-2 2 16,19-2 1-16,-8-10 2 0,10-4-1 15,-2-10-1-15,13-14 1 16,-6-2 1-16,20-5 3 16,7-5 2-16,5 5 1 15,14-2 0-15,5-3-4 16,10-2-1-16,11-7-3 15,3-5-1-15,-1 3 1 16,14-10 2-16,11 5-8 16,10-5-3-16,5-7-2 15,11-2-1-15,16 2 4 16,11-2 3-16,10 2 3 16,13-5 3-16,11 8 4 15,10-1 2-15,11 10 8 16,11 2 4-16,13 5-3 15,15 0-1-15,12 0-9 0,4 0-2 16,9 7-4-16,12-5-3 16,9 5-5-16,2-7 0 15,1 7 2-15,12 0 3 16,6-7 0-16,-5 0 1 16,-4-1 2-16,15 4 2 15,-1 4 1-15,-3 0 1 16,6 7 0-16,10 0 0 15,-5 4-2-15,11 4-2 16,8-6 1-16,-3 10-1 16,18-5-5-16,0 7 1 15,6 5 2-15,11 2 1 0,7 2-2 16,8 1 0-16,-2 7 2 16,12 1 0-1,-1 1 1-15,7 3 2 0,-3-6-3 16,8 1 0-16,3 2 1 15,0-3 0-15,-2-1 0 16,5 4 2-16,2-5-1 16,-3 2-1-16,9-1-2 15,-8 1 1-15,7-1 1 16,-2 6 0-16,6-5 0 16,-9 6 2-16,11 1-3 15,-3 6 0-15,3 1-1 16,2 6 0-16,-2 9 2 0,3 2 0 15,-8 5-3 1,7 7 2-16,-13 7 1 0,6 2 0 16,-11 10 0-16,3-1 0 15,-17 6 0-15,7 2 2 16,-12 16-3-16,-5 3-2 16,-13 1-3-16,-10 4 1 15,-1 4-2-15,-15 14 0 16,-17-2-3-16,-2-3 1 15,-8 10 3-15,-13-5 3 16,-16 5 0-16,-11 0-1 16,-7 7-2-16,-9-5 1 15,-4 0-2-15,-12 7 2 0,-10-9 1 16,-16 0-1-16,-15-17-3 16,-22-4 0-16,-16-5 2 15,-16-12 3-15,-23-2 2 16,-32-12 1-16,-24-7-3 15,-37-7 2-15,-37-5 1 16,-19-2 2-16,-34 0-1 16,-34 0-1-16,-25 2-4 15,-23 5-2-15,-10 0-35 16,-19-7-15-16,-6-11-64 16,-20-11-43-1,20-13 68-15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9:45:09.5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14610 5269 4 0,'0'-5'0'0,"-5"-2"-1"16,2 5 2-16</inkml:trace>
  <inkml:trace contextRef="#ctx0" brushRef="#br0" timeOffset="40711.81">1371 12285 264 0,'10'11'99'0,"-7"-8"-77"0,2 1-59 16,-5-4-31-16,0 0-29 15,0 3-8-15</inkml:trace>
  <inkml:trace contextRef="#ctx0" brushRef="#br0" timeOffset="52757.19">1378 9434 252 0,'3'0'93'0,"-3"0"-72"0,-3-2-112 0,-2 2-56 15</inkml:trace>
  <inkml:trace contextRef="#ctx0" brushRef="#br0" timeOffset="56994.49">12248 2473 208 0,'2'0'79'0,"-7"0"-61"0,-14 7 8 0,4-7-1 16,-23 7-11-16,-14-7-1 16,-23 0-5-16,-30 0-3 15,-20 0-2-15,-20-3-3 0,-11-1 3 16,-19 4-2-16,0 0 2 15,-12 0 2-15,9 7 4 16,4 0-2-16,2 5 1 0,13-1-3 16,13 6 0-16,11-6-1 15,19 1 0-15,21-2 2 16,15-3 1-16,20 0 1 16,17-3 2-16,17-8 6 15,15-3 4-15,22-7-4 16,26-5-1-16,21-5-7 15,27 1 0-15,26-5-10 16,18 9 0-16,30 5-2 16,11 14-1-16,12 14-5 15,-5 12-2-15,3 9-4 0,-16 10-3 16,-15-3-22 0,-15 3-11-16</inkml:trace>
  <inkml:trace contextRef="#ctx0" brushRef="#br0" timeOffset="58856.34">14883 2983 336 0,'21'-2'126'0,"-5"2"-98"0,2 11 6 0,-7-8-6 16,0 8-16-16,2 4-2 15,3 13-8-15,0 24-4 16,-1 23 1-16,4 33-2 0,-3 38-1 0,0 28 3 16,0 33 2-16,-1 26 0 15,4 16-1-15,-3 19 3 16,2 7 0-16,1 5 1 16,-1-12 0-16,4-7 2 15,1-19 3 1,6-20 2-16,3-30 3 15,0-25-7-15,-3-33-4 0,-2-28 0 16,-6-30 0-16,-3-32-26 16,-2-41-11-16,-5-39-36 15,-3-48-16-15,-6-25-53 16</inkml:trace>
  <inkml:trace contextRef="#ctx0" brushRef="#br0" timeOffset="60012.25">15184 2835 348 0,'53'-21'129'0,"-26"9"-100"0,23-5 7 0,-23 13-5 15,4-3-17-15,6-5-3 0,0 5-9 16,3 4-2-16,2-1 0 16,11-3 0-16,3 0 2 0,5 0 3 15,0 0 4-15,2-5 0 16,11-2 2-16,13-5-4 15,11 2 1-15,3 3-7 16,23-9-1-16,6-3 0 16,15 5 2-16,12-5-1 15,9 2 2-15,-47 6-4 16,72-11 0-16,2-1 3 16,5 9 1-16,-2-5-1 15,5 7 1-15,6-2-2 16,-4 4-1-16,1 1 3 15,8 9 2-15,-6 0-4 16,3 0-1-16,-8 4 0 16,3-1 0-16,-8 4 0 15,-6 4 0-15,1-1 0 0,-19 1 0 16,2-1 0-16,-15 4 0 16,-13 0-3-16,-1 0 2 15,-13-7 1-15,-15 5 0 16,-14-5 0-16,-8 4 0 15,14-1-3-15,-14 1 2 16,-18-1 1-16,-14 4 0 16,-10 4-3-16,-10 8 2 0,-6 5-4 15,-8 9 1 1,-3 14 0-16,-2 16 2 0,0 13-4 16,-3 22 2-16,3 13-3 15,2 16 2 1,3 26 1-16,0 7 2 0,3 16 1 15,-5 10 3-15,-4 9-3 16,-1 5 0-16,-1 7 1 16,-3 9 0-16,-2-2-3 15,0 5 2-15,0-5 1 16,0 0 2-16,0-12-1 16,-3-2 2-16,0-14-4 15,0-19-2-15,1-12 2 16,-7-21 2-16,-1-21-2 15,-6-23 0-15,-3-18 1 0,-7-17 2 16,-6-11-6-16,-11-9 1 16,-12-13 1-16,-22-6 1 15,0-6-2-15,-8-3 0 16,-16 0 4-16,-20 0 3 16,-1 0-3-16,-13 2-3 15,-14-7 1-15,-2 3 0 16,-18-10-2-16,2 5 2 15,-5-7 1-15,-16 3 0 16,-3-3-3-16,-12 4 2 16,-1-1 1-16,-16 8 0 15,-5-1 0-15,-8 8 2 16,-18 4-3-16,10-1 0 0,-13 2 1 16,-6 1 0-16,3-3 0 15,-10 5 2-15,10-12-1 16,-2 0 2-16,-1-7-2 15,9-7-1-15,-1 0 3 16,22-1 2-16,-3 1 0 16,19-4 0-16,7 1-6 15,6-2 1-15,10-2 0 16,1 0 0-16,15-5-36 16,8 1-13-16,0-11-112 15</inkml:trace>
  <inkml:trace contextRef="#ctx0" brushRef="#br0" timeOffset="63541.84">16182 5845 156 0,'26'7'60'0,"-12"-7"-47"0,7 5 2 0,-11-5-2 16,4 0-14-16,1 0-1 15,1-5 1-15,3 5 0 16,-1-7 1-16,1 2 0 0,2-2 0 15,0-7-5-15,3 0-1 16,5-5-8-16,0-2-2 16,0-5 2-16,0 5 1 15,1-5 8-15,-4 5 4 16,-2-5 2-16,0 0-1 16,-3 0 5-16,-3 3 1 15,-2-8-2-15,0 3-3 16,0 2 2-16,-3-9 0 15,0-3-1-15,-2-2-2 16,0 0 3-16,-1 3 2 0,-2-3-2 16,-3 0 0-16,1-5-1 15,-1 3-2-15,-2-3 1 16,-1-2 1-16,1 7-1 16,0-2-1-16,-1-3 1 15,1 5 1-15,0 0-3 16,-1 0 0-16,3 5-1 15,1-10 0-15,-1 3-3 16,0 2 1-16,3 0-14 16,0 7-12-1,0 0 9-15,5-7 11 16,3 12 8-16,3 0 5 0,-1 4 3 16,1 3-3-16,-1 2-2 15,-2 3 2 1,0-3 0-16,0 0-6 0,0 5 0 15,0-5 1 1,-3 5 1-16,0-5 1 0,0 5 2 16,1 0-1-16,-1 7-1 15,-3-5 9-15,4 5 6 16,-4-2 2-16,1-3 1 16,2 5-9-16,0-5-3 15,1 5-4-15,-1 0-2 16,0 0 1-16,3-5-1 0,0 5 0 0,2 0-3 15,6-7 2-15,0 7 1 16,0-5 0-16,-1 5 0 16,1-2 0-16,0-3 0 15,-3 0 2-15,-2 3-1 16,-1-3 2-16,-2-2-4 16,-3-5 0-16,1 5 1 15,-1-5 0-15,-3 5 0 16,1 0 0-16,0 0 0 15,-1 2 0-15,1 3 0 16,-3-3 0-16,0 5 0 16,0 0 0-16,0 0 0 15,-1 2 0-15,-1-2 0 16,2 0 0-16,0 0-3 16,0 2 2-16,0 3 1 0,2-5 2 15,1 7-1 1,2-5 2-16,3-2 2 0,5 0 4 15,-3 7-4-15,4-7-3 16,-1 7-1-16,0-7 1 16,0 0-1-16,0 7-1 15,0 0 1-15,-2 0 1 16,0 0-3-16,2 0 0 16,0 0 1-16,0 7 0 15,3-7 2-15,2 5 1 16,3-10 3-16,6 5 3 15,4-7-2-15,-1 7 1 16,-4-5-3-16,-2-2 0 16,-1 7-6-16,-4-7 1 15,-3 0 2-15,-3 0 3 0,0-5-2 16,-5 3-2-16,0-10-5 16,-3 5 0-16,-2-12 2 15,-1 0 3-15,1-2 0 16,-1 0 2-16,1 2 0 15,-3 0 3-15,2 12 1 16,4-5 3-16,4 12-5 16,9 4-3-16,2 6-1 15,3 4-1-15,2 0 0 16,0 7 0-16,-2-2 0 16,-3-7 2-16,0-10-6 15,-5-2 1-15,-3-19-21 16,0-7-9-16,-7-14-49 15</inkml:trace>
  <inkml:trace contextRef="#ctx0" brushRef="#br0" timeOffset="68421.8">17616 3799 148 0,'3'-2'57'0,"-1"-3"-44"0,1 10 3 16,-3-5 0-16,3 0-4 16,-3 0 3-16,2 0-6 15,-2 0-3-15,0 0-3 16,0 0-5-16,0 0 1 0,0 2 1 15,-2-2 2-15,-1 5 1 0,-2-5 1 16,-1 2 6 0,1 3 6-16,0 2-6 0,-3 0-1 15,0 0-3-15,0 0 1 16,-3 5-4-16,1 2 0 16,-3 5 1-16,-3-5 2 15,-3 7-3-15,-2-7 0 16,-3 5 3-16,-5-5 1 15,-3-2-1-15,3 2 1 16,0 0-2-16,0-2 2 16,3-3-2-16,-1 3 0 15,1-5-3-15,2 5-2 16,0-5 1-16,0 0 1 0,0 5 1 16,3-3 1-16,0 3 0 15,3-3 0-15,-1 3 0 16,0 2 0-16,4 5 0 15,1 0 0-15,1-3 0 16,5 8 0-16,-2-3-2 16,-1 5 1-16,0-5-2 15,4 7 2-15,-1-2-2 16,0 2-1-16,-3-2 1 16,3 0-1-16,0-5 0 15,-2 5 2-15,-1 2-3 16,3-2-2-16,0-5 4 15,0 3 1-15,0-8 0 16,0 3 1-16,3 0-2 0,0-5-1 16,-1 0 1-1,1-2-1-15,3-3 0 0,-1 3 2 16,0 2 1-16,1-2 1 16,-1-3-5-16,0 3 1 15,3-5 2-15,0 0 1 16,0 0 5-16,0-2 5 15,0-3-1-15,0-2 1 16,0 0-7-16,0-2-2 16,0-3-2-16,3-2 1 15,0-2 0-15,-1-8 1 16,1 3-2-16,2-7 1 16,0 2-2-16,1-7-1 0,-1 3-2 15,0-3 1-15,3-2 1 16,0-3 0-16,0 3 0 15,3 2 0 1,-1-2 0-16,4-3 2 0,-1 3-1 16,3 2-1-16,0-2-2 15,2 2 1-15,1 0 3 16,-4-2 3-16,1 2-2 16,3 5-2-16,-1-5 0 15,1 5 1-15,-1 2-1 16,1 3 2-16,-1-3-2 15,1 0-1-15,-1 5 1 16,1-5 1-16,2 3-1 16,0-3 2-16,3 0 0 0,3-2 1 15,-1 2-5-15,3 5 1 16,0-5 0-16,0 3 2 16,3-3-1-16,-5 7 2 15,-1-4-4-15,0-1 0 16,-2 1 3-16,0-3 1 15,0 7-4-15,-3-2-1 16,0 0 1-16,-2 7 0 16,-3-5 1-16,-3 5 0 15,-3 0-3-15,-2 0 2 16,0 0-1-16,-2 2-2 0,-4-2 3 16,-2 5 0-16,0-3-2 15,-2 5 0-15,-4 5-1 16,-2-3 3-16,0 5 0 15,-2-2 3-15,-3 9-3 16,-3 0 0-16,0-2-1 16,-3 2 0-16,-2 5 2 15,-3-3 2-15,1 3-1 16,-4 2-1-16,-2 3 1 16,-3-3 1-16,-2 7-3 15,2-9-2-15,0 2 2 16,1-2 0-16,-1-5 1 15,0 0 0-15,0 0 0 16,1-2 0-16,-4 2 0 16,-2-7 0-16,0 7 0 15,0 3 2-15,3-1-1 0,5 3 2 16,2 0-4-16,6 0 0 16,2-3 1-16,4 3 2 15,1 0-1-15,4-3 2 16,-1 3-2-16,3 2 2 15,3-2-2-15,0 2-1 16,-1 3 1-16,4-1-1 16,-1 1 2-16,0-1 1 15,1 8-4-15,-1-3 1 16,1 0-2-16,-1 3 0 16,0-8 2-16,3 3 0 0,-2-2 0 15,2-3 0 1,-3 0 2-16,0-2 1 15,1-5-1-15,2 5 1 16,0-5-2-16,0-5 2 0,0 8-4 16,0-8 0-16,0-2-1 15,0 0 0-15,0-2 4 16,0-3 1-16,0 3 1 16,0-5 0-16,0-5-2 15,0 3 1-15,0-5-2 16,2-5-1-16,1 3 1 15,0-8 1-15,-1 1-1 16,4-3 2-16,-1-2-2 0,0-5 2 16,0-2 0-16,6-3 1 15,0 3-2-15,4 0-2 16,-4 4 1 0,10-9 1-16,0 5-1 0,3-5-1 15,-5 12 1-15,4-7 1 16,1-3-1-16,-3 8-1 15,1-1 1-15,-4 3 1 16,1-5-1-16,-1 5-1 16,1 2 1-16,-1-2-1 15,-2 0 0-15,0 0 0 16,3-3 0-16,-1 3 2 16,3 2-1-16,0-2-1 0,3 2 1 15,3 3 1-15,-1-3-1 16,-2 5-1-16,0-5 3 15,0 5 0-15,2 2-1 16,-5-9-2-16,0 7-2 16,0 0 1-16,-2 0 1 15,0-3 0-15,-1 3 0 16,1 0 2-16,-4-5-3 16,1 5 0-16,0-5 1 15,3 5 0-15,-3 0 0 16,-1 2 2-16,1 5-3 15,-5-2 0-15,0 2 1 16,-1 2 2-16,-2 3-3 16,-3-3 0-16,1 5-1 0,-6 0-2 15,0 0 0 1,-3 0 3-16,-2 7-2 0,-1-2 1 16,-2-3 2-16,1 10 0 15,1-5-3-15,-4 5 2 16,-4-3-1-16,1 5-2 15,-3-7 3-15,-2 5 2 16,-1 2 0-16,-2-2-1 16,-3 7 1-16,-2-3-1 15,-1-2 0-15,-2 5 2 16,-5 0-3-16,2-5 0 16,-2 7 1-16,5-9 0 15,2 2 0-15,1-2 0 16,-1-3 0-16,1-2 0 15,2 5 0-15,0-5 2 16,-2 0-3-16,-1 0 0 16,1 0 1-16,2 0 0 0,0 5 0 15,3 0 0-15,2 2 2 16,1 0 3-16,5 7-2 16,-1 3-2-16,4-1 0 15,-3 1-1-15,2-1 0 16,3 1 0-16,0-3 0 15,-2 5 2-15,2-5-3 16,-3 5 0-16,1 2-1 16,-1-2 0-16,0-5 2 0,1 5 0 15,-1 0 0-15,-2-5 0 16,2 5 0-16,1-5 0 16,-1 0-3-16,1-2 2 15,2 0 1-15,0-5 2 16,0 0-1-16,0-2 2 15,0-3-4-15,3-2 0 16,-1 0 3-16,4-2 3 16,-1-3-7-16,0 3 0 15,1-5 2-15,2 0 4 16,0 0-1-16,0 0 0 16,0 0-1-16,2 0-2 15,1 0-2-15,0-7 1 0,-1 2 3 16,1-2 1-1,0 0-4-15,-1-7-1 0,4 0 1 16,-1 0 2-16,0-5-2 16,0 5 0-16,3-5 1 15,0-2 2-15,0 2-1 16,3-2-1-16,-1 2-2 16,1-2 1-16,2-5 1 15,0 5 2-15,6 2 1 16,0-2 1-16,2-5-5 15,0 7 1-15,0 3 0 16,0-3 0-16,0 5 0 16,-2 2 2-16,-1-9-3 15,-2 7 0-15,0 0 1 16,0-5 0-16,0 5-3 16,-3-5 2-16,3 5 1 0,0 2 0 15,0-2 2-15,0 0 1 16,2 0-1-16,1 0-2 15,2 2 1-15,0 0-1 16,3-2 2-16,2 7 1 16,1-5-4-16,-1 3 1 15,1 4-2-15,-1-4 0 16,-2-3 0-16,-3 5 0 16,0-5 4-16,0-2 1 15,1-5-1-15,-1 5 1 16,-3 0-4-16,3 0-2 15,-2 2-1-15,-1-2 3 0,1 0 0 16,2 0 3-16,-2 2-1 16,-1 3-1-16,-2-3 1 15,-3 5-1-15,-2 0-3 16,-3 2 2-16,-3-4-1 16,-2-3-2-16,-3 5-17 15,0-5-7-15,2 5-58 16,25-14-116-1</inkml:trace>
  <inkml:trace contextRef="#ctx0" brushRef="#br0" timeOffset="71677.09">15229 3021 236 0,'0'-5'88'0,"3"5"-69"0,0 5 17 0,-3-5 5 15,2 2-15-15,4-2-3 16,-1 7-11-16,0 2-5 16,3 1-4-16,0 9 0 0,0 2 0 15,0 7-1-15,3 5-2 16,-1 0-2-16,-2 0 1 15,0 0-1-15,0-14 0 16,-3-3 0-16,-5-18 3 16,-2-12 1-1,-1-12 0-15,0 0 1 16,3-7-2-16,3 5-1 16,2-10 3-16,3 7 0 0,3 6 3 15,2 3 3-15,0 11-2 16,3 4 1-16,0 7-5 15,-3 2-2-15,0 10-3 16,1 2 1-16,-1 5 1 16,-3 2 0-16,1 5-3 15,-3-5 2-15,0-2 3 16,0-8 3-16,-3-1-4 16,0-6-3-16,1-8 3 15,-4-3 1-15,1-7 0 16,0-12 1-16,-1 5-4 15,1-8 0-15,2 6 1 16,1 2 0-16,-1 7 4 16,0 2 5-16,6 17 1 15,-1 4-4-15,-2 10-4 16,3 7-4-16,-3-1 1 16,0 4-1-16,0-3 0 15,0-8-27-15,0-8-10 16,-1-3-91-1,1-14-58-15,0-3 80 16</inkml:trace>
  <inkml:trace contextRef="#ctx0" brushRef="#br0" timeOffset="72127.89">15891 2936 212 0,'8'0'82'16,"-6"-7"-64"-16,1 4 7 0,0-1-1 0,-3 4-13 15,0-3-3-15,-3-1-1 16,-2 4 2-16,-3-3-4 16,-5 3 1-16,-3 3 4 0,-5 4-6 15,-3 5 0-15,0 2 0 16,3 7 2-16,2-9-3 15,6 9 0-15,5 0 3 0,5-2 1 16,6 2-1-16,8-2 1 16,2-5-4-16,3 0 0 15,0-7-1-15,0-7 1 16,-1-2 0-16,-1-10 1 16,-1 2 0-16,-3-4 0 15,-2 3 0-15,0-1 6 16,0 2 0-1,0 6-4-15,0 4 0 16,0 4-4-16,3 6 1 16,-1 2-2-16,1 2-1 15,2 5-21-15,0-10-9 16,1-2-53-16,-1-7-24 16,0-2-2-1</inkml:trace>
  <inkml:trace contextRef="#ctx0" brushRef="#br0" timeOffset="72672.5">16126 2905 200 0,'19'-9'77'0,"-11"9"-60"0,2-2 15 15,-4 2 4-15,-1 0-3 16,-2 0 3-16,-3 0-16 16,0 0-4-16,-3 7-10 15,-2-3-4-15,-3 3 1 0,-5 3 0 16,-1 4 1-16,1-2-2 15,0 9-2-15,0-9 3 16,2 6 0-16,3-1 1 16,3 2 2-16,2-5-5 15,6 5-1-15,2-12 4 0,6 0 2 16,2-7-5-16,3-7-2 16,0-5 0-16,0-5 0 15,-3-6 3-15,0 6 1 16,-2 3 1-16,-1-2 0 15,1 9 2-15,-1-3 1 16,1 13-1-16,-1 9-1 16,1 6-3-16,0 11-2 15,2 6-2-15,0 12 1 16,0 5 3-16,1-3 3 16,-1 7-2-16,-3 1-2 15,-2-10-3-15,-2 5 1 16,-6-5 1-16,-6-5 0 15,-7-4-3-15,-8-12 0 16,-8-10 2-16,-6-11 2 16,1-17 0-16,2-9 2 0,3-5 0 15,5-14 3-15,8 0-1 16,9 5 0-16,9-3-1 16,11 10 2-16,14 7-5 15,7 2-1-15,3 0-33 16,3 3-13-16,-6-3-105 15</inkml:trace>
  <inkml:trace contextRef="#ctx0" brushRef="#br0" timeOffset="76410.61">17732 3719 116 0,'0'-7'46'0,"3"7"-35"0,-3-2 14 16,0 2 6-16,5 0-6 16,1 0 0-16,-1 0-8 15,0 2 0-15,3 3-10 16,0-3-2-16,-3 3 1 0,1 2-1 15,-4 5 0-15,1-3-6 16,-3-4 1-16,-3 2 0 16,-2 5 0-16,-3-5 2 15,-3 2 1-15,1-2-1 16,-1 5 1-16,1 0 0 0,-3-3 3 16,-1 5-3-1,4-7 0-15,-1 5 3 0,1 2 1 16,-1-2-1-16,0 2-1 15,1 0-3-15,-1 0 1 16,1 3-2-16,-4-8-1 16,4 5 3-16,-3-2 2 15,-1-5 0-15,1 5 0 16,0-3-3-16,-3-2 1 16,-3-2-4-16,1 2 0 15,-1 5 3-15,-2-5 1 16,0 0 3-16,-5 0 1 15,4 0-3-15,1 0-3 16,3-2 2-16,-1-3 0 0,3-2-1 16,1 0-2-16,-1 5 3 15,2-5 2-15,1 2-2 16,0-2 0-16,2 0-1 16,-2 7 1-16,3-7-2 15,-1 7-1-15,0-2 3 16,1 7 0-16,-1-3-1 15,1 3 1-15,-1-3 2 16,0 3 2-16,1 2-3 16,-1-7-3-16,-2 5-3 15,0 0 1-15,2-3 1 16,-5 3 0-16,1-3 2 16,-4 8 1-16,3-3-1 15,0 0 1-15,0 5-2 16,3-3-1-16,3 3 3 0,-4 2 0 15,4-2 1-15,-1 0 0 16,3 2-2-16,0-2-2 16,0-3 1-16,3 8-1 15,0-3 2-15,-3 0 1 16,0 0-4-16,0-2-1 16,3 0 1-16,-3-5 0 15,2 5-2-15,-1-5 2 16,1-5 3-16,1 3 1 15,0 0-1-15,2-3-2 16,0-4 1-16,1 2 1 16,-1 0-1-16,0-2 2 15,3-3 0-15,0 3 1 16,0-5 0-16,0 0 0 0,0-5 0 16,0 3 2-16,-2-5-3 15,2-5 0-15,0 5-1 16,0-5-2-16,0-2-2 15,0 2 1-15,0-2 3 16,0-7 1-16,2 7-1 16,1-5-2-16,0 0 1 15,-1-2 1-15,4 0-3 16,-1 2-2-16,0-2 4 16,1 0 1-16,1-3-3 15,1 3 1-15,3 2 2 16,0 3 1-16,2-3-1 0,0 0-2 15,3-2 1-15,0 2 1 16,2 5-1 0,1-7-1-16,2 2 1 0,0 3 1 15,0-3-3-15,0-2 0 16,1 2 1-16,-1-2 2 16,0 2 1-16,0-2 1 15,3 2-5-15,-3 0 1 16,0 3 0-16,3-1 2 15,0 3 1-15,2-5 3 16,3 5-3-16,1-2-2 16,-1-3 0-16,0 0 1 0,0 0-1 15,3 5 2-15,-6 0-2 16,1 0-1 0,-6 2-2-16,0-2-1 0,-3 5 2 15,-2-1 0-15,-2 3 3 16,-4 5 3-16,1-3-7 15,-3-2 0 1,0 7 2-16,-1-7 2 0,1 7-3 16,-2-2 1-16,2-3 0 15,0 5 2-15,-3-2-3 16,3 2-2-16,-3 2 4 16,0-2 1-16,1 7-3 15,-1-7-1-15,0 7-2 0,1-7 3 16,-4 0 0-16,-2 0 3 15,3 5-1-15,-3-5 2 16,3 2-4-16,-3-2-2 16,0 0 2-16,0 0 2 15,0 0 0-15,0 0-1 16,0 0 1-16,0 5-1 16,2 2 0-16,-2-7 0 15,0 0-3-15,0 0 2 16,0 2 1-16,0-2 2 15,0 5-3-15,0-5 0 16,0 0 1-16,0 5 2 16,-2-3-3-16,-1 5-2 15,3-7 4-15,-3 7 1 16,1-7 0-16,2 7-2 0,-3-7-15 16,0 5-5-16,1-5-30 15,-1 0-10-15,-2-5-81 16</inkml:trace>
  <inkml:trace contextRef="#ctx0" brushRef="#br0" timeOffset="77924.23">16716 5605 60 0,'-2'12'24'0,"-1"-5"-18"0,-7 0-2 0,4-5-2 15,-4 3-2-15,-9 2 0 16,-10 0 0-16,-3 0 0 16,-2-2 0-16,-1-3 0 0,1 3 0 15,0 2 0-15,-3 0-16 16,0 5-4-16,-3-3-1 15,-2 10 0-15</inkml:trace>
  <inkml:trace contextRef="#ctx0" brushRef="#br0" timeOffset="78136.7">16015 5895 4 0,'-21'25'2'0,"10"-10"-1"0,-7 10-1 16,10-18 3-16,-5 8 0 16,-3 1 1-16,-5 0-5 15,-3 3 1-15,-3 7 0 16,-2 2 0-16,3 3 2 15,2 0 1-15,3 9 1 16,2-1 0-16,4 1 31 16,1 0 13-16,4 0-21 0,-1 5-12 15,3-3-13 1,0 3-2-16,-2-10-18 0,-1 3-8 16,1-7-11-16,-4-8-4 15</inkml:trace>
  <inkml:trace contextRef="#ctx0" brushRef="#br0" timeOffset="80655.95">16769 4662 132 0,'3'5'52'0,"0"-10"-41"0,-1 5 0 0,-2 0-4 0,0 0-10 16,0 0 0-1,3 7-1-15,-3-2 2 0,0-3-12 16,0 3-4-16,0-5-17 16,0 0-5-1,0 0 16-15,-3 5 11 16,1-3 7-16,-4-2 4 0,1 7-1 16,-3-2 1-16,0 2 2 15,-2 2 0-15,-1 10-11 16,-2-5-5-16</inkml:trace>
  <inkml:trace contextRef="#ctx0" brushRef="#br0" timeOffset="81274.81">16698 5290 80 0,'16'-54'30'0,"-11"28"-24"0,6-14 2 0,-9 21-3 16,1-9-3-16,0-7-2 16,-3-10-6-16,0 3-1 15,0-3-28-15,0 5-9 16</inkml:trace>
  <inkml:trace contextRef="#ctx0" brushRef="#br0" timeOffset="81377.53">16745 4627 96 0,'6'-14'38'0,"-4"9"-29"0,4-4-3 0,-4 4-1 0,1 5-42 16,2 0-16-16,1 0 21 16,-4 7 12-16</inkml:trace>
  <inkml:trace contextRef="#ctx0" brushRef="#br0" timeOffset="85023.81">16849 4655 200 0,'8'5'77'0,"-3"-3"-60"0,5-2 2 0,-4-2-2 16,-1-3-5-1,3-2 3-15,0 0-2 0,3-12 0 16,4-2-7 0,-1-5-4-16,2-7-1 0,-1-2-1 0,1-5 0 15,-3 0 0-15,3 0 2 16,-2-7-3-16,1 0 0 15,1 0-1-15,0 0 0 16,0 7 2-16,0 0 2 16,2 5-3-16,1 4 0 15,0 3 3-15,-1 2 1 16,1 5-1-16,2 0-2 0,0 2 1 16,5 0-1-16,1 0 2 15,-1 5 1-15,1 0 1 16,-3 0 0-16,-1 2-7 15,4 5-2-15,-6-2 6 16,0 4 6-16,0 5-3 16,3 0-2-16,0 0 1 15,0 7 2-15,0 0-2 16,-1-7 0-16,4 0-1 16,2 0 1-16,0-7-2 15,0 0 2-15,-2-7-2 16,-4 2-1-16,-1-2 1 15,-1 0-1-15,-3 0 0 16,-2 2 0-16,0-2 0 0,-3 7 0 16,-2-5 0-16,-1 5 2 15,-2 0-3-15,-2 0 0 16,-1 0-10-16,0 0-5 16,1 2-28-1,-1-2-9-15,-3 0-47 16</inkml:trace>
  <inkml:trace contextRef="#ctx0" brushRef="#br0" timeOffset="87702.55">21360 4909 16 0,'2'7'8'0,"6"-7"-6"0,-2 5-3 0,-1-3 0 15,0 3 1-15,1 2 0 16,2 0-7-16,-1 0 0 16</inkml:trace>
  <inkml:trace contextRef="#ctx0" brushRef="#br0" timeOffset="87848.03">21537 5130 64 0,'5'12'27'0,"-2"-10"-21"0,0 10-1 0,-1-10-3 16,1 8-5-16,0-3 2 0,-1 0-1 16,1 2 0-1,0-2-25-15,-1 5-9 16</inkml:trace>
  <inkml:trace contextRef="#ctx0" brushRef="#br0" timeOffset="88194.1">21561 5730 88 0,'-5'21'33'0,"2"-14"-26"0,0 3-2 0,1-1-2 15,-1-2-6-15,0 0 2 16,1 0-34-16,-1 0-17 0</inkml:trace>
  <inkml:trace contextRef="#ctx0" brushRef="#br0" timeOffset="89352.03">21468 5913 80 0,'3'0'33'16,"-3"0"-26"-16,3-2-2 0,-3 2-2 0,2-5-6 16,1 5 2-16,-3-7-15 15,3 3-4-15,-3-4 10 16,2 1 5-16,1 0 21 16,-1-2 10-16,1-3 6 15,0 0 4-15,-1 5-12 16,1-2-1-16,0-3-14 15,-1 0-3-15,1-4-4 16,-3-3-2-16,3 5 1 0,-1-5-1 0,1 5 2 16,0-5-3-16,2 5 0 15,0-5 1-15,0 3 0 16,1-3 0-16,-1 0 2 16,0-2 3-16,1 2 2 15,-4 3-3-15,1-8-3 16,0 8-3-16,-1-3 1 15,-2 5 1-15,0-5 2 16,0 0-1-16,0 3-1 16,0-8 1-16,0 3-1 15,-2 2 0-15,-1-2 0 16,-2-5-5-16,-1 5-1 0,1 0 3 16,0 0 1-16,-3-3-1 15,-3 8 2-15,-2-3 1 16,-3 0 0-16,-2-2-3 15,-4-5 2-15,1 5 3 16,3 2 3-16,-1-2-4 16,3-5-3-16,3 0 1 15,0-2 2-15,2 2 0 16,3 0-1-16,3 3 1 16,2-1-1-16,3 3 0 15,0 0 2-15,3 7-1 16,2 0-1-16,-2 2 1 15,2 0-1-15,-2 5-5 0,2 5 1 16,-2-3 0 0,0 5-1-16,-3 0 1 0,2 5 3 15,1-3 0 1,-1 5 3-16,1 0-1 0,2-2 2 16,1 7-7-16,2-3 1 15,0 5 3-15,0-2 2 16,-1 7 0-16,4-3-2 15,0 8 1-15,-1-3 1 16,1 0-6-16,-1 5 1 16,-2-5 1-16,0 5 1 15,0 0 1-15,0 0 2 0,-3-3-1 16,-2 3-1-16,0 2-2 16,-3-2 1-16,0 0 3 15,0 2 1 1,0 3-4-16,-3-5 1 0,0-3 2 15,1 3 3 1,-1-5-2-16,3 3-2 0,-3-3 2 16,3 0 0-16,0 0-1 15,0-2 1-15,0 2-2 16,3 3-1-16,0-3-2 16,2 0 1-16,0 0 3 15,1-2 3-15,-4 2-2 16,1-2-2-16,0 2 0 15,-3 1-1-15,0-4-3 0,-3 1 0 16,0-5 4-16,-2 5 3 16,0-5-1-16,-1 0 0 15,1 5-1-15,0-5-2 16,0 0 3-16,2 0 2 16,0-2 0-16,3 2 2 15,0-7-2-15,0 0 0 16,3-14 3-1,0 0-4-15,2-7-2 16,0-14-17-16,0-5-7 16,1-5-42-1,-6-2-36-15,0-2 34 16</inkml:trace>
  <inkml:trace contextRef="#ctx0" brushRef="#br0" timeOffset="91018.62">17674 6480 184 0,'19'14'68'0,"-9"-14"-52"0,11 0-82 15,-13 0-41-15</inkml:trace>
  <inkml:trace contextRef="#ctx0" brushRef="#br0" timeOffset="91374.67">17113 6254 148 0,'8'19'55'0,"-5"-12"-43"0,-1 0-12 0,1-7-9 0,2 5-50 16,1-3-21-16</inkml:trace>
  <inkml:trace contextRef="#ctx0" brushRef="#br0" timeOffset="91752.19">18026 6026 4 0,'0'12'0'0</inkml:trace>
  <inkml:trace contextRef="#ctx0" brushRef="#br0" timeOffset="91963.62">18312 6541 140 0,'10'14'52'0,"-7"-9"-41"0,2-5-20 0,-2-5-13 16,0 3-32-16,-3-7-11 15</inkml:trace>
  <inkml:trace contextRef="#ctx0" brushRef="#br0" timeOffset="92201.99">18759 6261 164 0,'13'7'63'0,"-10"-2"-49"0,2-2-28 16,-5-3-15-16,0 0-33 16,0-3-14-16</inkml:trace>
  <inkml:trace contextRef="#ctx0" brushRef="#br0" timeOffset="92471.27">18523 5885 132 0,'8'2'52'16,"-5"-2"-41"-16,5 0 0 0,-3 5-2 0,1-5-8 16,2 3-3-16,-1 1-57 15,1 3-25-15</inkml:trace>
  <inkml:trace contextRef="#ctx0" brushRef="#br0" timeOffset="92669.74">19188 6381 184 0,'15'7'71'0,"-9"-7"-55"0,-1 0-84 0,-5-2-40 15</inkml:trace>
  <inkml:trace contextRef="#ctx0" brushRef="#br0" timeOffset="97650.79">21468 5899 92 0,'3'0'35'0,"-3"-4"-27"0,0 1-4 0,0 3-3 15,0-5-39 1,0-2-16-16</inkml:trace>
  <inkml:trace contextRef="#ctx0" brushRef="#br0" timeOffset="97785.43">21534 5551 104 0,'6'-7'41'0,"-4"7"-32"0,1 0-9 0,-3 0-7 16,0-5-35-16,-3 5-15 0</inkml:trace>
  <inkml:trace contextRef="#ctx0" brushRef="#br0" timeOffset="97920.07">21458 5257 84 0,'-3'-21'33'0,"0"14"-26"0,-2-5-30 16,2 10-14-16,1-5 8 15,-3-5 9-15</inkml:trace>
  <inkml:trace contextRef="#ctx0" brushRef="#br0" timeOffset="98041.74">21357 4876 116 0,'-2'-26'44'0,"-1"19"-35"0,0-7 1 0,3 12-2 16,0-3-58-16,-5 3-23 15</inkml:trace>
  <inkml:trace contextRef="#ctx0" brushRef="#br0" timeOffset="102769.5">15494 5819 208 0,'0'0'77'0,"0"7"-60"0,0-2 8 0,0-5 2 0,0 0-7 16,0 0 0-16</inkml:trace>
  <inkml:trace contextRef="#ctx0" brushRef="#br0" timeOffset="103885.75">15494 5826 409 0,'3'-7'7'0,"-1"0"-4"0,1-5 0 0,0 3 2 15,2-3 2-15,0-2 5 16,0-5 5-16,3 5-3 16,0-5 0-16,0 5-4 15,3-4 1-15,-1 3-4 16,1-6 1-16,2 2-3 15,0 3 0-15,3-8-1 16,3 3 0-16,5-5 0 16,2 3 0-16,1-8 2 15,-1-2 3-15,1-2 0 0,2 2 2 16,-3-7-2-16,1 5 0 16,-4-5-3-16,1-5-1 15,0 5-1-15,0-7 0 16,0 0-2-16,-1-2 1 15,4-3-4-15,5 5 0 16,2-5 3-16,0 3 3 16,1-3 0-16,-1-2 0 15,1-7 1-15,-1 2 1 16,0 3-1-16,1-3 1 16,-1 5-2-16,3-5 2 15,6-2-2-15,2 0 2 16,0 2-2-16,0 0 0 15,-1 5-3-15,-1 0-2 16,2 0 1-16,2-5-1 0,4-2 0 16,2 0 0-16,0 9 2 15,-1-9 1-15,-1 7 3 16,-1-5 1-16,3 3-1 16,5-3 1-16,6 0-2 15,2 5 2-15,-3 4-2 16,3 3 0-16,-2-2-3 15,7 2 1-15,3 0-2 16,1 0-1-16,9-7-2 16,-2 0 1-16,3 11 3 15,0-1 1-15,-1 8-6 16,-4 3 0-16,-4 3-1 16,6 6 2-16,6-1 1 15,-6 3 1-15,0-1 0 16,-3 9 2-16,11-3-3 0,3 6 0 15,-6-1 3-15,-2 5 1 16,7-3-1-16,3 6 1 16,-2 4-7-16,-3 4 1 15,3-1 1-15,5 4 1 16,-3 0 1-16,-5 5 0 16,-6 2-3-16,6 0 2 15,3 0-1-15,-6 5 0 16,-2 7 0-16,-6-8 0 0,6 6 2 15,0 9 2-15,-3 0-1 16,-6 4-1 0,-2 6-2-16,8 4-1 15,1 0-1-15,1 7 3 0,-7 0 0 16,-6 5 1-16,1 9 0 16,5-2 0-16,-3 0-3 15,-6 2 2-15,-7 5 1 16,-5 7 0-16,-3-5-3 15,-3 5 2-15,0-2 1 16,1 4 0-16,-6 0 0 16,-3 3 2-16,-2-5-3 15,-3 7-2-15,-6 0 2 16,-2 0 0-16,1 0-2 16,-7-5 2-16,1-2 1 0,-3 12 2 15,0-12-1 1,-2-5-1-16,-3-2 1 0,0-5 1 15,-3-2-3-15,-2 0 0 16,-3-10 1-16,-1-4 0 16,-1-5-16-16,-1-7-4 15,-2-7-28-15,2-7-9 16,0-5-52-16,3-9-20 16,8-12 0-1</inkml:trace>
  <inkml:trace contextRef="#ctx0" brushRef="#br0" timeOffset="104352.36">22021 5250 200 0,'-16'0'77'0,"11"0"-60"0,-8 0 17 16,8 0 6-16,-1 0-14 16,-2 0-5-16,-2 0-12 15,-3-5-4-15,-1 3-3 16,-2-3 1-16,-2-2 0 0,-3 0-1 15,-3-7-2-15,3 2 1 16,5 5 1-16,3-2-3 16,2 2-2-16,3 2 4 15,8 5 12 1,8 7 5-16,8 5-7 16,2 2-4-16,4 7 0 15,1 10 2-15,4-3 2 16,-1 5 3-16,1-5-3 15,-3 0-1-15,-1 3 2 0,1-10 3 16,0 0-2-16,-3-2 2 16,0-5 1-16,1-7-1 15,1 0 1-15,4-9 3 16,2-10-5-16,3-9 2 16,2-7-9-16,1-10-2 15,4-4-5-15,-2-3-1 16,-2 5-17-16,-1 5-5 15,-5 4-46-15,0 17-20 16,22 7-75-16</inkml:trace>
  <inkml:trace contextRef="#ctx0" brushRef="#br0" timeOffset="107873.56">15663 6428 124 0,'8'7'46'0,"0"-7"-35"0,0 0-2 16,-5 0-2-16,2-2-8 16,-2-3 1-16,-3 3-2 15,0-7 0 1,-3 2-33-16,0-3-17 0,-2-2 9 16,0 3 7-16</inkml:trace>
  <inkml:trace contextRef="#ctx0" brushRef="#br0" timeOffset="108115.91">15708 6078 212 0,'19'2'79'0,"-9"-2"-61"0,-2 0 6 0,-2 0-2 15,-1 0-17-15,-5 0-2 16,0 0-15-16,0 0-8 16,0 0-22-16,0 0-11 15</inkml:trace>
  <inkml:trace contextRef="#ctx0" brushRef="#br0" timeOffset="108432.07">15931 5895 228 0,'13'0'85'0,"-8"0"-66"0,3 4 5 0,-3-4-1 16,1 5-15 0,-1-3-4-16,-2-2-3 0,-3 0-1 15,0 0 0 1,2 0-22-16,1-2-8 0,-3-3-42 15,0-2-48-15,0 2 35 16</inkml:trace>
  <inkml:trace contextRef="#ctx0" brushRef="#br0" timeOffset="108626.54">16113 5746 136 0,'13'0'52'0,"-7"7"-41"0,10-2-48 0,-9 2-27 0,4 0 20 16,2 7 11-16</inkml:trace>
  <inkml:trace contextRef="#ctx0" brushRef="#br0" timeOffset="108820.02">16457 5772 100 0,'5'-7'38'0,"-5"2"-29"0,6-2-45 0,-4 5-22 16</inkml:trace>
  <inkml:trace contextRef="#ctx0" brushRef="#br0" timeOffset="109030.47">16611 5577 192 0,'7'-5'71'16,"-4"5"-55"-16,2 0-5 0,-5 0-5 0,6-2-53 15,-1-3-18-15,0 5-2 16,3-7-1-16</inkml:trace>
  <inkml:trace contextRef="#ctx0" brushRef="#br0" timeOffset="109201.01">16767 5391 188 0,'5'-2'71'0,"-2"-3"-55"0,-1 5-5 0,1 0-5 15,0 0-44-15,-3-7-14 16,2 0-18-16,-2-7-5 16</inkml:trace>
  <inkml:trace contextRef="#ctx0" brushRef="#br0" timeOffset="109350.61">16835 5088 224 0,'8'-17'85'16,"-5"15"-66"-16,0-3-3 0,-1-2-7 16,-2 5-27-16,0-5-8 0,0-5-66 15,0 0-28-15</inkml:trace>
  <inkml:trace contextRef="#ctx0" brushRef="#br0" timeOffset="109488.24">16825 4629 204 0,'8'-14'77'0,"-6"5"-60"0,6-8-9 15,-2 15-7-15,-1-10-87 0,6 5-34 16</inkml:trace>
  <inkml:trace contextRef="#ctx0" brushRef="#br0" timeOffset="109635.85">17166 4272 256 0,'24'-19'96'0,"-11"12"-75"0,3-5-3 0,-8 10-6 16,3-5-38-16,2 0-12 16,3 0-65-16,10-12-28 15</inkml:trace>
  <inkml:trace contextRef="#ctx0" brushRef="#br0" timeOffset="110503.52">15560 8517 316 0,'11'0'118'0,"-9"7"-92"0,4 0-7 0,-4 0-10 16,1 12-14-16,0 7 1 16,-1 16 2-16,1 24 1 15,0 21 1-15,-1 19 0 16,3 21 0-16,3 14 0 0,0 21 2 16,3 10 1-16,7 11 3 15,4 3 1-15,1 16 3 16,4-2 1-16,-3 7 1 15,0-7-4-15,-3 0 0 16,-5-24-5-16,-6-9 0 16,-5-14-3-16,-2-23-3 0,-3-18-20 15,3-20-8-15,-1-28-41 16,17-41-89 0</inkml:trace>
  <inkml:trace contextRef="#ctx0" brushRef="#br0" timeOffset="111045.11">15888 12031 216 0,'-5'21'82'0,"0"-14"-64"0,-1 12-4 0,4-12-8 15,-1 0-4-15,3 0 3 16,0-3 11-16,5 3 5 16,6 1-11-16,5-4 16 0,8 3 10 15,7 0 1-15,22-4 2 16,19 1-8-16,7-4-4 15,22 0-7-15,20-7-2 16,17-4-10-16,21-4-5 16,23 1-2-16,9 0-1 15,20 2 2-15,9-2 1 0,16 7 5 16,15 3 3 0,0-3-4-16,16 4 1 0,14-4-1 15,5-5 3 1,-6 1-3-16,14-3-2 0,-1-5 2 15,-9 2 0-15,1-2 3 16,1 1 1-16,-13 1-5 16,-1-2-4-16,-5 5-1 15,-18 0-1-15,-6-2-3 16,-26-1 0-16,0-2-7 16,-29-2-4-16,-24-2-8 15,-10 2-1-15,-25-5-26 0,-23 4-8 16,-21 4-113-1</inkml:trace>
  <inkml:trace contextRef="#ctx0" brushRef="#br0" timeOffset="112534.13">13089 9855 312 0,'5'0'118'0,"1"0"-92"0,-1 0 4 0,0 0-5 15,0 5-22-15,3-3-3 0,3 10-19 16,0 2-5-16,4 7 12 16,4 10-3-16,7 11 3 0,9 10 7 15,-1-3 2-15,1-2-4 16,-4 0-3-16,-2 0-10 16,-2-9-5-16,-3-5-48 15,-1-10-55 1,1-6 36-16</inkml:trace>
  <inkml:trace contextRef="#ctx0" brushRef="#br0" timeOffset="112767.5">13687 10264 348 0,'18'12'129'0,"-12"-5"-100"0,-6 0-9 0,0 0-10 15,-6 5-10-15,-2-3 0 16,-5 8-11-16,-5-1-3 16,-6-2 7-16,-3 3-3 0,-4-1-1 15,-4-2-2-15,-4 3 0 16,-6-1-20-16,0-11-8 0,5-5-55 31,6-5-44-31,10-9 54 0</inkml:trace>
  <inkml:trace contextRef="#ctx0" brushRef="#br0" timeOffset="112963.98">13526 9709 348 0,'-6'12'132'0,"-4"0"-103"0,-27 9-4 15,15-9-9-15,-15 2-12 16,-13 2-1-16,-8 3-1 16,-8 2-2-16,-11-2 1 0,0 0-23 0,6-3-10 15</inkml:trace>
  <inkml:trace contextRef="#ctx0" brushRef="#br0" timeOffset="114855.08">18907 12680 140 0,'13'47'52'0,"-2"-21"-41"0,2 9 18 0,-5-19 3 16,3 5-4-16,-1 1 0 16,4-1-4-16,-4-2-3 15,-2-5-11-15,-3-7-9 0,1-3-1 16,-6-8-11-16,0-3-3 15,-3-7 0-15,0-5 1 16,-2-2-1-16,-3-1-1 16,0-3 5-16,0-1 6 15,-2 0 3-15,-1-2 3 16,0 2 3-16,1-7 4 16,-1 5 2-16,1-1 1 15,2-8-4-15,0 9-3 16,5-1-2-16,1 6 0 15,2-1 7-15,2 5 5 16,3 8 4-16,3 4 1 0,6 0-3 16,4 7 2-16,3 0-8 15,3 4-4-15,0 3-4 16,0 3-3-16,-3 1 1 16,-3 4 1-16,-2-1-6 15,-5 5 1-15,-3-5-1 16,-5 4 2-16,-6 1-1 15,-2-2 1-15,-9 2 0 16,-2 2-2-16,-7-2-11 16,-1-5-2-16,0 0-43 15,0-7-15-15,8-7-19 16</inkml:trace>
  <inkml:trace contextRef="#ctx0" brushRef="#br0" timeOffset="115756.67">19526 12574 208 0,'-2'0'77'0,"2"-3"-60"0,2-1 8 15,4 4 2-15,-1-3-14 16,3-1-2-16,2 4-5 0,4-3 1 16,1-1-4-1,7 4 0-15,1 0 1 0,12-3-2 16,10 3-2-16,2 0 1 0,4 0 1 15,2 0-1-15,0-4-1 16,2 4-6-16,6-5-4 16,-3 3-3-16,-5-6-2 15,-8 4-12-15,-5 1-3 16,-11-1-30 0,-5-3-45-16,-8 4 25 15</inkml:trace>
  <inkml:trace contextRef="#ctx0" brushRef="#br0" timeOffset="116017.1">20085 12407 176 0,'-19'-17'68'0,"14"10"-52"0,-3-4-1 15,5 11-1-15,3-8 1 16,0 4 5-16,3 1 1 16,2-1 2-16,6 4-13 15,5 4-3-15,10 3-3 0,8 8-5 16,6 3 1-16,2 4 0 15,-5 3 2-15,0 4-3 16,-5 4 0-16,-3-8 1 16,-5 4 0-16,-5 1-5 15,-9-2 1-15,-7 1-9 16,-11-3-2-16,-11 6-25 0,-10-3-9 16,-13 4-37-1</inkml:trace>
  <inkml:trace contextRef="#ctx0" brushRef="#br0" timeOffset="118249.23">15666 6320 200 0,'3'-4'74'0,"-1"4"-58"0,4 0 1 16,-6 0-3-16,0 0-10 15,2 0-2-15,1-3-4 16,0-2 1-16,-1 5 1 16,1-2 0-16,-3-3 0 0,0 5-20 15,0-2-7-15,0-3-19 16,0 5-44 0,0-2 11-16</inkml:trace>
  <inkml:trace contextRef="#ctx0" brushRef="#br0" timeOffset="118503.55">15722 5993 116 0,'0'0'46'0,"2"0"-35"0,1 0-4 0,5 5-67 16,2-3-4-16</inkml:trace>
  <inkml:trace contextRef="#ctx0" brushRef="#br0" timeOffset="118700.02">16031 5833 168 0,'13'-7'63'0,"-5"12"-49"0,0-3-28 16,-2-2-17-16,1 5-33 16,7-3-12-16</inkml:trace>
  <inkml:trace contextRef="#ctx0" brushRef="#br0" timeOffset="120919.77">16118 11294 116 0,'-2'-7'44'0,"4"0"-35"16,-4 12-4-16,2-5-5 0,-3 0-4 16,3 0 3-16,-3-5-2 15,3 5-1-15,-2 0 3 16,-1 0 2-16,1-7 0 16,-1 3 2-16,0-4-22 15,1 1-7-15,-4-7-14 16,4 3-2-16,-4 1 20 15,4-2 12-15</inkml:trace>
  <inkml:trace contextRef="#ctx0" brushRef="#br0" timeOffset="124661.37">15970 10605 140 0,'0'0'55'0,"-2"0"-43"0,-1 0-1 0,3 0-2 16,0 0-8-16,0 0-1 15,0 0 4-15,-3 0 2 0,1 0-2 16,-1-7-1-16,0 0 1 0,1 0-7 16,-1 0-2-16,3 2-23 15,0-2-48 1,3 0 0-16</inkml:trace>
  <inkml:trace contextRef="#ctx0" brushRef="#br0" timeOffset="125018.41">16028 10577 132 0,'16'7'49'0,"-8"0"-38"0,6-7-3 16,-9 0-2-16,3 0-5 16,2 0 2-16,1-5-4 15,-1-2 0-15,1 0-6 16,2 0-3-16,-2 0 1 15,-3-2 0-15,0-3-1 16,0 5 1-16,2-5 5 0,1 5 2 16,-1 5 10-16,1-8 7 15,0 8-3 1,-1 2-2-16,3 0-3 0,-2 7 0 16,2-2-6-16,0 2-1 15,1 0 0-15,-4 2 0 16,1-2-9-16,-1 5-4 15,1-5 0-15,0 0 0 16,2 0 8-16,-3-2 2 16,1-3 7-16,0 3 2 15,-1-5 0-15,-2 0 1 16,3 0-13-16,-3-7-3 16,0 2-23-16,2-4-6 0,1-3 3 15,-3 0 4-15</inkml:trace>
  <inkml:trace contextRef="#ctx0" brushRef="#br0" timeOffset="125739.08">16589 10429 96 0,'6'-5'38'0,"-9"5"-29"0,6 0 6 16,-1-2 2-16,1 2-9 15,2 0-2-15,1 0-11 16,-1 2-4-16,5 3-4 15,1 4 0-15,0-2 5 16,-1 5 4-16,1-5 7 16,-1 5 3-16,1-5 2 15,-3 0 2-15,0-5-7 0,0-2-2 16,2 0-6-16,-2-7-1 16,0 0-11-16,0 0-3 15,0-2 10-15,0-3 7 16,0 0 5-16,0 3 4 15,0-3 14-15,0 5 7 16,2 2-7-16,1 5-2 16,2 0-8-16,0 0-2 15,3 7 0-15,3 5 2 16,2-5-5-16,3 7-5 0,-3 3-1 16,0-8-6-16,0-2-3 15,-2 0-5-15,-3-7-4 16,0 0 2-16,-1 0-2 15,-1-2 8 1,-1-3 13-16,0 5 6 0,0 0 12 16,1 5 7-16,-1-3-5 15,0 5-3-15,-2-2-7 16,-1 2-2-16,-2 0-6 16,0 0-3-16,0-2 2 0,0-3-9 15,-3-2-1-15,1 0 4 16,-1 0 3-16,0-2 1 15,0 2 2-15,3 2 0 16,0 3 1-16,0-3-5 16,3 5-1-16,2 3 12 0,0-1 7 15,0-2-4 1,3 5 0-16,-2-5-7 0,-1-5-2 16,-3 3-4-1,-2-10-3-15,0 3-7 0,-2-5-4 16,-1-5-1-1,0 3-1-15,0-8-2 0,1 3 1 16,2 0 9-16,0 0 4 16,0 7 1-16,5-5 0 15,-3 5-31 1,1 0-39-16,-3 5 13 16</inkml:trace>
  <inkml:trace contextRef="#ctx0" brushRef="#br0" timeOffset="127031.18">16330 10450 144 0,'13'-7'55'0,"-5"-5"-43"0,3-2 1 16,-6 7-3-16,3 2-11 15,3-4-1-15,-1-3 0 0,3-2 1 16,1 2 1-16,2 3-3 0,2-5 2 16,1 2 7-16,2 0 6 15,0 5 7-15,3 0 3 16,-3 5-9-16,3 2-3 16,-3 2-6-16,0 5-3 15,0 0 2-15,0 0 0 16,1 5-1-16,-4-5-2 0,3 5 1 15,-2-3-1 1,-1-2-3-16,3 5 2 0,1-5 3 16,-1 5 1-16,0-3-4 15,5 3 1-15,1-5-2 16,-3-2 0-16,0-3 0 16,-1-4-2-16,-2-3 0 15,1-7 0-15,-1 5 0 16,-3-7 3-16,1 5 2 15,-1-3 2-15,-2 0 3 16,0 5 3-16,-3-2-2 16,1-3-2-16,-4 5-2 15,1-5-3-15,-3 5-2 0,0 0 1 16,2 5-8-16,-2-3-2 16,3 5 1-16,-1 7 4 15,1 0 1-15,-1 5 3 16,4 2 3-16,2 12 4 15,-1 2-2-15,4 0-2 16,0 5 2-16,-1-2 0 16,-2-10 1-16,0 0 2 15,-3-7-3-15,-2 3-2 16,2-8 0-16,-3-4 1 16,1-5-3-16,0-7 0 15,-1-5-1-15,-2-2-2 16,3-5 5-16,-1 5 1 15,1 2 0-15,-1 3-2 16,1 2 3-16,2 2 2 16,0 12 7-16,1 0 2 0,-1 7-1 15,3 3 2-15,-3-3-4 16,0-5 1-16,0 3-9 16,-2-5-2-16,0-7-28 15,-1 0-9-15,-2-14-68 16</inkml:trace>
  <inkml:trace contextRef="#ctx0" brushRef="#br0" timeOffset="128014.51">16809 4702 156 0,'-11'-16'60'0,"9"4"-47"0,-4 0 10 15,4 5 3-15,-1-2-9 16,3-3 1-16,0-2-7 15,3-5 1-15,2-2-7 0,3-5 1 0,3 5 4 16,5-5-8-16,-1 0-1 16,9-2-3-16,5 0 0 15,3-3-11-15,0-2-7 16,-3 5-40 0,-5-5-51-16,0 0 25 15</inkml:trace>
  <inkml:trace contextRef="#ctx0" brushRef="#br0" timeOffset="129808.79">17441 10464 132 0,'11'0'49'0,"-3"-2"-38"0,5-10 12 16,-5 12 3-16,3-5-8 16,2-9-3-16,3 7-8 15,2-7-5-15,1 2-1 16,-1-2-4-16,1 0 2 0,-1-5-1 16,1 5 0-16,-1-5 0 15,1-2-2-15,-1 0 0 0,1-5 3 16,-3 0 0-16,0-7 1 15,-3 3 0-15,-3-3 0 16,1 0-3 0,-3-5 2-16,0 3-1 0,-3 2 0 15,-2 0 2-15,0 5 0 16,-1-5-3-16,1 7 2 16,-1-2 1-16,1 2 2 15,2 0-1-15,1-2 2 16,-1 7-2-16,0-5 2 15,1 7 0-15,-1-2 3 16,0 0-5-16,-2-5-1 16,-1 0 0-16,1 0 0 15,-3 3 0-15,3-3 0 0,-1 0 0 16,1-2 2 0,0 2-3-16,-1 0 0 0,1-2-4 15,0 2-1-15,-1 0 0 16,1 5 2-16,2-5-1 15,-2 7 4-15,-1-2 0 16,1 2 3-16,0 3 1 16,-1-8 3-16,1 8-1 15,0-3 2-15,-1 0-2 16,1-2 0-16,0 2-6 16,2 3 1-16,0-8 0 15,1 3 2-15,-1 0-1 16,-3-7-1-16,1-3-2 0,2 3 1 15,-2 2-8 1,0-2-2-16,-1 2-5 0,1 0-3 16,0 5-9-1,2 2-25-15,-2 2 9 16,-1 1 22-16,4 2 16 16,-4 5 5-16,3-3 4 15,-2 0 20-15,0-2 12 16,-1 7-7-16,1-5-4 15,2 5-11-15,1 0-4 16,-1 0-3-16,-2 0-1 16,-1 0-6-16,1-5 1 15,-1 5 0-15,1-7 0 0,0 0 0 16,-1 2 0-16,1-4 0 0,0-3 0 16,2 0 2-16,0 5 5 15,1-5 4-15,-1 5-4 16,0 0 1-16,3 2-7 15,-3 3-1-15,1-3-2 16,-1 5 0-16,-2 0 2 16,-1 0 2-16,4 2-1 15,-1-2-1-15,0 5-2 16,3 4 1-16,5 5-1 16,1 0 0-16,1 5 0 15,4 2-2-15,-1 0 3 16,1-2 2-16,0 7 4 15,-1-5 2-15,-2 0 3 16,0-2 4-16,0-5-4 16,-3-5 0-16,0 3-2 0,-2-10 2 15,-3 3-5 1,0-10-1-16,-3-2-2 0,0-5 1 16,0-2-4-16,-2 0 0 15,0-1 1-15,-1-1 0 16,-2 2-3-16,3 2 2 15,0 5 1-15,-1 0 0 16,4 7 0-16,2 2 2 16,-1 3-1-16,4 4 2 15,5 3 0-15,0 2 1 0,2 0 4 16,6 0 3 0,8 5 2-16,2-3 5 0,1-4-4 15,-4 2 0-15,1-7-6 16,-3 0-3-1,0-7 0-15,-2 2-1 0,-1-4-2 16,1-3-2-16,-1-2 1 16,1 2-1-16,-1 3 0 15,6-3 0-15,5-2 2 16,0 7 1-16,0 0 1 16,0 2 0-16,-3 2 0 15,-4-1 2-15,-4 4-5 16,-2-7-1-16,-3 4-38 0,-5-13-14 15,0-24-62 1</inkml:trace>
  <inkml:trace contextRef="#ctx0" brushRef="#br0" timeOffset="130576.74">16632 3992 156 0,'-3'-28'60'0,"8"16"-47"0,3-14 19 0,-2 10 5 15,4-3-13-15,6-7-3 16,5-9-4-16,8-5-1 15,3-5-8-15,10 3-3 0,14-3 1 16,5 5 1-16,2 0 1 16,3 7-2-16,14 2 1 15,7 1-2-15,-2 11 0 0,-3 5-6 16,5 14-1 0,6 7-6-16,-3 12-2 0,-6 14 0 15,-2 14 1 1,-2 21 1-16,-9 5 0 15,-10 7 5-15,-16 14 3 16,-24 5-4-16,-21 2 1 0,-18 7-1 16,-22 5-1-16,-29 2 6 15,-18-2 1-15,-14-7-5 16,-20-17 0-16,2-18-12 16,-8-43-3-16,-6-28 22 15,9-26 11-15,8-23 0 16,2-31 2-16,13-12-8 15,17-14-1-15,15-2-20 16,21-7-9-16,16 2-82 16</inkml:trace>
  <inkml:trace contextRef="#ctx0" brushRef="#br0" timeOffset="131188.09">17309 4700 176 0,'-3'-26'66'0,"6"21"-52"0,5-2 3 0,0 7 0 16,8 7-11-16,8 5-1 15,5 9-5-15,8 19-3 16,0 21 2-16,5 12-2 0,8 21 1 15,14 19 2-15,5 19 0 16,-3 16 0-16,0 7 0 16,0 19 2-16,0 0 3 15,6 19-4-15,-6-5-1 16,0 5 0-16,-10-19 0 16,-9-14-3-16,-4-12 2 15,-9-18 1-15,-2-17 2 0,-6-19 1 16,-2-14 1-16,-6-12-9 15,-2-16-4 1</inkml:trace>
  <inkml:trace contextRef="#ctx0" brushRef="#br0" timeOffset="131474.33">18116 7440 208 0,'26'21'77'0,"-10"-5"-60"0,16 5-1 0,-13-2-1 15,4 2-11 1,7 15 0-16,4 8-2 0,3 3 1 16,3 1-2-16,7-6 6 0,1-9 5 15,-3-7 7 1,-5-12 5-16,-3-7-10 0,-3-17-5 15,-5-15-13-15,0-8-5 16,-2-14-17-16,-3 0-7 16,-3-1-24-16,-3 9-11 15,-10-1-15 1</inkml:trace>
  <inkml:trace contextRef="#ctx0" brushRef="#br0" timeOffset="132511.07">18150 8409 208 0,'27'0'77'0,"-17"7"-60"0,9-7-5 0,-8 7-4 16,-1-3-9-16,3 4 0 16,3-1-4-16,3 2-1 15,2-2 3-15,0 10-1 0,0-3 2 16,3-5 2-16,0 3 0 0,2-5 4 15,1 0 5 1,2-9-5-16,3-10 0 0,-1-2 2 16,-1-5 1-16,-1-2-3 15,-3 0-3-15,-2-5 0 16,0 0-1-16,-3 7-3 16,-3-2 0-16,1 0 2 15,-1 7 2-15,-2-1 0 16,-2-1-1-16,-1 7 1 15,0-3-1-15,-2-2-3 16,-1 7 0-16,1-5-5 16,-3 5 0-16,0 0 4 15,2 4 2-15,1-1-1 16,2 4 2-16,0 0 7 0,3 4 4 16,3-1-5-16,-1 4-1 15,3 0-2 1,-2 0 1-16,-1 5 0 0,-2-5 1 15,0 4-5 1,0-1-1-16,-3-3 1 0,-2 0 0 16,-1-2 1-16,1 2 2 15,-3-7-1-15,0-3 2 16,2-1 0-16,-2-3 1 16,0 0 0-16,0-5 0 15,0 5-5-15,3 0 1 16,-3-5 0-16,0 5 2 0,0 0-1 15,0 7-1-15,-1-2-2 16,1 4 1-16,0-2 1 16,0 7 0-16,3 0 0 15,-1 5 2-15,4-5 1 16,-1 0 1-16,0 0 4 16,3 0 5-16,3-7-5 15,2 0-2-15,0 0-3 16,-3 0-3-16,1-2 3 15,-3-3 0-15,0-2-4 16,-3 4-1-16,0-1 1 16,-2 4 0-16,-1-3-2 15,-2 3 0-15,-2 3-1 16,-1 1 0-16,0 6-11 0,-2 2-5 16,-3 2-82-1</inkml:trace>
  <inkml:trace contextRef="#ctx0" brushRef="#br0" timeOffset="133548.31">17899 3872 84 0,'-18'-33'33'0,"10"12"-26"0,0-19 9 0,5 19 3 16,6-10-14-16,2-4-2 16,8-5 4-16,6-2 5 15,7-10 7-15,9-2 3 16,17 2-7-16,12 5-2 16,10 0-3-16,0 14-1 15,16 0-5-15,5 12-1 0,1 7 3 16,-4 11-1-16,11 6 2 15,-5 16-4-15,-5 13 0 0,-14 11-3 16,-13 16-1 0,-13 9-4-16,-13 24 1 0,-14-3-7 15,-18 5-3 1,-18 0 3-16,-25 0 4 0,-23-7-1 16,-13-7 1-16,-24-7-3 15,-19-14-1-15,-5-19-45 16,-19-21-24-1,1-24 34-15</inkml:trace>
  <inkml:trace contextRef="#ctx0" brushRef="#br0" timeOffset="136144.47">19537 8357 164 0,'29'7'63'0,"-18"5"-49"0,4 2-2 0,-7 0-4 15,0-2-11-15,0 2-2 16,0 12 6-16,0 0 4 15,-3 2-2-15,1 0-2 0,-4 5 0 16,1 5-4-16,0 2 2 0,-1 2 1 16,1 5 2-1,0 5-3-15,-1 2 0 16,1-5 1-16,2 3 0 0,-2 2-3 16,-1-7 0-16,1 5 4 15,-3-5 3-15,0 0-1 16,0 0-2-16,0-7 2 15,-3-5 0-15,1-2-4 16,2 0 1-16,-3-5-2 16,3 5-2-16,-3-7-2 15,3 7-1-15,0-5-1 16,0 3 0-16,0 4 2 16,0 0 4-16,0 3 1 15,3-5 3-15,0 2-3 16,-3-2 0-16,0 0 1 15,0 0 0-15,0-5 0 16,0-7 0-16,0-2-3 16,0 0 2-16,2-10 5 15,1 3 5-15,0 0-3 0,-1-3 2 16,1-2-5-16,2-2-2 16,1 7 0-16,4-3-1 15,3 3 2-15,6-3 1 16,2 3 1-16,6 0 0 15,-1-3 2-15,-2-2 3 16,0 0-2-16,-3 3-2 16,-3-8-2-16,-2 5 0 15,0-7-4-15,-3 0 0 0,-2 0-8 16,-1 0-4-16,-2 0 4 16,0 0 3-16,0 0 4 15,0-2 1 1,0-3 3-16,3 5 1 15,-1-7 3-15,1 2 3 0,-1 3-2 16,4-5-2-16,-1 2-2 16,0-2 0-16,3 5-2 15,0-3-1-15,0 5 3 16,2 0 0-16,1 7-4 16,-1 0 1-16,1 0 0 15,-1 5 0-15,-2 2 0 16,-2-2 0-16,-1-3 2 15,-3 3 1-15,1-7 5 16,-1-3 3-16,1-2-4 0,0 0 1 16,-1-2-3-1,1-3 2-15,2-2-4 0,0 0-2 16,1 2 0-16,1-2-1 16,-1 7 0-16,-1 0 2 15,0 5-1-15,0 2 2 16,1 5-4-16,-1-3-2 15,0 3 2-15,0-3 0 16,0-4 1-16,1 2 2 16,2-7-1-16,2-7-1 15,1 0-2-15,-1-7 1 16,1 0 1-16,-1-3 2 16,1 10-1-16,-1-2-1 0,1 2 3 15,-3 2 0-15,-1 0 1 16,-1 10 0-16,-1 0 0 15,-2 4 0-15,-1-2-7 16,1 0 0-16,-3 0 1 16,0-2 3-16,-1 2-7 15,4-7-1-15,0-2-3 16,-1-3-1-16,3-2 6 16,1 2 4-16,-1 5 2 15,3-2-1-15,-3 4 3 16,6 3 0-16,-1 2 3 15,3 0 1-15,-2 5-1 16,-1-3-1-16,-2 3-3 0,-3 0 1 16,1-5-2-16,-4 0-1 15,3-5 1-15,1-2-1 16,-1 0-3-16,3-2 2 16,0-3-1-16,2 3 0 15,1-3 2-15,-1 5 2 16,1 7 3-16,-1 0 4 15,1 5 5-15,-1 2 3 16,1 0-5-16,-3 0-2 16,0 3-5-16,-3-3-2 15,0-5-1-15,-2-2-2 16,-3-2-8-16,-1-5-5 16,1-12-59-16,6-2-28 0,15-7 5 31</inkml:trace>
  <inkml:trace contextRef="#ctx0" brushRef="#br0" timeOffset="137963.67">19950 3474 124 0,'31'-4'46'0,"-15"4"-35"0,8 7-4 0,-13-7-1 16,2 7-7-16,3 0 0 16,5-7-52-16,5 12-22 15</inkml:trace>
  <inkml:trace contextRef="#ctx0" brushRef="#br0" timeOffset="139130.56">21389 10584 32 0,'3'54'13'0,"-3"-54"-10"0,0 52 6 0,0-31 2 15,-3 7-2-15,3 12 2 0,-5 0-4 16,-1 0 1-16,1 0-5 16,0-2 0-16,-1-3-1 15,1-2-2-15,0 0 1 16,0-5-1-16,-1 5 0 16,4-5 0-16,-1 5 13 15,0 5 8-15,3-3-12 16,0 5-5-16,3-5-3 15,0 3-1-15,-1-10 2 16,-2 1 3-16,3-4 0 16,0-6 2-16,-1 2 2 15,1-6 5-15,0-4-8 16,2 3-1-16,0-7-3 16,3 5-2-16,0-5 1 15,0 0-4-15,3 0 2 0,-1 0-4 0,1 5-1 16,-1-2 3-16,-2 1 3 15,0-4-1-15,0 8 0 16,0-8 3-16,-3 0 3 16,1 2 2-16,-1-2 1 15,0 0-7-15,0 0 0 16,1 7-36 0,-1-7-41-16,0 7 15 15</inkml:trace>
  <inkml:trace contextRef="#ctx0" brushRef="#br0" timeOffset="139251.23">21550 11769 128 0,'6'-2'49'0,"-4"4"-38"0,4-4-5 15,-4 2-4-15,3 0-24 16,1 0-10-16,-1-5-15 16,3 5-6-16</inkml:trace>
  <inkml:trace contextRef="#ctx0" brushRef="#br0" timeOffset="139881.09">21714 11689 132 0,'16'0'49'0,"-8"5"-38"0,3 2-7 15,-3-4-5-15,0 1-1 16,0 3 1-16,0-2-8 0,-1-3-2 16,-1 5-5-16,-1-7-3 15,0 5 6 1,1-2 5-16,2-3 7 0,-1 0 3 15,-1 0 13 1,2 4 7-16,-3-1-7 16,3-3-3-16,0 7-7 0,0-3-2 15,0-1-3-15,0 1-1 16,0 3 3-16,0-2 3 16,0-2-7-16,-1-3 0 15,1 0 0-15,0 0 1 16,3-3-2-16,-1-2 2 15,-2 5 5-15,3-2 2 0,0-3 2 16,-1 5 2-16,1 0-1 16,-1 0 0-16,1 0-8 15,0 0-2-15,-1 0 0 16,1 0 2-16,-1-4 2 0,1 1-4 16,-1-1-1-16,1 1-2 15,0-4 3-15,-1 0 0 16,3 2 3-16,1-2 3 15,-1 7 2 1,0-2-3-16,0 2-1 0,3 2 1 16,-3-2 0-16,1 5 0 15,-1-3 2-15,3-2 3 16,-3 5 2-16,0-2-5 16,-2-3-2-16,-1 0-2 15,4-3-2-15,-4-2 1 0,1 5-1 16,-3-2 0-16,0-3 0 15,0 5 0-15,0 0 0 16,2 0 0-16,1 0 2 16,-1 0-3-16,1 0 0 15,-3 5 3-15,0-5 1 16,0 2-19-16,0-4-9 16,-3-3-53-1</inkml:trace>
  <inkml:trace contextRef="#ctx0" brushRef="#br0" timeOffset="140786.87">21198 4890 72 0,'11'-47'30'0,"-3"31"-24"0,5-10-14 0,-5 14-9 0,3-2-10 16,2 0-3-16</inkml:trace>
  <inkml:trace contextRef="#ctx0" brushRef="#br0" timeOffset="141954.75">22656 11577 96 0,'16'0'38'0,"-5"0"-29"0,2 0-1 0,-5 4 0 16,2-4-3-16,4 0 2 0,2 0-2 15,-1-4 0-15,1-3-45 16,0-1-18-16,3-1 20 16,-3-7 11-16</inkml:trace>
  <inkml:trace contextRef="#ctx0" brushRef="#br0" timeOffset="142466.38">22892 11280 56 0,'-11'-33'24'0,"6"19"-18"0,0-7-2 0,2 9 0 16,0 1-3-16,1-4-1 15,-1 1 1-15,-2-4 1 16,2-4-1 0,0 1-1-16,1 2 7 0,-1-2 5 15,0 0-6-15,1-5-1 16,-1 5-3-16,1-3 1 15,-1 1-2-15,0-1-1 16,1 3-2-16,-1 0-1 16,0 0 2-16,1-3 0 15,-1 1 3-15,0-1 3 16,-2-4-2-16,0 2 0 16,0 0 8-16,-1-2 4 15,1 2-9-15,0-2-4 0,-1 2-1 16,4 5-1-16,-1-5 0 15,0 7 0-15,1 5 0 16,2 0 2-16,0 2-1 16,0-2-1-16,2 7 1 15,1-7-1-15,0 7-3 16,-1-5 2-16,1-2 10 16,0 0 3-16,-1 0-1 15,1 0-1-15,0-3-2 16,-1 3 2-16,1 0-5 15,0-5-3-15,2 3-1 0,-3-3-4 16,1 5 0-16,0 0-34 16,-1 2-43-1,-2 0 12-15</inkml:trace>
  <inkml:trace contextRef="#ctx0" brushRef="#br0" timeOffset="143498.62">22823 10264 124 0,'3'-7'49'0,"2"5"-38"0,0-3-3 0,-2 5-2 16,2 0-5-16,0-2-1 16,1-3-2-16,-1 5-1 15,3-5 4-15,0 3 1 16,2-3-3-16,1-2-1 16,0 0 1-16,2 0 2 15,0-2 6-15,0-1 4 0,1 3-2 16,-1-2 2-16,0-3-6 15,0 5-1-15,3-5-2 16,-5-2 1-16,-1 5 0 0,1-3-1 16,-3 0 1-16,0-2 0 15,-3 0 1-15,0 0-2 16,1 0-2-16,-4 0-4 16,1 2 0-16,0 7 4 15,2-2 4-15,0 7-3 16,0 0-1-16,1 5-2 15,2 2-2-15,2 0 3 16,1 5 0-16,-1-3 5 16,1-2 2-16,0-7 6 15,-1 0 5-15,1 0-5 16,-1-7-2-16,1 0-3 0,-1 0 0 16,1-5-4-16,-3 5-2 15,0-7 0-15,0 5 1 16,0-3-3-1,0 0-2-15,2 3 4 0,1 2 1 16,0 2 0-16,2 3-2 16,3 4 3-16,5-2 2 15,3 7 0-15,2 0 2 16,3 0 0-16,0 0 1 16,0-2-2-16,0 2 1 15,1 0-2-15,-1 0 2 16,0 0-2-16,-3 5 2 0,1-5-2 15,-1 5 2 1,6-3-2-16,-6-2 2 0,3 0-2 16,-2 0 2-16,-6 3-9 15,-2-8 0-15,-4 5-66 16,1-7-29-16</inkml:trace>
  <inkml:trace contextRef="#ctx0" brushRef="#br0" timeOffset="145229.86">17965 3503 128 0,'8'-12'49'0,"-5"12"-38"0,2-7 4 15,-2 7-2-15,-1-2-8 16,1-3-1-16,0-2-4 16,-1 2-1-16,1 3 1 15,-3-3 0-15,0-2 0 0,0 5-3 0,0-3 2 16,0-2 1 0,0 4 2-16,0-1-1 0,0 4-1 15,0-7 1-15,0 2-1 16,0 3 0-16,0 2 0 15,0-7 2-15,3 2 3 16,-3-2 0-16,2 0 2 16,1 0-4-16,0 2-2 15,-1 3 0-15,3-3 1 16,1-2-3-16,-1-2-2 16,3-3 2-16,0 0 0 15,0 3 1-15,2-6 2 16,4-1-1-16,-1 0 2 15,5-3-2-15,6 5-1 0,0-5 3 16,3 5 0 0,-1 0 1-16,0-1 2 0,1 4-1 15,2-1 0-15,-3 5-6 16,4 0 1-16,-1 0 0 16,0 4 0-16,0-1-3 15,5-3 2-15,3 2 1 16,0 3 0-16,-2-3 2 15,-1-2 3-15,1 5 0 16,-4-6 0-16,1 8-3 16,2 0 1-16,-2 8-2 15,5-1-1-15,8 2 1 16,-2 3-1-16,-1 2-3 16,-2 9 2-16,-1-6 1 0,-2 4 0 15,-2-2 0-15,-4 7 2 16,-1-5-3-16,-4 5-2 15,-2 2 2-15,0-2 0 16,-3 0 3-16,-3 2 1 16,-2-2-4-16,-5 7-1 15,-3 0 1-15,-3 2 0 16,-5 12-2-16,-3-2 2 16,-5 2 1-16,0 0 0 15,-2 0 2-15,-6-5 1 16,0 3-4-16,-2-3-1 15,-6 5 1-15,-5-2 0 16,-6-3 1-16,-7-2 0 0,-3 0-3 16,0-7 2-1,0-7 1-15,0 2 0 0,-3-4 0 16,-7-3 0-16,-6-2 0 16,0-3 0-16,0-4-3 15,-10 2 0 1,2-7-1-16,3 0 3 0,-3-9 2 15,0-3 2-15,6-9 3 16,7-5 1-16,3-14-1 16,8-7-1-16,6-2-1 15,2-5 0-15,8 0 2 16,2-5 1-16,9 3-3 16,4-10-3-16,6-2 0 15,3 0 1-15,5 2-1 0,5 5-1 16,1 2-2-1,2 5 1-15,0 5 1 16,2 4 0-16,1 5-20 0,-1 5-9 16,4 14-40-1,-1 2-32-15,0 19 40 16</inkml:trace>
  <inkml:trace contextRef="#ctx0" brushRef="#br0" timeOffset="146292.91">21135 5318 136 0,'-8'-40'52'0,"8"24"-41"0,-3-15 7 16,3 17 0-16,3-5-1 15,0-2-1-15,-1-5-6 0,4-2-4 16,-1 0-3-16,3-5-3 0,0-7 1 15,2 2-1 1,4 3 2-16,-1-5-1 0,0 7-1 16,3-2 1-16,0 2-1 15,2 0 4-15,6 7 5 16,5-2-7-16,8 9-1 16,3 5-1-16,2 7 0 15,1 2-3-15,2 15 0 16,0 4-1-16,7 7 3 15,4 12 0-15,0 9 1 16,-1 10-3-16,-5 9 2 0,-5 7 1 16,-5 10 0-16,-6 11 0 15,-7-2 0-15,-11 7-3 16,-11 10 2-16,-10-3-1 16,-14 0-2-1,-20-7 3-15,-14 0 0 0,-3-7 1 16,-5-11 2-16,-10-18-1 15,-9-20-1-15,-2-29 9 16,8-23 6-16,-2-26 2 16,-1-21-1-16,-5-31-4 15,-8-35 0-15,21-7-9 16,19 0-2-16,13 7-1 16,18 5 0-16,17 7-7 15,18 16 0-15,13 12-24 16,8 21-7-16,2 19-51 15</inkml:trace>
  <inkml:trace contextRef="#ctx0" brushRef="#br0" timeOffset="150963.3">17883 3503 148 0,'11'-7'57'0,"-6"7"-44"0,0-5 10 15,-2 5 2-15,2-7-10 16,1 7-1-16,-1-7-10 16,3 0-3-16,0 0-1 15,0-7-3-15,0-5 2 0,2 5 1 0,1-12 0 16,2 0-3-16,0 2 2 16,3-6-4-16,3 4-1 15,7 2 3-15,6 1 1 16,5-1 2-16,0 1 2 15,3 2-3-15,-3 7 0 16,2-5 1-16,1 0 2 16,0 10 1-1,2-6 3-15,6 4-5 0,-1-1-1 16,-2 10 0-16,0-3 0 16,-2 10-9-16,-4-3-4 15,1 10 2-15,2 9 4 16,3-2 2-16,6 2 3 0,-1-2 3 15,-3 2 2-15,1 5-1 16,-3 7-2-16,-3-5-2 16,-2 9-1-1,0-1 2-15,-6-1 2 0,1 5-2 16,-4 5 0-16,-2 6 1 16,-2 6 2-16,-6 9-3 15,-8-5 0-15,-13 0-4 16,-8-2-1-16,-10 7-6 15,-6 2 0-15,-8 0-5 16,-13-4-11 0,-18-3 5-16,-9-7 3 15,-2-2 4-15,-2-10 10 16,-12-9 3-16,-4-5 5 16,7-9 1-16,3-7 14 15,-3-10 8-15,-7-4-3 0,2-10-3 16,2-9-7-16,4-10-2 15,-4-4-9-15,6 0-2 16,11-5 4-16,13-5 3 16,10 3-3-16,11-3-2 15,11-2 0-15,10 0 1 16,10-12-1-16,12-2 2 0,12 2 2 16,9-2 11-16,2 4 7 15,0 1-8-15,0 7-1 16,0-3-4-16,0 12-1 15,-2 0-8-15,-3 12 0 0,-3 2-1 16,0 7 0 0,-3 3-3-16,-4 4 2 0,-1 5 1 15,-5 4 0 1,-3-8 0-16,0 11 0 0,-2 0 0 16,0-5 2-16,-3 3 1 15,0-3 1-15,0 5-2 16,-3 0 1-16,0-7-2 15,3 7-1-15,0-3 1 16,-2-1 1-16,2 4-1 16,0 0-1-16,0 0 1 15,0 0-1-15,0 0 0 16,0 0 0-16,0 0 0 16,0 0 2-16,-3 0-3 0,3 0 0 15,0 0 1 1,0 0 2-16,0 4-3 0,-3-1-2 15,1 4-1-15,-1-7 3 16,-2 7-20-16,0-2-8 16,-3-3-54-1</inkml:trace>
  <inkml:trace contextRef="#ctx0" brushRef="#br0" timeOffset="152928.04">17576 3912 148 0,'6'-12'55'0,"-1"10"-43"0,0 2 10 0,0 0 1 16,1 0-13-16,-1 0-6 15,0 0-2-15,-5 0 0 16,3 0-1-16,0 0-3 0,-1-5-1 16,1 3 2-16,0 2 0 15,-1-5-2-15,-2-2 2 16,3 5 3-16,-3-3 1 15,2-2-4-15,-2 7 1 16,0-2-2-16,3-3 0 16,-3 5 2-16,3-5 2 15,-3 5-1-15,0 0-1 0,2-2-2 16,-2 2 1 0,0 0 1-16,3 0 2 0,0-5-1 15,-1 5 2-15,1-2-2 16,2-3-1-16,1 5-2 15,-1-7 1-15,0 7 1 16,0-2 0-16,1-3 0 16,-1 5 2-16,-2-2-1 15,-1-3-1-15,1 5-2 16,0-7-1-16,2 2 2 16,-2 3 2-16,2-3 0 15,0-2 2-15,0 5-2 16,1-3-1-16,-1-2 1 15,0 7-1-15,1-7 0 0,2 7 0 16,-1-7-3 0,1 7 2-16,0 0 1 15,3 0 0-15,-3 2-3 16,2-2 2-16,1 0 3 0,0 0 1 16,-1 5-1-16,1-5-2 15,-1 0 1-15,1 7-1 16,0-2-7-16,-1-3 0 15,3 5-4-15,-2 0 2 16,0-2 3-16,-1 2 1 16,1 0 0-16,-1 0 4 15,1-2 0-15,-1-3 1 0,-2 5 0 16,3-7 2 0,-3 5-3-16,2-3 0 0,4-2 1 15,-1 5 0-15,0-5 0 16,6 0 2-16,-1 0-1 15,3 0 2-15,3 0-4 16,-3-5-2-16,1-2 6 16,-1 0 5-16,-3-2-4 15,3-3-2-15,-2 0-1 16,-1-2-1-16,1 5-3 16,-3-3 2-16,0 0-4 15,0 3 1-15,-1-3-5 16,-1-2-1-16,-1 0 0 0,0-1 1 15,0-1 6-15,1 2 1 16,-1-5 8-16,0 5 6 16,0 0-4-16,1 0 0 15,-1 7-2-15,3-5-1 16,2-2-3-16,1 2-2 16,2 5-2-16,3 0-1 15,-1 7-7-15,4-2-2 16,-1 2-11-1,-2 2-40-15,0-2-4 16</inkml:trace>
  <inkml:trace contextRef="#ctx0" brushRef="#br0" timeOffset="154248.77">16679 3799 116 0,'-2'0'44'0,"2"0"-35"0,0 0-4 0,0 0-3 15,0 0-2-15,0 0 0 16,0 0-3-16,0-2 2 16,2-3-1-16,1-4 0 15,0-8 4-15,2 8 1 16,3-10 3-16,0 0 3 15,2 3 7-15,6-3 4 16,3 0 1-16,2-7-1 16,3 5-6-16,8 0-1 15,7 2-8-15,6-2-1 0,3 2 0 16,-1 3-7-16,4-3-2 16,-1 7-1-16,8-2 2 0,6 0-1 15,-3 2 1 1,-3-2-4-16,-3 4 0 0,1 1-1 15,-6 7 3 1,3 2 2-16,3 0 2 0,-3 11-4 16,-1 4 2-16,-4 6-9 15,-6 7-4-15,-2 10-13 16,-6 4-35 0,-2 12 6-16</inkml:trace>
  <inkml:trace contextRef="#ctx0" brushRef="#br0" timeOffset="154475.17">18063 4218 88 0,'-13'75'35'0,"2"-42"-27"0,-13 21-2 16,11-26-3-16,-11 12-3 0,-10 0 0 15,-16 0 2-15,-6-7 1 16,-2-7-1-16,-3-12 1 16,-10-9 11-16,-11-17 8 15,2-9-13-15,-2-10-5 16,6-9-3-16,-4 0-1 15,-4 3-7-15,7-3-3 16,5 0-8-16,6-5-1 16,5 5-12-16,6 0-3 15,2 0 2-15,3-2 5 16</inkml:trace>
  <inkml:trace contextRef="#ctx0" brushRef="#br0" timeOffset="154595.84">16751 3710 116 0,'66'-45'46'0,"-21"31"-35"0,42-14 7 0,-47 16 2 0,8-7-12 16,7-2-2-16,11 0-15 16,6-5-7-16,-4 5-42 15,-4 2-20-15</inkml:trace>
  <inkml:trace contextRef="#ctx0" brushRef="#br0" timeOffset="155733.8">17984 3778 160 0,'-11'-19'63'0,"6"5"-49"0,-6 0 0 16,6 7 0-16,-3-5-10 0,-5 5-2 15,-3-2-4 1,-3 1-1-16,-2 4 2 16,-5 4 0-16,-6 4 1 0,0 11-3 15,-2 1 2-15,-3 10-1 0,-3 0-2 16,-7 2 5-16,-14 5 1 15,-5 7 0-15,-3 5-2 16,-3-3-2-16,4 12 1 16,-4-7 10-16,3-2 5 15,8-5 7-15,6-5 2 16,10 3-1-16,5-5-2 16,8-3-4-16,6 3 0 15,5 0-7-15,5-5-3 0,5 3-1 16,3-5-1-16,3-3-2 15,3 1-2 1,2-8-4-16,0 3 0 0,2-5-9 16,1-7-2-16,2 0-12 15,3-2-3 1,0-10-68 0</inkml:trace>
  <inkml:trace contextRef="#ctx0" brushRef="#br0" timeOffset="156800.95">17947 3818 56 0,'5'0'24'0,"-2"0"-18"0,2 0 9 0,-5 0 5 16,5 0-9-16,-2 0-3 15,2 0-1-15,0 0 2 16,1 0-2-16,-4 0 1 16,1 0-5-16,2 0 0 15,1 0-3-15,-1 0-1 16,0 0-6-16,3-5 0 0,0 3-4 15,0 2 2-15,3-5 3 16,-1 3 1 0,1 2 7-16,2-5 4 0,0 3 3 15,3-3 2 1,5-2-5-16,-2-2-4 0,-1-1-1 16,1 3-1-16,-3 0 0 15,0-2 2-15,-1-3-3 16,1 0 0-16,0 5 1 15,-3-2 2-15,1 2-8 16,-1-5-1-16,0 5 2 16,0-5 2-16,-2 5 0 15,0-2-1-15,-1-3 3 16,1 0 0-16,-3 3 3 16,0-6 3-16,2-1 2 0,1 0 3 15,-1-1-5-15,1 3-3 16,2 5 1-1,3-3 0-15,5 5-1 0,3 0-2 16,2 2 1-16,1-2-1 16,-3 7 2-16,0-7 3 15,-1 0 2-15,-2 4 1 16,1-1-4-16,-1-3-1 16,0 0-1-16,-2 2 1 15,-1-2-2-15,1 7-3 0,-1-2 1 16,-2 2-8-16,2 2-4 15,-2-2-42 1</inkml:trace>
  <inkml:trace contextRef="#ctx0" brushRef="#br0" timeOffset="158631.59">18756 3531 140 0,'-5'-9'55'0,"2"4"-43"0,-2-2 14 0,5 2 4 16,-3 3-13-16,3-3-2 16,0-2-9-16,0 7-2 0,-2-7-2 15,2 0 1-15,0 4 0 0,-3-1 3 16,3-3 3 0,0 0 2-16,0 0 1 0,-2 0-2 15,2-1-1-15,0 4-3 16,0-3-1-16,0 2-1 15,0 3 0-15,0 2-2 16,0 0-2-16,0 0-2 16,0 0 1-16,0 0 1 15,0 0 2-15,0 0-1 16,0-5-1-16,0 5 1 16,0 0-1-16,2-2 0 15,-2-3 2-15,0 5-3 16,3 0 0-16,-3 0 1 15,0 0 0-15,0 0 0 0,0 0 2 16,0 0-3-16,0 0-2 16,2 5 4-16,1 2 1 15,-3-7-9-15,0 0-3 16,0 0-19-16,3 7-7 16,-1 0-58-1</inkml:trace>
  <inkml:trace contextRef="#ctx0" brushRef="#br0" timeOffset="159189.1">18746 3416 64 0,'0'-5'27'0,"2"5"-21"0,1-2 1 0,-3 2-2 15,5 0 1-15,1 2 1 16,-1 3-1-16,3-5-1 16,0 0-1-16,2 2 0 15,1 3 0-15,2-1 2 0,6-1 6 16,-3-3 4-16,5 4-6 16,3-4-1-16,2 0-5 15,0-4-1-15,1 4-3 16,-3-7-3-16,0 0-16 15,-3 2-7-15,0-2-25 16,0-2-7-16</inkml:trace>
  <inkml:trace contextRef="#ctx0" brushRef="#br0" timeOffset="163425.22">17177 4060 16 0,'-3'-7'8'0,"3"7"-6"0,-3-2-1 0,3-3 0 0,0 3 5 16,0-5 4 0,0-3 19-16,3 3 11 0,0 0-12 15,-1-7-6-15,4 2-2 16,-1 3-1-16,0 2-4 16,3-5-1-1,0-2-8-15,0 7-2 0,0-5-2 16,3 5-2-16,-1-7 3 0,1 7-4 15,2-5 0-15,0 5-1 16,0 0 0-16,3 5 2 16,0-5 0-16,3 2 0 15,-1-2 0-15,1 2 2 16,-3-2 1-16,0 0-1 16,2 0 1-16,-2 0-2 15,-3 0 2-15,3 0-4 0,-3-5 0 16,0 5 3-16,1-2 3 15,-1-1-7-15,0 8 0 16,0-5-2-16,1 2 2 16,-1 5 1-16,0 0 3 15,0 0-3-15,-2-7 0 16,2 7-4-16,0 0 1 16,3-7 0-16,3 7 2 15,2-2 3-15,3-3 2 16,2 5-4-16,1 0 1 15,-1 5-7-15,1-3 0 16,-4 5-8-16,1 0-1 16,-3 5-2-1,-2-5-10-15,-1 5 8 0,-2-3 11 16,0-2 7-16,-3 0 3 16,3-2-1-16,-3 2-2 15,3-7 1-15,0 0-19 16,3 0-7-16,7-7 3 15,3 0 1-15</inkml:trace>
  <inkml:trace contextRef="#ctx0" brushRef="#br0" timeOffset="163631.66">18619 3404 108 0,'37'-14'44'0,"-16"7"-35"0,5 7 14 0,-12 0 2 16,2 4-9-16,2-1-4 15,3 4-10-15,0 0-1 16,-2 5-28-16,2-5-11 16,-5 4-21-16,-3-1-6 15</inkml:trace>
  <inkml:trace contextRef="#ctx0" brushRef="#br0" timeOffset="164596.09">21527 5678 88 0,'-3'-7'33'0,"3"2"-26"0,-3-2 0 15,3 5-1-15,0-5-7 16,0-5-1-16,0 5-2 16,0-7 3-16,3-5-35 15,0 0-16-15</inkml:trace>
  <inkml:trace contextRef="#ctx0" brushRef="#br0" timeOffset="164832.45">21238 4789 72 0,'5'7'30'0,"-2"0"-24"0,0-2-1 0,-1-5 0 16,-2 7-26-16,3-2-8 16,0 4 3-16,-3-2 2 15</inkml:trace>
  <inkml:trace contextRef="#ctx0" brushRef="#br0" timeOffset="170630">24381 10746 204 0,'-5'-2'77'0,"2"2"-60"0,-7 2 2 0,5-2-4 15,-6 5-10-15,-2-5-3 16,-8 2-4-16,-6 3 1 15,1-5 1-15,-1 3 4 0,1 1 2 16,-3-4 0-16,0 5-1 16,-1-5 3-16,-4 0 3 0,-3 2-4 15,-5-2-2-15,-9 5-2 16,1-3-3 0,0-2 1-16,0 7-1 0,-3-2 0 15,-8-3 0-15,-5 3 0 16,0-3 2-16,2 3-1 15,1 2-1-15,-4-2 12 16,-7-3 6-16,-8 5-7 16,3 5-3-16,0 2-3 15,-9 0 1-15,-7 0-3 16,2-2-2-16,3 2 2 16,-8 0 0-16,-5-2 3 15,3 0 1-15,-3-5-1 16,-3 0 1-16,-3 0 0 15,6-5 1-15,3 3-2 16,-9-2 1-16,3 1-4 16,3-4 0-16,2 7 1 0,-7-2 2 15,-22 2-3-15,14 2 0 16,0-1-1-16,-9 3 1 16,11 3-2-16,6-2-1 15,-3 2-2-15,-3-2 1 16,8-3 1-16,3-2 2 15,0 1 1-15,-3 1 1 16,8-7 2-16,5 5 1 16,1-2-1-16,-9-3-1 15,1 3-1-15,10 2 2 16,0 0-1-16,-8 0 2 16,0 7-6-16,8-2-3 0,0 2 1 15,-2 0 2 1,-9 0 0-16,8-2-1 0,3 9 1 15,1-6-1-15,-7-4 0 16,4 3 2-16,4-7-1 16,1 5-1-16,-6-5 3 15,-2 5 2-15,5-5 2 16,6-5 3-16,-1 5-5 16,-10 1-1-16,2-1-2 15,0-3-2-15,6 3 5 16,-5-2 1-16,-4-3-2 15,6-2-1-15,3 5 1 0,-3-3 0 16,-8-2 0-16,0 0 0 16,8 0 2-16,-5-2 1 15,-6 2-1-15,6-5-1 16,5 5-3 0,0 0-2-16,-2 0-2 0,2 0 1 15,10-2 3-15,9 2 3 16,7-5-2-16,6 5 0 15,5 0-1-15,6 0 1 16,2 5-11-16,5-3-4 16,3-2-21-16,5 7-6 15,0-7-26-15,-2 8-9 0,2-1-18 16,-2 4-8-16,-3 3-5 31</inkml:trace>
  <inkml:trace contextRef="#ctx0" brushRef="#br0" timeOffset="171092.73">14774 10953 316 0,'0'5'118'0,"3"-3"-92"0,0 5 0 0,-1 1-6 16,1 3-14-16,0 8-1 15,2 2-3-15,0 7 1 16,0 5-2-16,-2 5-1 0,0 9 1 15,-1 2 5-15,1 3 6 16,0-5 3-16,-3 0 3 16,0 0-1-16,-3-7-1 15,0 0-4-15,1-4-2 0,-4-4 2 16,4-10 3 0,-1-4 0-16,1-3 4 15,2-4 4-15,2-4 3 16,6-2 0-16,5-5-1 0,8-5-10 15,11 5-2-15,8-7-20 16,8 0-8-16,2-4-46 16,5 8-20-16,22 10-121 15</inkml:trace>
  <inkml:trace contextRef="#ctx0" brushRef="#br0" timeOffset="173510.29">16928 6595 252 0,'19'-4'93'0,"-11"1"-72"0,-3 3-15 0,-3 0-12 16,-2 0-97-16</inkml:trace>
  <inkml:trace contextRef="#ctx0" brushRef="#br0" timeOffset="173735.69">17505 6776 172 0,'18'-7'66'0,"-12"0"-52"0,-1 3-5 16,-2 1-6-16,2-1-19 15,-2-3-6-15,-1-1-47 16,-2-6-17-16</inkml:trace>
  <inkml:trace contextRef="#ctx0" brushRef="#br0" timeOffset="173930.17">17198 5831 248 0,'13'-14'93'0,"-10"14"-72"0,-1-9-6 16,1 6-6-16,0 3-43 0,-1-5-15 15,4-2-48-15,-1 0-18 16</inkml:trace>
  <inkml:trace contextRef="#ctx0" brushRef="#br0" timeOffset="174177.51">17936 6106 196 0,'11'7'74'0,"-9"-7"-58"0,4-4 1 15,-6 4-6-15,0 0-27 16,0 0-11-16,0-3-56 15,-3-2-21-15</inkml:trace>
  <inkml:trace contextRef="#ctx0" brushRef="#br0" timeOffset="174410.88">17981 5250 220 0,'16'-40'82'0,"-8"21"-64"0,2 3-2 0,-4 9-5 16,2-3-17-16,0 3-5 15,0 5-75-15,2-3-32 16,3 12 51-16,11-2 27 15</inkml:trace>
  <inkml:trace contextRef="#ctx0" brushRef="#br0" timeOffset="174577.44">18658 5551 144 0,'19'0'55'0,"-11"5"-43"0,0-3-21 16,-3-2-13-16,0 0-34 16,-5 0-13-16</inkml:trace>
  <inkml:trace contextRef="#ctx0" brushRef="#br0" timeOffset="174759.95">19026 5725 108 0,'29'7'41'0,"-18"7"-32"0,7-7-49 0,-10-2-22 15</inkml:trace>
  <inkml:trace contextRef="#ctx0" brushRef="#br0" timeOffset="174926.4">19357 5410 176 0,'32'-26'68'0,"-16"19"-52"0,2-5-45 16,-10 5-21-16,5 7-16 15,3 0 0-15</inkml:trace>
  <inkml:trace contextRef="#ctx0" brushRef="#br0" timeOffset="175053.09">20024 6073 4 0,'8'21'0'0</inkml:trace>
  <inkml:trace contextRef="#ctx0" brushRef="#br0" timeOffset="181211.18">24146 9100 376 0,'0'0'0'0,"-3"-2"-3"15,3 2 2-15,-2 2 1 16,-4-2 2-16,1 5 1 16,-3 2 3-16,-3-2-3 15,-2-3-4-15,-3 5 0 0,-2 0 3 16,-3 0 3-16,-6-2 0 0,-5 2 2 16,-10-5-2-1,0 3 0-15,-1 2 1 0,1-2 3 16,-3-3 0-16,0 3 0 15,-8-5 1-15,-2 0 1 16,-3 0-5-16,2 0-2 16,14 0-2-16,-17 0 1 15,-1 0-2-15,-4 0 2 16,-5 0-4-16,0 0 0 16,3 0 1-16,0 0 0 15,0 0 2-15,-8 2 3 16,0-2-2-16,2 7 0 15,1-2-1-15,0-5 1 16,-9 2 0-16,-2 3 3 16,0-5-1-16,0-5 0 0,-3 3-1 15,-7-3 2-15,2 5 1 16,0-2 1-16,0-3-2 16,-8 5 1-16,0 5-4 15,6 2 0-15,-22 0-1 16,-3 5 1-16,4 2-4 15,9-5 0-15,1 3 3 16,-11 2 3-16,9-7-4 16,1 5-1-16,4-5 2 15,-11 0 3-15,5 0 0 16,8 0 2-16,-2 0 0 16,-6 0 3-16,2 5-1 15,7-5 0-15,-1 5-3 16,-8-3-1-16,0 3-3 0,8-5-2 15,0 5 1 1,-10-3 1-16,5-2-1 0,2 5 2 16,30-7-2-16,-54 4-1 15,41-2 1-15,-33-2-1 16,-2 2 0-16,3-5 2 16,7 3 3-16,3 2 4 15,-7-2-4-15,4-3-1 16,6 5 0-16,0-2 0 15,-6-3-2-15,1 5-2 16,2-2 1-16,0 2-1 16,-5-2 0-16,5-3 2 0,3-2 1 15,-3 0 1 1,-8-2 0-16,6-3 2 16,5-2-1-16,0 7 2 0,-3-5-4 15,10 3-2-15,9 2 0 16,2 0 1-16,-2 0 1 15,2 2 1-15,9 3-5 16,4 2 1-16,6-2 0 16,3-3 0-16,-3 5 0 15,2-2 2-15,3-3 1 16,3 3 3-16,2-5-1 16,6 0 2-16,2-5-2 15,4 5 2-15,-1-2-2 0,5-3 0 16,3 5-3-16,2 0 1 15,6 0-9-15,3 0-1 16,5 5-29-16,5-3-14 16,8 5-62-16,5-7-26 15</inkml:trace>
  <inkml:trace contextRef="#ctx0" brushRef="#br0" timeOffset="182070.92">14224 9152 228 0,'0'-12'85'0,"3"5"-66"0,-3 0 8 16,0 5-2-16,0-3-7 16,0 3 2-16,0-3-5 15,0 5-1-15,0 0-8 16,0 0 3-16,0 5 1 0,0 4-1 16,0 5 2-16,-3 10-4 15,3 11-2-15,0 10-2 16,0 2 0-16,5 0 0 15,1 2 3-15,2 5 1 0,-1-2 3 16,4 7-1-16,0-10 0 16,-1 5-1-16,-2-9 2 15,0-3-3-15,0-4-2 16,0-5-5-16,0-5-2 16,0-7-6-16,-3 0-2 15,0-9-17-15,3 0-6 16,0-5-11-16,0-7-3 15,3-7-42 1,-3-10-56-16,0-4 40 16</inkml:trace>
  <inkml:trace contextRef="#ctx0" brushRef="#br0" timeOffset="182383.08">14309 9053 256 0,'0'-2'96'0,"5"-3"-75"0,0 5 10 16,1 0 1-16,1 5-16 15,4-3-1-15,2 5-9 16,1 5-4-16,-1 2-1 16,0 5-1-16,3 7 2 0,0 2 1 15,0 12 3-15,-1 7-1 16,4 0 0-16,-3 5-1 15,2 4 0-15,1 3-5 16,-1 2-1-16,1 5 1 0,-1-5 0 16,1 0-6-16,0-9-3 15,2 0-23-15,-3-12-9 16,1-10-46 0,-3-6-57-16,-1-17 44 15</inkml:trace>
  <inkml:trace contextRef="#ctx0" brushRef="#br0" timeOffset="182578.56">14584 9441 288 0,'-16'5'110'0,"5"2"-86"0,-15 7 9 16,15-7 0-1,-5 7-17-15,-5 3-3 0,-3-1-11 16,-2 3-1-16,0 2-1 15,-4-7 0-15,1 3 2 0,3-8-47 16,2-2-22-16,16-14-63 16</inkml:trace>
  <inkml:trace contextRef="#ctx0" brushRef="#br0" timeOffset="186061.41">18653 8249 236 0,'11'-3'88'0,"-9"6"-69"0,1-3 11 16,-3 0 1-16,3 0-13 15,-3 0-2-15,2 0-7 16,-2 0-4-16,3 0-2 16,-3 0 0-16,3 0 0 0,-3 0 1 15,2 0 0-15,4 0-5 16,-1 7 1-16,-3-3 0 15,1-1 0-15,0 4 0 16,-1-7 2-16,1 5-1 16,-3-5 2-16,0 0 2 15,0 0 2-15,0 0 1 0,0 0 2 16,0 0-7 0,0 0-2-16,0 0-1 15,0 2 2-15,0 3-3 0,0-3 0 16,-3 3 1-1,1-5 2-15,-1 4-1 0,0-1-1 16,1-3 1-16,-1 0-1 16,1 0 0-16,-1 0 2 15,0 0 1-15,1 0 1 16,-1 0-2-16,0 0-2 16,1 0 1-16,2 0-1 15,0 0 0-15,0 0 0 16,0 0 0-16,0 0 2 0,0 0-3 15,0 0 0-15,0 0 3 16,0 0 3-16,0 0-4 16,-3 0-3-1,0 0 1-15,3 0 0 0,0 0 1 16,0 0 0-16,-2 0 0 16,2 0 0-16,0 0 0 15,0 0 0-15,0 0-7 16,0 4 0-16,0-4-30 15,0 3-11-15,-3 2-83 16</inkml:trace>
  <inkml:trace contextRef="#ctx0" brushRef="#br0" timeOffset="189093.84">18772 8317 192 0,'5'-14'74'0,"1"11"-58"0,-1-4 9 0,0 3 0 15,1-1-9-15,-1 3-1 16,0-3-5-16,3-2-1 15,3 5-5-15,-3-3-1 0,2-2 3 16,-2 7-3-16,3-3 0 16,-3 3-3-16,0 3-3 15,0 1-7-15,-3 6-2 16,0 2 5-16,-2 2 3 16,-3 7 1-16,0-2-1 0,-3-5 3 15,-2 5 0-15,0-5 1 16,-3-7 0-16,0 5 8 15,-3-10 7-15,1-4-1 16,-4-10 2-16,1 5-5 16,0-7 1-16,5 2-5 15,0-2 1-15,3 0-1 16,2 0 1-16,3 2-7 16,3 2 0-16,2 6-3 15,3-1 0-15,0 5-5 16,2 5 0-16,-2 2 1 15,0 0 3-15,-2 0 2 16,-1 5 1-16,-2-5-3 16,-3 4 0-16,0-1 2 0,-3 2 2 15,-2-5 0-15,-1 0 2 16,1-3-4-16,0-1 0 16,-1-3 1-16,-1-3 2 15,1-1-1-15,1 4-1 16,0-7-2-16,-1 2 1 15,1-2 3-15,2-2 1 16,1-3-1-16,-1 5-2 16,3 0 1-16,0 0-1 15,0 0 0-15,3 2 0 16,-1 2 0-16,4-1 2 0,-1 8-3 16,0-1 0-1,1 4 1-15,-4 0 2 0,1 5-3 16,-3-5 0-16,-3 0-1 15,-2-2-2 1,0-3 0-16,-3-2 0 0,-3-7-63 16,3-3-28-16,8-8-3 15</inkml:trace>
  <inkml:trace contextRef="#ctx0" brushRef="#br1" timeOffset="196329.29">17137 3959 168 0,'8'-2'66'16,"-3"4"-52"-16,6 3 8 0,-6-3 1 0,3 5-10 16,0 5-2-16,3 0-2 15,-1-3 1-15,-2 5-5 16,0 3-5-16,0-1-3 0,0 3 2 15,-3 0 2-15,1-3-2 16,-4 3 0-16,-2-5 1 16,-2-2 0-16,-1 2-3 15,-5-9 0-15,0-5 2 16,-3-7 2-16,1-5 4 0,-3-2 2 16,-1-5-3-16,4 0-1 15,-1-2 1-15,3 2 0 16,3 3 0-16,2-3 0 15,3 7 4-15,3-2 5 16,2 7-5-16,3 0 0 16,0 0-4-16,3 7-1 15,-1 2-1-15,1 3-2 16,0 2-2-16,-4 5 1 16,1-3 1-16,-2 5 0 15,-4 5-3-15,-2-5 0 16,0 5 2-16,-2-5 0 15,-4-2-2-15,1-3 2 16,0-4 1-16,0-5 2 0,-3 0 1 16,2-7 1-16,1-5-5 15,0 3-1-15,2-8 3 16,0 3 1-16,3 0 2 16,3 0 0-16,2 2 0 15,3 5 0-15,0 0 0 16,3 0 2-16,2 7-5 15,0 0-1-15,0 7 0 16,3 0 2-16,-2 5-3 16,-4 2-2-16,-2 7-1 0,-3-7 0 15,-5 5 0 1,-5-7 3-16,-3-5-2 0,0 0 1 16,-2-7 2-16,-4-5 0 15,1-2 0 1,0-7 0-16,0-5 2 0,2-2 1 15,3 0 1 1,0 2 2-16,6-2-1 0,2 7 0 16,2 0-3-16,4 2 1 15,2 5 0-15,2 2 1 16,3 5-2-16,1 5-2 16,1 7 1-16,1 2-1 15,-2 2-3-15,-4 10 2 16,-5-7 1-16,-2 7 0 0,-3 2-3 15,-5-7 0-15,-1-2 2 16,-1 0 2-16,-4-10-2 16,-2-4-2-16,-1-10 4 15,4-2 1-15,-1-9 0 16,1-3 1-16,2-2 0 16,3-3 1-1,2 3 0-15,3 2 2 0,5 5-3 16,0 0-2-16,1 0 4 15,4 7 1-15,1 7-5 16,-1 0 0-16,1 2-3 16,-3 5 0-16,-3 5 0 15,1 2-2-15,-6 5 3 16,-3 0 0-16,-2-5 1 16,-3 0 0-16,0 0-3 0,-3-14 2 15,-2 0 1-15,0-14 0 16,0-5 2-16,-1-9 1 15,1-5-1-15,2 5 1 16,6-5 0-16,0 12 1 16,5-3 4-16,3 10 3 15,2 7-4-15,0 7 1 16,3 7-7-16,0 7-1 16,-3 10 0-16,1-3 2 15,-4 0-3-15,-2-2-2 16,0-5 2-16,-2-7 0 15,-4 0 3-15,1-9 1 16,0-10-19-16,-1 0-7 0,1-2-114 31</inkml:trace>
  <inkml:trace contextRef="#ctx0" brushRef="#br1" timeOffset="197142.58">17124 4006 176 0,'0'-7'68'0,"0"7"-52"16,2 0 1-16,-2 0-2 0,3 5-8 15,0-3 1-15,-1-2-3 16,1 7 2-16,0-7-4 16,-1 5-2-16,-2-5 2 0,3 2-2 15,-3-2 2-15,0 0-2 16,0 0 2-16,0 0-2 0,0 0-1 16,0 0 1-16,0 5-1 15,0-5 0-15,0 0 2 16,0 0-1-16,0 0-1 15,0 0 5-15,0 0 1 16,0 0 0-16,0 0 1 16,0 0-4-16,0 0 0 15,0 0 1-15,0 0 2 16,0 2-3-16,0-2-2 16,3 5 0-16,-3 0 1 15,0-5-1-15,0 0 2 16,0 0-2-16,0 0 2 15,0 0-2-15,2 2-1 16,-2-2 1-16,0 0-1 0,0 0-3 16,0 0 2-1,0 7 1-15,0-7 2 0,0 5-8 16,0-5-1-16,0 0-23 16,0 0-8-16,0 0-57 15</inkml:trace>
  <inkml:trace contextRef="#ctx0" brushRef="#br1" timeOffset="197876.15">17296 4312 132 0,'8'0'49'0,"-6"-5"-38"0,-2-2-3 0,0 0-2 16,-2 0-7-16,-4-5-2 15,-1-2-20-15,-1-7-8 16,-3-5 9-16,-2 0 7 16,0 3 10-16,-3-8 5 15,0 5 1-15,0-2-1 16,0 0 3-16,0 2 2 16,3 0-2-16,2 7-2 15,1 5 2-15,2 7 2 16,3 0 15-16,5 7 7 15,0 0-13-15,5 12-6 16,0-3-7-16,0 5-4 16,3 5 4-16,0 0 1 15,3 7-3-15,-3-5 1 16,0 7 2-16,0-2 1 0,0-5-56 16,0-2-27-16</inkml:trace>
  <inkml:trace contextRef="#ctx0" brushRef="#br1" timeOffset="199289.96">18764 8270 160 0,'0'0'63'0,"3"0"-49"0,0-2 7 16,-3 2 0-16,2-5-5 15,3 5 1-15,1-7-7 16,-1 0-4-16,0 0-3 15,3 0-3-15,0-5 3 0,0 5-2 16,0 0 2-16,0 0 2 16,-3 0 2-16,1 7-6 15,-1 0 0-15,-2 7-1 0,-3 7 0 16,-3 0-3-16,-2 9 2 16,-1 1 1-16,-4-1 2 15,-3-1-3-15,2-8 0 16,0 0 1-16,-2-7 0 15,3-7 2-15,-1-7 1 16,3-3 3-16,3-8 3 16,2-1-2-16,3-2-2 15,3-5 0-15,2 5-1 16,3 2-2-16,3 5 1 16,-1 7 7-16,1 2 3 0,-1 5-4 15,1 7-1 1,2 5-4-16,-5 7-3 15,-3 2-3-15,-2 0 1 0,-3 2 1 16,-3 1 0-16,-2-5-3 16,-3 0 2-16,-2-10-1 15,-1-2 0-15,0-7 2 16,1-7 0-16,2-7 2 16,3-3 3-16,2-6-2 15,3 2-2-15,0 2 0 16,5 5 1-16,0 0 1 0,3 7 3 15,0 7 1 1,0 2 1-16,0 10-4 0,0 2-3 16,0 5-3-1,-5 2 1-15,-3 0 1 0,-3 3 0 16,-5-8 0-16,0-4 0 16,0-5 0-16,0-14 0 15,3-12-95 1,5-16-76-16,3-24 55 15</inkml:trace>
  <inkml:trace contextRef="#ctx0" brushRef="#br1" timeOffset="201059.58">17129 4060 132 0,'3'12'49'0,"-1"-12"-38"0,-2 2-1 0,0-2-3 0,0 0-1 16,0 0 1-1,0-2 1-15,-2 2 2 16,-1 0-5-16,0-5 1 0,1 3 1 0,2 2-8 16,0-5-1-16,0 5 6 15,0-2 5-15,0 2-2 16,0-5 1-16,0 5-1 16,0 0 3-16,0 0-5 15,0 0-1-15,0 0-4 16,0 0-1-16,0 0-1 15,0 0 0-15,0 0 2 0,-3 0 0 16,1 0-3-16,-4 5 2 16,1-5 3-1,0 2 1-15,-3-2-1 16,0 0-2-16,-3 0 1 16,1 0-1-16,-4 0 0 0,1 0 0 15,-5 0-3-15,-1 5 2 16,-2-5 3-16,2 2 1 15,1 3-1-15,2 2-2 16,0 0 1-16,3 0-1 16,0 7 0-16,-1-7 2 15,1 5-1-15,3 2-1 16,-1-2-2-16,1 2 1 16,-1 7 1-16,0-9 0 15,3 9 0-15,-2-2 0 0,-1 2 2 16,1 0 1-16,-1-2-4 15,0 7 1-15,-2 0 0 16,0-5 0-16,0 5-3 16,2-5 2-16,1 0 1 15,-1-2 2-15,0 2-1 16,4-2 2-16,-1 0-4 16,0-3 0-16,2-2 1 15,4 3 2-15,-1-3-1 16,3-5 2-16,0 3-9 15,3-5-1-15,2-9-80 16</inkml:trace>
  <inkml:trace contextRef="#ctx0" brushRef="#br1" timeOffset="201630.93">17166 4084 156 0,'3'-5'60'0,"-1"5"-47"0,1-5 6 16,-3 5-2-16,3 0-4 15,-1 0 0-15,1-2-1 16,0 2 0-16,-1 0-6 15,1-5 3-15,2 3 1 0,1 2 6 16,-1-5 2-16,0-2-3 0,3 5-1 16,0-5 0-1,3-5 4-15,2 0-4 0,8-2 2 16,11-7-3-16,5 0 2 16,2-5-4-16,4 7-1 15,-3-7 0-15,-3 12 4 16,0-2-8-1,-3 4-1-15,-2 5-1 0,-1 2 0 16,-1-2-2-16,-4 5-2 16,-5-3 1-16,-5 5 1 15,-5-7-19-15,-9 2-6 16,-7 3-43-16,-8-10-20 16,-6-16-39-1</inkml:trace>
  <inkml:trace contextRef="#ctx0" brushRef="#br1" timeOffset="206106.2">18817 8289 148 0,'-2'-5'55'0,"4"5"-43"0,-2 0 14 0,0 0 6 15,0 0-9 1,5 5-4-16,-5-5-4 0,3 4 0 16,0-1-8-16,-1 4 0 0,1-2 0 15,0-3 1-15,-3-2 0 16,0 0-4-16,0 0-1 15,0 0-1-15,2 0 1 16,1 0 0-16,0-2 1 16,-1-3-2-16,1-2-2 15,0 0 3-15,-1 0 0 0,4 0 3 16,-1 2 3-16,0-2-2 16,0 4 1-1,1-1-5-15,-1 4 0 0,0 0-1 16,1 0 1-16,-1 0 2 15,0 0 2-15,0 0-3 16,3 0-3-16,-2 0 2 16,-1 0 0-16,0 4-1 15,3-1-2-15,-3-3 1 16,3 5-1-16,-2-3 2 16,2-2 1-16,0 5-1 15,0-3 1-15,-1-2 0 16,-1 0 1-16,2-2 0 0,-3-3 0 15,0 5-2-15,1-7 1 16,1 7-2-16,-1-3 2 16,-1-1 0-16,0 4 1 15,3 0 0-15,0 4 0 16,0-1-5-16,0 4-1 16,-3 0 1-16,1-2 0 15,2 2 1-15,-3 0 2 16,0-3 1-16,1-1 3 15,-1 2-3-15,0-5-2 16,0 0 0-16,1 0-1 16,-1-5-3-16,0 5 2 15,1-3 3-15,-1 3 1 16,0 0-1-16,-2 0 1 16,-1 0-4-16,4 0 0 15,-4 0 1-15,4 0 0 0,-1 0 0 16,0 0 2-1,-2 0-1-15,2 0 2 0,0 0-4 16,1-4 0-16,-1 4 1 16,0 0 0-16,1-3 2 15,-1-1 1-15,0 4 1 16,1 0 0-16,-1 0 2 16,0 4 1-16,0-1 1 15,3-3 0-15,-2 7 0 16,-1-2 2-16,3-3-7 15,-3 3-4-15,0-3 0 16,1-2 0-16,-1 0-4 16,-2-2-1-16,-1-5-61 15,-4-5-25-15,-4 5-53 16</inkml:trace>
  <inkml:trace contextRef="#ctx0" brushRef="#br1" timeOffset="206974.43">18883 8293 156 0,'3'-4'57'0,"0"-1"-44"0,-1 3 10 0,1 2 0 15,0 0 2-15,2 0 2 16,0 0-1-16,0 0-1 16,3 0-14-16,3 0-2 0,0 0 1 15,2 0 0-15,0 0 4 16,0 0-7-16,3 0-2 16,0-5-1-16,0 5 2 15,-3-2-1-15,0-3 0 0,1 5-1 16,-1-2 2-16,0 2-1 15,-2 0 0-15,-1 0-3 16,1 0-2-16,-1 2 1 16,-2-2 1-16,0 5 1 15,0-3 1-15,0-2 0 16,0 0 0-16,0 0 0 16,0 0 2-16,0 0-1 15,0 0 0-15,0 0 1 16,0 0 1-16,0 0-3 15,0 5-1-15,-1-5 1 16,1 2 0-16,3 3 0 16,0-5 0-16,-1 0 0 15,1-5 2-15,2 3 1 16,3 2 1-16,5-5 0 0,0 3 2 16,3-3-1-1,-3 5 0-15,3-2-5 0,-3 2-3 16,0 0 0-16,0 2 1 15,1 3-1-15,-7-3 2 16,1 3-7-16,-2-5 1 16,-4 2-39-16,-2-2-14 15,-8-2-104 1</inkml:trace>
  <inkml:trace contextRef="#ctx0" brushRef="#br1" timeOffset="208357.82">18722 8364 132 0,'8'5'49'16,"-5"-5"-38"-16,2-5 10 0,-3 5 2 0,1 0 0 16,2-2 3-16,-2-3-8 15,2-2-3-15,1 5-8 16,-1-3-1-16,0-2 4 0,-2 4-2 0,-1-1 1 16,1 4-3-1,0-5 1-15,-1 5-4 0,-2-2 0 16,0 2-1-16,0 0 1 15,0-5-2-15,-2 5-1 16,-1-2 3-16,0-3 0 16,1 5 1-16,-3-2 0 15,-1-3-2-15,1 5-2 16,0-3 1-16,-1-1 1 16,1 4 1-16,0-3 1 15,0-1 0-15,-3 4 0 16,0-5 2-16,0 3 1 15,0 2-3-15,-3 0-1 16,3 0 1-16,-2 0 2 16,-1 0-3-16,-2 0-2 0,0 2 0 15,-3 3-1-15,0-5 2 16,0 4 1-16,3-1-1 16,0-3-2-16,-1 4 3 15,4-1 0-15,-1-3 1 16,1 5 0-16,2-3 0 15,0 3 2-15,0-3-1 16,0 3 2-16,0-3-4 16,0 3 0-16,0-5 1 15,0 7 0-15,0-3-2 16,0-1-2-16,0 4 1 0,0-2 1 16,-2 2 1-16,2-5 1 15,-3 3-2-15,3 2-2 16,-2-7 1-16,-1 0-1 15,1 0 0 1,-1 0 2-16,0-5 1 0,1 3 1 16,-1 2-2-16,1-5 1 15,-1 5 2-15,0 0 2 16,-2 5-3-16,0-3-1 16,0 3 1-16,0 2 0 15,-1 0-5-15,-2-2 1 16,3 2 2-16,0-5 1 15,-3 3-1-15,3-3 1 0,0-2 2 16,-3 0 2-16,3 0-3 16,2 0-1-16,0 0 3 15,1 0 3-15,-1 5 0 16,1-5 2-16,2 7-2 16,0-7 0-16,0 4-1 15,2-1 0 1,1-3-7-16,0 5 0 0,0-5 1 15,2 0 3-15,0 0-2 16,1 0 0-16,-1 0-1 16,0 0-2-16,1 2-32 15,-1-2-14-15,0 0-131 16</inkml:trace>
  <inkml:trace contextRef="#ctx0" brushRef="#br1" timeOffset="210805.15">17730 3731 168 0,'2'-12'63'0,"1"12"-49"0,-6 0 14 0,3 0 4 0,0 0-9 16,0 0-1-16,0 0-7 15,3 0 1-15,2 5-9 16,1-5-4-16,-1 0-2 0,3 2 1 15,0 3 3-15,0 0 0 16,-3-3 0-16,3-2-8 16,-3 5 0-16,1-5 3 15,-1 0 4-15,0 0-6 16,0 0-3-16,1-5 9 16,-1 5 6-16,0 0-4 15,1 0-3-15,-1 0-2 0,0 0-1 16,0 0 0-16,1 5 0 15,-1-5 0-15,-5 0 2 16,3 2-1-16,-1-2-1 16,1 0 3-1,0 0 0-15,-3 0-1 0,2 0-2 16,-2 0-2-16,0 0 1 16,3 7 3-16,-3-7 3 15,0 0-4-15,3 0-3 16,-3 0 1-16,2 0 0 15,1 0 1-15,-3 0 0 16,2 0-3-16,1 0 2 16,-3 0 3-16,3 0 1 0,-1 0-4 15,1 0 1-15,-3 0 0 16,0 0 2-16,0 0-1 16,0 0-1-16,0 0 1 15,0 0-1-15,0 0 0 16,5 0 2-16,-2 0-3 15,2 0 0 1,1 0-1-16,-1 0 0 0,-2 0 2 16,2 0 2-16,-3 0-3 15,1 0 0-15,0-7 1 16,-3 7 0-16,2 0 2 16,-2 0 1-16,0 0-4 15,6 7 1-15,-4-7 0 16,1 5 0-16,0-5-3 0,-1 2 2 15,1 3-1-15,2-5-2 16,-2 0-6-16,2 2-2 16,0 3 7-16,1-5 4 15,-1 7-3-15,0-2 1 16,1-3 1-16,-1 5 3 16,0-2-7-16,0-3-1 15,-2 3-5-15,0-3-3 16,-1 3 2-16,4-5 0 15,-1 2 1-15,0 3 0 16,1-5 2-16,-4 0 4 16,1 5 1-16,2-5 3 15,0 2 1-15,1-2 1 16,-1 0 2-16,3 5 1 16,0-5-6-16,0 2 0 0,0-2 3 15,0 0 2-15,5 0 0 16,-2 0-2-16,-1 0-2 15,1 0-1-15,-1 0 2 16,1 0 0-16,-3 0 1 16,0 0 0-16,0-2 0 15,-3-3 0-15,0 5 2 16,3 0 1-16,0-2-4 16,0-3 1-16,0 5-2 0,0-7 0 15,0 2-5 1,0-2 0-16,0 0 5 0,0 0 3 15,0 0-2-15,0-5-1 16,-3 5-4-16,0 0 1 16,3-7-4-1,-3 2 1-15,1 5-1 0,2-7 1 16,0 7-4-16,0-3 0 16,-1-1 4-16,1-1 2 15,0 5 4-15,0-2 1 16,0-3 1-16,-3 5 0 15,1-5 0-15,-1 5 0 16,0 0 2-16,1 0 1 16,-1 0 3-16,0 0 3 15,1 2-2-15,-1-4-2 16,0 1-5-16,0-1 0 0,1 2 0 16,-1 0 0-16,3 0 0 15,0 0 2-15,0 0-3 16,0 4 0-16,0-1 1 15,0-3 0-15,0 2 0 16,-1-2 0 0,1 0 0-16,3 0 2 0,0 0-1 15,-1 2 2-15,1-2-4 16,2 0 0-16,0 5 1 16,0-5 0-16,1 2 0 15,-1-2 0-15,0 4 2 16,0 3 1-16,1 0-1 0,-1 3-2 15,0 4 1 1,0 0-1-16,-2 0 0 0,-1-2 0 16,1-3 2-16,-3 3 1 15,0-5 3-15,0 0 1 16,0-5-1-16,-3 5 1 16,0-2-4-16,1-3-2 15,-1 5 0-15,0 0 1 16,1 0-12-16,1 5-3 15,-7 2-54 1</inkml:trace>
  <inkml:trace contextRef="#ctx0" brushRef="#br1" timeOffset="211645.89">19603 8390 96 0,'8'0'35'0,"-3"7"-27"0,1 0 5 0,-1-2 1 16,0-5-2-16,0 7 3 15,1-3-4-15,-1 6-1 16,0 2-6-16,1 2-3 16,-1 7-60-16,0 5-27 15,0 2 43-15,-2 5 21 0</inkml:trace>
  <inkml:trace contextRef="#ctx0" brushRef="#br1" timeOffset="212637.85">19857 10041 96 0,'0'-5'38'0,"3"5"-29"0,-3 0 3 16,0 0 1-16,2 5-6 16,1-3 1-16,2-2-1 15,1 0 3-15,-1 5-1 16,-3-5 2-16,4-5-4 15,-1 5 1-15,0-2-5 16,-2-3-2-16,0 5 2 0,-1-2-2 0,1-3 2 16,0 3-2-16,-1-3 2 15,1 5-2-15,-1 0-1 16,4-5 5-16,-1 5 1 16,0 0 2-16,1-2 2 15,-1 2-1-15,3-5 2 16,0 5-4-16,0-2-2 15,0-3-2-15,2 5 0 16,1 0-2 0,-1 5-1-16,1-5 1 0,2 2-1 15,0 3 2-15,1-3 3 16,-1 3 0-16,0 2 2 16,0-2-2-16,3-3 2 15,0 3-4-15,3-3 0 16,-1 5-3-16,1-2-1 0,-1-3 1 15,3 3 0-15,-5 2 0 16,0-2 0-16,0-3 0 16,0-2 2-16,0 0-3 15,-3 0 0-15,0 0 1 16,-2 0 0-16,-1-2 0 16,-2-3 0-16,0 5 0 15,-2 0 0-15,-1 0 0 16,0 0 0-16,0 5 0 15,1-3 0-15,-1-2 0 16,3 0 2-16,0 0-3 16,0 0 0-16,0 0 1 15,0-2 0-15,0-3 0 16,0 5 0-16,-3 0-64 16,-8 0-62-16,-2 0 32 15</inkml:trace>
  <inkml:trace contextRef="#ctx0" brushRef="#br1" timeOffset="213912.5">15767 9354 208 0,'15'-7'79'0,"-12"12"-61"0,5-5 15 0,-8 0 1 15,0 0-13-15,-3 2-2 16,-5 5-5 0,-5-2 1-16,-5-3-8 0,-4 3-2 0,1 2 1 15,-2-2-3-15,-4-3-2 16,1-2 0-16,2 5 1 16,0-3-1-16,0 5-1 15,0 5-39-15,1 2-19 16,-7 5-58-1</inkml:trace>
  <inkml:trace contextRef="#ctx0" brushRef="#br1" timeOffset="-213318.54">19420 8284 156 0,'11'-7'57'0,"-6"7"-44"0,3-7 7 0,-2 7 3 16,-1 0-8-16,0 0 2 15,0 0-10-15,1 0-2 16,-1 0-3-16,0 0-2 0,1 5 1 15,-1-3-1-15,0-2 2 16,0 5-1-16,1-3-1 0,-1 3 5 16,3 2 1-16,-3-3 2 15,3-1 0-15,-3 4 0 16,3 0 0-16,0 5-4 16,0-5-3-16,0 7 2 15,0 0 0 1,0 2-4-16,-3 1 1 0,1 6 0 15,2 1 0-15,-3-1-3 16,0 1 2-16,1 2 1 16,-1 0 2-16,0 2-3 15,0 5 0-15,1 0 1 16,-4 0 0-16,1 7 0 16,0-7 0-16,-1-5 0 15,-2 17 2-15,0 11-3 16,0 3 0-16,0 0 1 0,0-3 0 15,0-2 0-15,-2 5 0 16,2 0 0-16,0-5 0 16,0-5 0-16,0 3 2 15,0-5-3-15,0 5 0 16,0-3 1-16,0 5 0 16,0-7 2-16,0 0 1 15,2-2-4-15,1-3 1 16,0-2 0-16,-1-2 0 15,1-10 0-15,-1-2 0 16,4-5 4-16,-1-2 5 16,3-5-1-16,0 0 1 15,3 0-1-15,4-2 0 16,7 0-2-16,1-3 1 0,1 3-2 16,3 0 2-1,2-3-2-15,3 3 2 0,-1-3-2 16,4 3 2-16,-1 0-2 15,6-3 0-15,7 3-1 16,4 2 0-16,-1 0 0 16,0 0 0-16,3-2 0 15,-5-5 2-15,-1 0 1 16,12 0 3-16,1-7-1 16,1 0 2-16,0-7-6 15,-5 5-1-15,-3-3-2 16,-3-2 1-16,3 7-2 0,2 0 2 15,1 0 2-15,-6 5 2 16,-5-3-1-16,-3 5-1 16,-2 0-1-16,3 5 0 15,-6-5-5 1,-6 0 1-16,-2 0 0 0,-5-2 0 16,-5-5-3-16,-3 0 2 15,-6 0-21-15,-15 0-81 16,-11 7-15-1,-2 2-10 1</inkml:trace>
  <inkml:trace contextRef="#ctx0" brushRef="#br1" timeOffset="-211952.13">18174 8423 136 0,'6'0'52'0,"-6"7"-41"0,5-10 0 16,-5 3-4-16,0 0-8 16,0 0-1-16,0 0 1 15,-3 0 2-15,1 3 0 16,-4-3-1-16,1 5 3 0,0-5 4 0,-3 0 4 15,0 2-4-15,0-2-2 16,-3 0 0 0,-2 5-1-16,2-3-5 0,-2-2 1 15,0 7 0-15,0-2 0 16,0-3 0-16,2 7 2 16,0-1 1-16,1 1 1 15,2 3 2-15,0-1 1 16,0 4-1-16,3-6 1 15,-1-2-6-15,1 5-3 16,-3 9 3-16,3-2 1 16,0 0 0-16,-1-3-2 15,1 3-2-15,0-5 1 16,-1 0 3-16,1 3 1 16,0-8-1-16,0 5-2 15,-1-7-2-15,1 3 1 0,2-3 1 16,1-5 2-16,-1 5-1 15,0-7-1-15,3 5 1 16,-2-3 1-16,-1-2-3 16,3 0 0-16,-3 5-1 15,1-5 0-15,-1 2 2 16,0 3 2-16,1 2-1 16,-1-2 2-16,1-3-4 15,-1-2 0-15,3 0-23 16,0 0-12-16,0-2-39 15</inkml:trace>
  <inkml:trace contextRef="#ctx0" brushRef="#br1" timeOffset="-210617.64">16867 4272 72 0,'8'-5'30'0,"-5"3"-24"0,-3-5 17 0,0 2 7 16,2 5-3-16,1-2 1 0,-3-3-13 15,-3 5-4-15,1-5-9 16,-1 5-2-16,-2 0 0 16,0 5 0-16,-3 0 2 0,0-3-1 15,0 5-1-15,0 0 1 16,0 5-1-16,0-3 0 15,0 3 0-15,0 2 8 16,0 5 7-16,0-5-5 16,3 7-1-16,-3-2-5 15,3 2-1-15,-1 3-3 0,1-1-3 16,2 8 2-16,1-3 2 16,-1 0 2-16,0-2 1 15,3 0 2-15,0 0 1 16,0 0 1-16,3-3 0 15,0 1-2-15,-1-3 1 16,-2 0-6-16,0-7-1 16,0 0 0-16,0-2 0 15,0-5-3-15,-2-7 2 16,-1 0-37-16,-2-2-16 16,0-3-28-1</inkml:trace>
  <inkml:trace contextRef="#ctx0" brushRef="#br1" timeOffset="-209086.21">16767 4867 116 0,'0'2'46'0,"0"-2"-35"0,0 5-2 0,0-5-2 0,0 2-8 16,0-2 1 0,0 7 0-16,0 0 0 0,-3-2 0 15,3 7 2-15,-3-3-3 16,3 3 0-16,0-3 1 16,0 8 0-16,0-8 0 15,0 3 0-15,0-3 0 16,0 3 2-16,0 0-3 15,0-3 0-15,0-2 1 16,0 5 2-16,0-5 1 16,0 0 1-16,0 0 4 0,0 0 5 15,0 0-1-15,0 3 1 16,0-3-5-16,-2 2 0 16,2-2-5-16,-3 5-6 0,3-5-3 15,0 7 3-15,-3-7 3 16,3 5-1-16,-2-5 0 15,-1 5 1-15,3-3 2 16,-3-2-1-16,3 5-1 16,0-5 1-1,0 0 1-15,0 5-1 0,0-3-1 16,0-2-2-16,0 5 1 16,0-5 1-16,0 5 0 15,0-5 2-15,0 0 1 16,0 0-4-16,0 5 1 15,-2-5 0-15,2 2 0 0,-3-4 0 16,1 7 0 0,-1-5 2-16,0 2 1 0,1-2-4 15,2 5 1-15,-3-5 0 16,0 0 2-16,-2 5-6 16,2-5 1-16,1 0 1 15,-1 0 3-15,-2-2 0 16,0-3 2-16,-1 5-4 15,1-7 0-15,-3 5 1 16,0-3 2-16,0 3-3 16,0-3-2-16,-2 3 2 15,-4 2 2-15,1-2-5 16,0-3-1-16,-3-2-1 16,0 5 2-16,0-3-1 15,3-2 4-15,0 5 0 0,2-3 3 16,1-2-6-16,2 7-1 15,0-2-7-15,0-3-3 16,0 3 6-16,3 2 5 16,-1-2 3-16,1-3 1 15,0 5-3-15,-1 0 2 16,1 0 1-16,0 5 0 16,0 0-9-1,-1-3-4-15,1-2 4 16,0 5 5-16,-1-5 5 15,1 5-2-15,0-3 0 16,0-2 1-16,-1 5 0 16,1-5 0-16,0 5 2 15,-1-3-3-15,-2-4 0 0,0 2 1 16,1 5 0-16,-1-5 0 16,-3 0 2-16,0 0-1 15,1 0 2-15,-1 0-2 16,1 0 2-16,-1 0 0 15,1-2 1-15,-1 2 0 16,3-5 2-16,0 3 3 16,0 2 2-16,3-4-3 15,2 1-3-15,1 1 2 16,-1-3 0-16,3 5-1 0,0-2-1 16,0-5-3-1,0 0 1-15,0 0 0 0,0 2-1 0,0-2 1 16,0 0-2-1,0 0-1-15,-3 5 1 0,3-3-1 16,-2-2 0-16,-1 5 2 16,0-5-3-1,1 0-2-15,-1 0-1 0,0 3 0 16,3-3 3-16,0 0 0 16,0 0 1-16,0 0 2 15,0 0-19-15,0 0-6 16,0 0-34-1</inkml:trace>
  <inkml:trace contextRef="#ctx0" brushRef="#br1" timeOffset="-206473.05">16235 11308 188 0,'-27'40'71'0,"4"-28"-55"0,-22 7-7 0,26-12-5 16,-5 3-6-16,-5-3 0 15,-5-3-75-15,-9 3-35 16</inkml:trace>
  <inkml:trace contextRef="#ctx0" brushRef="#br1" timeOffset="-204774.01">17933 8731 104 0,'-5'-7'41'0,"3"7"-32"0,-4-5 2 0,6 5 1 16,-2 0 1-16,-1 5 4 15,0-5 0-15,-2 7-1 16,0 0-8-16,-1 5-3 0,1-3-3 15,0 10 5-15,2 0 3 0,-2 7-8 16,0 2-2-16,-1 0-1 16,4 5 0-16,-4 7 3 15,1 0 1-15,0 0-1 16,2 0-2-16,1 5-2 16,-1 2 1-16,0 0 3 15,1 2 1-15,-1-4-4 16,3-3 1-16,-3 3 0 15,1-5 2-15,-1-5-3 16,0 3 0-16,1-8-1 0,-4 3-2 16,1 0 5-1,-5 0 1-15,-1-5-3 0,-2 5 1 16,-1-2 0 0,4-3 2-16,-1-2-3 0,1-3-2 15,2 3 4-15,0 0 3 16,0-5 1-16,3 5 2 15,-3-5-4-15,2 3-2 16,1-3 2-16,0 0 2 16,0 0 0-16,-1 5 0 15,-2-5-1-15,3 5 0 16,-3-7 0-16,0 2 2 16,0 0-1-16,0 3 0 15,0-3-6-15,0 0 1 0,0 0 0 16,1-2 2-1,-1 2 5-15,0-2 4 0,-3 0-2 16,0-5 0-16,1 0-3 16,-1 0-1-1,-2-2-1-15,-3 0 2 16,0-10-3-16,-2 3 0 0,-6-5 3 16,-5-5 3-16,2 5-2 15,1-7-2-15,0 2-5 16,-1 3 0-16,1-3 0 15,-1 3 2-15,-2 2-1 16,-3 2 2-16,-2 5-2 16,-8 5 2-16,-6-5 2 0,3 7 2 15,3-2 1-15,5 0 2 16,0-3-3-16,2 3-2 16,3-5-2-16,-2-7 0 15,2 0 0-15,0 0 3 16,-5 0-3-16,3 0-2 15,0 0 0-15,2 2-1 16,0 3 2 0,3-5 1-16,3 5 1 0,-1-3 0 15,-5-2-2-15,6 0 1 16,2 0 0-16,3 5 3 16,2-3 3-16,4 5 2 15,1-2 3-15,4 2 2 16,-1 0-7-16,1 0-1 15,2 0-4-15,0 0-3 16,2-2 0-16,-2-3 1 0,1-2-52 16,-1 0-21-16,8 7-81 15</inkml:trace>
  <inkml:trace contextRef="#ctx0" brushRef="#br1" timeOffset="-203210.68">16084 10043 228 0,'-3'-21'85'0,"3"16"-66"0,0-2 19 15,3 7 3-15</inkml:trace>
  <inkml:trace contextRef="#ctx0" brushRef="#br1" timeOffset="-202809.75">16084 10022 446 0,'0'35'21'0,"-3"10"-12"15,1 14-10-15,-1 16-3 0,0 12 4 16,3 2 4-16,-2 3 3 0,2-12 3 16,0-12-3-16,2-9 1 15,1-19-1-15,0-19 3 16,-1-16-3-16,4-21 1 15,-4-13-7-15,1-20-1 16,0-15 0-16,-3-11 2 16,0 0-3-16,-3-5 0 15,-2 2 3-15,2 10 1 16,0 9 5-16,1 24 5 16,2 7-1-16,0 4 1 15,0 10-7-15,0 14-2 16,-3 19-4-16,3 23-1 15,3 17 1-15,-1 7 0 0,1-17 2 16,8 38 3 0,2 26-4-16,3-19-1 15,-3-16 0-15,-2-22 2 16,-4-23 1 0,1-2-1-16,-2-29-4 15,2-2 1-15,-3-33-32 16,0 0 18-16,-2-28-120 15,2 0 75-15,-10-26-110 16,2 7 96-16</inkml:trace>
  <inkml:trace contextRef="#ctx0" brushRef="#br1" timeOffset="-201774.49">21273 9634 260 0,'2'0'96'0,"1"7"-75"0,-1 7 10 0,-2-2 1 15,3 9-18-15,-3 12-2 16,3 14-6-16,-3 14-1 15,2 17-3-15,1-3-2 0,2 7 1 16,1-2 5-16,-1-2 4 16,0-10-5-16,0-16-3 15,1-12 1-15,-1-5 2 16,6 10-2-16,-3-22 0 16,0-11-3-16,-6-17-1 15,1-2-1-15,-3-33 0 0,-5-28 2 16,-3-14 0-16,-3-10-3 15,0 3 2-15,1 4 1 16,-1 10 2-16,3 16-1 16,0 17-1-16,3 16 3 15,2 21 2-15,1-2-2 16,2 35 0-16,0 38 1 16,5 14 0-16,3 14 2 15,0 7 3-15,0-2 2 16,0-12 1-16,-3-19-2 0,0-16-1 15,-2-24-8 1,-3-21 0-16,-3-23 1 0,3-22 1 16,-2-23-1-16,-1 2-2 15,0 12 1 1,-2-40-1-16,0 19-3 0,0-12 2 16,2 12 3-16,0 9 3 15,-2 0 0-15,2 29 2 16,1 18-2-16,-1 26 0 15,0 26-6-15,1 28 1 16,-1 17 2-16,1 2 1 16,-4-19-193-1,1 5 104-15</inkml:trace>
  <inkml:trace contextRef="#ctx0" brushRef="#br1" timeOffset="-200871.38">16227 10057 276 0,'10'7'104'0,"-2"-2"-81"0,0 14 5 0,-2-10-4 15,-1 17-16-15,0 12-4 16,-2 18-6-16,0 17 1 15,-1 12 1-15,1 11 2 0,-3-2 1 16,2-7 1-16,1-14 0 16,-3-19 6-16,-3-28 6 15,1-26-6 1,-3-21-3-16,-3-19-2 0,-3-19-6 16,-2-14 1-16,-3-7 0 15,-3 5 0-15,1 9 0 16,2 12 2-1,0 14-1-15,6 12-1 0,-1 9 1 16,3 17-1-16,3 11 0 16,-1 12 0-16,1 19-7 15,2 12 0-15,1 9-15 16,2 0-3-16,0-2-110 16</inkml:trace>
  <inkml:trace contextRef="#ctx0" brushRef="#br1" timeOffset="-196457.97">15960 5939 196 0,'-3'0'74'0,"3"0"-58"0,0 5 12 16,0-5 10-16,0 0-21 0,0 0 11 15,0 2-17-15,0 5 17 16,0 0-16-16,0-2 13 16,3-3-14-16,-3 5 15 15,2-2-16-15,1-2 13 16,2 1-13-16,1 1 6 15,1-3-9-15,1-2 11 16,6 5-10-16,2-10 5 16,7 3-3-16,6-7-1 15,3-1-5-15,3-2-1 16,2-9-1-16,-3 2 1 0,0 3 0 16,-2-8-4-16,0 3 1 15,-3-7 2-15,-3-3 3 16,4 3-2-16,-4 0 0 15,3-5 1-15,0 0 0 0,3-2-2 16,-3-3 1-16,0-2 0 16,-2 0 3-16,-1 0-1 15,-2 5 2-15,-3-3 0 16,0-2 1-16,-2 5-2 16,-1-5 1-16,-2 0-2 15,-3-2 0-15,-2-3-6 16,-3-2 1-16,0 5 0 15,-3-3 0-15,-2 3 0 16,-3 2 2-16,0 2-1 16,0-2-1-16,0 7-2 15,0-2 1-15,0 2 3 16,0 0 1-16,0 0-1 0,0 5-2 16,0-5 1-1,0 14 1-15,0-2-1 0,0 0 2 16,2-12-2-16,1 7-1 15,0 10 5-15,-1-8 1 16,4-9 2-16,2 3 0 16,0-1-4-16,0-2-3 15,-1 10 0-15,1-8-1 16,3 5 2-16,-3 3 1 16,0 4-1-16,5-7-2 15,6 0 3-15,-1-7 2 0,1 10-4 16,-1-3-1-16,1 0 4 15,-1 5 2-15,1-5-2 16,-1 7-3-16,1-7 0 16,-1 5 1-16,1 5-1 15,-1-3-1-15,1-2 1 16,-1 2 1-16,1 7-3 16,-3-2 0-16,0 0 3 15,0 7 1-15,2-5-4 16,-2 5 1-16,2-5 0 15,1 3 2-15,2-5-1 16,-2 2-1-16,-3 0 1 16,5 3-1-16,13-12 0 0,0-3 0 15,-2 10 2 1,-3-5 1-16,-2 5-1 16,-3 7-2-16,-3-2 3 0,0-1 0 15,-5 3-4-15,-3 5 1 16,-2-3 0-16,2 3 0 15,5-5 0-15,9 0 0 16,-1-1 0-16,-10 4 0 16,-3-1-3-1,6 3 2-15,-3 2 1 0,2 0 2 16,11 0-3-16,-2 7 0 16,-9-3 1-16,-4 4 2 15,-4-6-3-15,3 10 0 16,9 4 1-16,-4 3 0 15,-2 0 0-15,0 2 0 0,-3 0-3 16,0-2 2-16,1 2 1 16,-1-4 2-16,-3-3-1 15,-2-7-1-15,0 0 1 16,3 0-1-16,7 7 0 16,6-7 2-16,5 0-1 15,0-2 2-15,3-3-2 16,-13-2 2-16,-3 0-4 15,7 0-2-15,17-2 2 16,-16-3 0-16,-6 5 3 16,6-9 1-16,-5 4-4 15,4-9-1-15,-1 2 1 32,-1 5 0-32,-3-7 1 0,6 0 0 0,-3 2 2 15,6-2-3 1,12-12 0-16,-17 10 1 0,-4-1-3 0,6 3 2 15,-6-7 1-15,4 0 0 16,-4 2 0-16,1-2 2 16,10-17-3-16,-3 10-2 15,-2 2 4-15,-3 9 3 16,0 6-1-16,-2-1 0 16,-1 3-1-16,-7 4-2 15,0-2 1-15,4 7-1 16,-1-3-3-16,7 3 0 15,5 0 2-15,3 3 0 0,-7-3 1 16,-4 4 0-16,-2-1-3 16,-8-3 2-1,-3 0 1-15,1 0 0 0,-1 0-3 16,-3 0 2 0,1 7-1-16,-3-7 0 0,-5 0 0 15,0 0-2-15,-3 0 3 16,0-2 2-16,2-3-2 15,-10 5 0-15,3-3 1 16,-5 3 0-16,-17-4-3 16,4 4 0-16,-1 0 2 15,0 0 2-15,0 0 0 0,11 0-1 16,5 0-2-16,-8 7 1 16,-15 0 1-16,-4 5 0 15,4-3 0-15,4 3 2 16,4-5-3-16,2 7 0 15,5-2 1-15,0 7 0 16,0-3 0-16,3 8 2 16,2-3-1-16,1 0-1 15,2 0 1-15,0 3 1 16,0-3-3-16,0 0 0 16,1-2-1-16,-4 0 0 15,-2-3 2-15,0-2 0 16,-3 5 0-16,11-12 0 15,-1 0 0-15,-4 0 0 16,-17-1206 0-16,6 2431 0 0,3-1220-3 16,-3-5 2-16,8 0 1 15,-1 0 2-15,1 0-1 16,3 0 2-16,-1 0-4 16,1 0 0-16,-1-2-1 15,1 2 0-15,-1-2 2 16,1-5 2-16,-4-7-1 15,12 2-1-15,-1 0 1 16,-5-2-1-16,-10-7 0 16,10 5 0-16,3-3 0 15,0 5 2-15,-11-12-3 16,5 5 0-16,1 2 1 0,2 5 0 16,0 0 0-16,8 0 2 15,3 0-3 1,-6 5 0-16,3-3 1 15,-2-2 0-15,-9 2 0 0,3-2 2 16,0 7-1-16,9 0-1 16,-1-7 1-16,-3 7-1 15,0 0-3-15,-4 7 2 16,1-2 1-16,-4 2 0 16,5 0 0-16,-9 7 0 15,-12 5 0-15,0 0 0 16,7-3 0-16,14-9 0 15,2 0 0-15,-2 5 2 16,-11 2-1-16,6 0-1 16,-1 3 1-16,3-1-1 0,0-4-3 15,9 0 2-15,-1-5 1 16,-3 2 0-16,-7 17 0 16,-1-5 2-16,0-2-1 15,4 2-1-15,-4 0 1 16,1-2-1-16,-4 7-3 15,1-7 2-15,0-3 1 16,-3 3 2-16,0-5-1 16,3 5 2-16,-3-5-4 15,6 5 0-15,2-5 1 16,0 7 0-16,3-2 0 0,0 9 0 16,2-2 0-1,-2-5 2-15,0 3-3 0,2-3 0 16,-2 0 1-1,2 0 2-15,-2 3-1 0,2-8-1 16,1 8 1-16,-1-3 1 16,1 0-1-16,4-7-1 15,1-2 1-15,0 7-1 16,-6 11 0-16,3 3 2 16,-2 0-3-16,4 0 0 15,1-5 1-15,0-2 2 16,0 0-1-16,2 0-1 15,0-5 3-15,6 0 2 16,0 5-4-16,2-5-1 16,0-2 0-16,0 7 0 15,1-5 0-15,-1 5 0 0,0 2-3 16,-2-2 2-16,-3 2 1 16,0 5 0-16,-3 0-3 15,-5-7 2-15,0 2-1 16,-2 3 0-16,-3-3 2 15,-3 0 0-15,-5 3 0 16,-3-3 0-16,-3 0 0 16,1 5 0-16,-1-5 0 15,4 5 0-15,-1 5 0 16,0-3 0-16,0 3 0 16,0-3 2-16,-2 0-1 15,-1 3-1-15,1-5-2 16,-3 0 1-16,-3-5 1 0,-2 5 0 15,-3-5 0-15,2-2 0 16,4-5 0-16,1 5 0 16,4 0 0-16,0-9 2 15,2 1-3-15,0 1 0 16,5-5 3-16,3 0 3 16,1 1-2-16,4 1-2 15,3-2-44-15,5-5-21 16,3-9-153-1</inkml:trace>
  <inkml:trace contextRef="#ctx0" brushRef="#br1" timeOffset="-193143.17">20997 4923 176 0,'-5'-28'66'0,"2"16"-52"0,1-11 14 0,4 11 3 15,4-7-12-15,2-7-3 16,5-9-1-16,3-12 3 15,5 0-10-15,5-5 4 0,6-2 2 16,3 7-3-16,4 7-1 16,11 7-6-16,11 12-3 15,5 7-3-15,1 9 1 16,1 17 1-16,14 14 0 16,8 21-3-16,-5 19 2 15,-6 16-1-15,-4 33-2 16,-7 12 0-16,-4 24 3 15,-19 6 0-15,-24 10 1 0,-21-7-5 16,-21-7-1-16,-22-19 0 16,-31-14 4-16,-10-23 3 15,-17-25 2-15,-18-25-8 16,0-28-4-16,-11-33 5 16,3-31 1-16,14-23 3 15,7-30 0-15,13-20 8 16,14-21 7-16,23-9-3 15,24 0-2-15,22 4-8 16,18 10-1-16,16 12-6 16,29 2 1-16,23 19-88 15,1 14-67 1,32 21 57-16</inkml:trace>
  <inkml:trace contextRef="#ctx0" brushRef="#br1" timeOffset="-189072.79">23635 9989 44 0,'-10'0'19'0,"7"0"-15"0,-10-2-3 0,7 2-1 16,-4-5 2-16,-6 5 1 15,-5-7-4-15,-11 2-1 16,-2 3 1-16,-1 2 0 16,1 0-2-16,-3 2 2 15,0 3 1-15,-3 2 0 0,-2 7 0 16,-8-7 2 0,2 5-3-16,3 2-2 15,5-7 4-15,6 0 1 16,5 0 8-16,0 0 6 0,5-2-8 15,3-3-2-15,2 3-4 16,1 2 1-16,2-2-2 16,3-3-1-16,-1 5 1 15,4 0-1-15,-1 5 0 16,1-5 0-16,-1 5 2 16,3-3 1-16,3-2 10 15,2-2 21 1,0 2-18-16,-2 0 17 0,3 0-19 0,-1-2-3 15,6-3-7-15,-3-2-5 16,0 5 0-16,0-5 3 16,0 0-1-16,0 0-1 15,0 0 1-15,-3-5-4 16,3 5 2-16,-3 0 1 16,3 0 0-1,-2 0 4-15,2 0-2 0,-6 0-1 16,6 0 0-16,-2-2-1 15,4 4 0-15,-2-2 8 16,0 0-4-16,0 0 3 16,0 0-4-16,0 0-2 15,0 0 0-15,0 0-1 16,0 0 0-16,0-2 0 16,0 2 0-16,-2-5 0 15,2 10 0-15,-3-10 0 16,6 5 0-16,-3 0 0 15,0 0 0-15,0 0 2 16,0 0-1-16,0-2-1 16,0 4 1-16,0-2-4 15,0 0 2-15,0 0 1 16,0 0 0-16,0 0 0 16,0 0 0-16,0 0 2 15,0 0-1-15,0 0-1 16,0 0 1-16,0 0-4 15,0 0 2-15,0 0 3 16,0 0-1-16,0 0 2 0,0 0-2 0,0 0-1 16,0 0 1-16,0-2-4 15,0 2 2-15,-3-5 3 16,3 5-1-16,-3-7-1 16,3 7 1-16,-2 0-1 15,4 0 0-15,-2 0-3 16,0 0 2-16,0 0 3 15,0 0-1-15,0 0-1 16,0 0 1-16,0 7-1 16,0-7 0-16,0 0 2 15,0 7-3-15,0-7 0 16,0 0 1-16,0 5 0 0,0-3 2 16,0 5-1-16,0-2-1 15,0-3-10-15,3 3-4 16,0 2-44-16,-1-2-34 15,-2-3 30-15</inkml:trace>
  <inkml:trace contextRef="#ctx0" brushRef="#br1" timeOffset="-188726.71">23114 10022 192 0,'13'5'71'0,"-5"-3"-55"0,3-2-5 0,-6 0-5 16,0 0-6-16,-2 0 0 0,0-2-27 16,-3-3-11-16,0 0-36 15,0-2-14-15</inkml:trace>
  <inkml:trace contextRef="#ctx0" brushRef="#br1" timeOffset="-187610.66">23233 8705 284 0,'8'5'107'0,"-8"-5"-83"0,3 2-12 0,-3-2-127 16,2 5 59-16</inkml:trace>
  <inkml:trace contextRef="#ctx0" brushRef="#br1" timeOffset="-183394.66">22873 9780 140 0,'-2'-5'55'0,"4"5"-43"0,-2-2 3 15,0 2 1-15,3-5-6 16,2 3 0-16,3-10 0 16,0 0 1-16,5 3-5 15,6-8 0-15,5 3 1 0,10 0-3 16,8 0-3-16,3-5 2 0,0 3 0 15,6-8-4-15,9 8-1 16,9-3-2-16,3 5 3 16,-4 0 2-16,-4 2 4 15,-1 0-2-15,9 5-2 16,-3 7 0-16,-3 0-1 16,-8 7-5-16,-8 0 1 15,-5 5 0-15,-8 2 2 16,-5 0 3-16,-5-2 2 15,-6 2 3-15,-3 0 1 16,-5-2-6-16,-5 2 0 16,-2-7-1-16,-6 12 0 15,-3 14 0-15,-2 2 0 16,-6 12 0-16,-2 7 0 16,-3 5-3-16,-2 9 2 0,-4 5 1 15,1-5 2-15,3 3 1 16,-1-3 1-16,3 0-5 15,3-4 1-15,2-10 0 16,1-5 0-16,-1-9 0 16,-2-7 2-16,-3-7-3 15,-2-5-2 1,-3-7-1-16,-3-2 0 0,-5-5 0 16,-8-2 3-1,-19-5-2-15,-15-5 1 0,-6-7 0 16,-8-2 0-16,-23 0 2 15,-1-12 0-15,1 0 0 16,-11-2 2-16,10 0 1 0,17-3 3 16,15 3-3-16,13 0-2 15,14-3 11-15,10 3 4 16,11 0 9-16,11-5 5 16,10-7-12-16,10-7-3 15,12 0-9-15,15-12-2 16,10-2-2-16,9-12-2 15,2 0 1-15,-5-2-1 16,-5 9-3-16,-6 5 2 16,-7 9-63-16,-6 10-27 15,0 14-11 1</inkml:trace>
  <inkml:trace contextRef="#ctx0" brushRef="#br1" timeOffset="-182888.01">23757 9505 240 0,'5'23'90'0,"-7"-4"-70"0,-6 9 4 0,0-9-3 16,-6 14-4-16,-12 7 1 0,-14 9-5 16,-21 15 0-16,-10 4-8 15,-8 12-1-15,-14 7 0 0,-7-5 0 16,4 3 0-16,9-10 0 15,2-2 0-15,14-12-2 16,7-7 1-16,6-7 0 16,11-7 1-16,7-2-2 15,8-10-2-15,11-9-37 16,13-12-15-16</inkml:trace>
  <inkml:trace contextRef="#ctx0" brushRef="#br1" timeOffset="-182602.76">22736 9662 332 0,'8'0'126'0,"0"0"-98"0,7 7 21 0,-4 3 2 15,2-1-22-15,8 10-3 16,6 7-12-16,13 9-1 15,18 12-8-15,11 7-1 0,7 12 0 16,14 9-2-16,11 12-2 16,-3-2-2-16,-6 2 1 15,6 0 1-15,-8 0 0 16,-5-7-7-16,-19-12-3 16,-13 0-43-16,-16 5-20 15,-8 0-94-15</inkml:trace>
  <inkml:trace contextRef="#ctx0" brushRef="#br1" timeOffset="-180979.37">21664 4575 252 0,'11'12'93'0,"-11"-5"-72"0,-8 14 7 0,8-16-2 15,-8 11-10-15,0 3 1 16,-21 35-10-16,-32 38-2 15,11-10-3-15,10-16 1 0,-26 68 0 16,16-33 1-16,-40 57 0 0,-8 18-2 16,21-21 1-16,16-28-2 15,13-23-1-15,11-17 5 16,6-19 1-16,12-18-20 16,9-10-10-16,4-22-61 15,6-29-27-15</inkml:trace>
  <inkml:trace contextRef="#ctx0" brushRef="#br1" timeOffset="-180727.04">20741 5024 324 0,'-6'-14'123'0,"6"14"-95"0,11 0 25 0,-3 0 6 16,5 5-19-16,11 2-3 15,10 5-19-15,27 9-9 16,19 12-5-16,10 9-4 0,29 19 1 16,5 12-8-16,16 7-3 15,3 7-3-15,-8 12 0 16,-5 2-11-16,-11 5-4 16,-19 2-16-16,-18 0-7 15,-16 1-101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20:03:30.10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4657 2621 388 0,'37'-10'145'0,"-16"10"-112"0,5-4 1 15,-10 4-5-15,3 0-18 16,-6-3-3-16,0 6-10 0,-5 1-1 15,-16 6 1-15,-10-6-4 0,-27 4 0 16,-37-6 0-16,-29-2 4 16,-46-2 3-16,-17-3 2 15,-19-2 10-15,0 0 3 16,-1 7 1-16,20 0 0 16,10 7-9-16,21-3-5 15,26 4-33-15,27 3-13 16,35-1-141-1</inkml:trace>
  <inkml:trace contextRef="#ctx0" brushRef="#br0" timeOffset="1650.13">8874 3858 324 0,'-10'-7'123'0,"4"7"-95"0,4-5 0 15,2 5-6-15,5 0-11 16,5 0-1-16,6 0-9 15,11 0 0-15,7 0-1 16,9 5-3-16,9 2 2 0,15 0 1 16,4-2 2-16,6-3-1 0,5-2-1 15,16 0 5-15,5-7 4 16,8 0 8 0,21-5 4-16,3 5-6 0,21-7-2 15,11 12-7-15,18-3-4 16,6 12-4-16,10 0 1 15,-8 0 1-15,8 5 2 16,-13-5-3-16,5-2-2 16,-13-5-1-16,-5-5 0 15,-3-2 5-15,-14-5 1 16,-4-9 8-16,-1-5 4 16,-15-2 4-16,-11 2 1 0,-3 0-10 15,-7 2-3-15,-12 6-11 16,-9 4-4-16,-12 7-42 15,-2 9-16-15,-5 12-107 16</inkml:trace>
  <inkml:trace contextRef="#ctx0" brushRef="#br0" timeOffset="7170.7">20836 5088 296 0,'13'-7'112'0,"-10"7"-87"0,2-10 13 0,0 8-1 16,3-3-18-16,6-2-3 15,4 0-10-15,16 0-2 0,6-7-2 16,8 2-4-16,7-2 1 0,14 5 3 16,24-1 1-16,7 8 5 15,17-3 3-15,12 3 2 16,6-3 3-16,-37 3 2 16,61-3 1-16,2-2-4 15,1 0-1-15,-6 0-4 16,3-5-1-16,-9 3-5 15,-12-5-3-15,8-3 0 0,-12 3 1 16,-9 7-21-16,-11 0-7 16,5 7-40-16,-8 12-17 15</inkml:trace>
  <inkml:trace contextRef="#ctx0" brushRef="#br0" timeOffset="10954.29">15682 5880 268 0,'18'-14'101'0,"-7"14"-78"0,7-7 6 0,-4 0-2 15,2 2-11-15,5-2-1 16,3 5-7-16,5-5 0 15,2 2-5-15,4-2 0 0,7 7 1 16,16-2 0-16,11-3 2 16,3 5 3-16,2 5 5 0,16-5-6 15,5 0 0-15,3 0 5 16,8 0 3-16,10-5-2 16,0 5 0-16,1 0-2 15,5-4 2-15,-6 1-1 16,-5-2 0-16,3-2-3 15,0 0 1-15,-14 0-11 16,-7 5-2-16,-11-3-4 16,-8 5 1-16,-8 5-30 15,-2-3-12-15,-12 12-38 16,-12 5-16-16,-5 2-37 16</inkml:trace>
  <inkml:trace contextRef="#ctx0" brushRef="#br0" timeOffset="11390.13">16185 6918 376 0,'37'-7'140'15,"-22"7"-109"-15,9-8 5 0,-10 8-7 0,7-7-11 16,5 0 0-16,9-4-8 15,17 1-2-15,12-2-4 16,7-2 2-16,9-4 0 0,20-1-5 16,4 5-2-16,-1-3 0 15,10 1 2-15,1 2-2 16,-5 4 0-16,-9 3-1 16,6 2 0-16,-11 5-14 15,-7 5-4-15,-12 4-28 0,-9 6-11 16,-9 10-95-1,-8 4-48-15,0-18 95 16</inkml:trace>
  <inkml:trace contextRef="#ctx0" brushRef="#br0" timeOffset="20130.43">6715 6621 220 0,'13'-4'85'0,"-10"1"-66"0,2-2 10 0,1 5-1 16,-1-2-8-16,-2-3-1 15,-1-2-9-15,-2 3-2 16,0-3-4-16,-2-3 2 0,-4-2 0 16,-2-2-2-16,0 3-3 15,-8 1-3-15,-2-4-1 16,-6 2-1-16,-5 1 3 0,-11 1 0 15,-7-2 3-15,-4 5-1 16,-1 0 2-16,1 3 0 16,1 4 1-16,0 0-2 15,2 4 1-15,0 8-4 16,4 4 0-16,4 6 1 16,5 8 0-16,6 3-3 15,3 9 2-15,5 13 1 16,2 17 2-16,1 8-1 15,4 15 2-15,4 13-2 16,2 5-1-16,3 7 1 16,2 14 1-16,6-3 1 15,7 13 3-15,1-3 1 0,7 5 3 16,6 9 1-16,3-5 1 16,2 1 0-16,0 7 0 15,0-8-2-15,-3 10-1 16,-2-14-3-16,-5 0 1 15,-1 28-11-15,-2-24-4 16,-11-11 8-16,-2-12 6 16,-6-12-2-16,-2-7-2 15,0-4-4-15,-3-10 1 16,0 0-1-16,3-5-2 16,-3-4 3-16,2-10 0 15,1-9 3-15,5-5 3 0,-5-7 4 16,5-7 5-16,5-2 3 15,6-10 2 1,5-4 3-16,10-8 1 16,11 1-6-16,16-8-2 0,16-4-9 15,10 2-2-15,8-7-7 16,11 5 0-16,0-5-10 16,-5 7-2-16,-6 0-14 15,11 5-7-15,-3 2-44 16,-2 1-19-16,-11-4-47 15</inkml:trace>
  <inkml:trace contextRef="#ctx0" brushRef="#br0" timeOffset="25156.57">12322 11080 296 0,'13'0'110'0,"-10"-2"-86"0,-1-3 0 15,-2 5-4 1,-2 0-14-16,-6-7-1 0,-6 7-3 15,-7-4-2-15,-8 4 1 16,-16 4-1-16,-5 3 2 0,-6 5 5 16,-5-3 4-16,-5-1 2 15,-10 1 3-15,-1-7-3 16,0 5 0-16,8-7-1 16,3 0 0-16,3 0-9 15,4 0-1-15,7 0-2 16,9 0 2-16,9 5-14 15,10-3-7-15,11 3-26 16,15 5-8-16,14-3-90 16</inkml:trace>
  <inkml:trace contextRef="#ctx0" brushRef="#br0" timeOffset="25428.85">12271 11200 408 0,'6'7'154'0,"-9"-7"-120"0,-8 7-12 0,4-7-12 16,-12 5-12-16,-15-5 0 0,-11-5 2 15,-8 5 0-15,-8-2 0 16,-5-3-3-16,-14 5 2 0,-2 0-1 15,6 5 0-15,1 2-25 16,-1 3-9-16,-1 8-61 16,3 11-28-16,18-4 2 15</inkml:trace>
  <inkml:trace contextRef="#ctx0" brushRef="#br0" timeOffset="27304.11">13742 10972 164 0,'19'3'63'0,"-14"1"-49"0,6-4 9 15,-6 5 3-15,0-3-9 16,1-2 1-16,-4 5 4 15,-2-5 6-15,0 0-15 16,0 0 0-16,0 0-2 0,0 0-2 16,-2 0 2-16,-4 0-4 15,-1 0 1-15,-7 0-7 16,-2 2-1-16,-2-2 0 16,-3 7 0-16,0-2 0 0,-3-3 2 15,-3 3 1-15,-4 2 3 16,-4-2-1-16,-5-3 0 15,-7 5 1-15,-3-7 3 16,-3 0 0-16,2 0 2 16,-2 0 0-16,-2-2 1 15,2 2-6-15,-5 0-2 16,0 0 0-16,2 2 2 16,3-2-3-16,3 5-2 15,5-3 0-15,2 3 1 16,4-3-1-16,4 5 2 15,4-2-2-15,4-2-1 16,6 1-15-16,3-4-5 16,4 0-21-16,6-4-9 15,6 1-81 1</inkml:trace>
  <inkml:trace contextRef="#ctx0" brushRef="#br0" timeOffset="27813.75">13846 11092 264 0,'5'0'101'0,"-2"2"-78"0,-3-2-2 0,0 0-8 16,-3 5-7-16,-2-5-1 15,-6 3-3-15,-2 1 1 16,-8-4-2-16,0 5 8 0,-9-3 4 0,1-2-2 15,-2 5-1 1,-4-3-2-16,1-2 2 0,-6 0-1 16,-2 0 0-16,-9 0-1 15,-4 0 0-15,-3 0-2 16,-1 0 1-16,1 5-2 16,-3-3 0-16,-2 3-3 15,-1-3 1-15,4 6-2 16,7 3 2-16,2-4-2 15,6 7-1-15,6-7-2 16,4 5 1-16,4-5-15 16,4 0-6-16,9-7-38 15,4 0-14-15,12-14-54 16</inkml:trace>
  <inkml:trace contextRef="#ctx0" brushRef="#br0" timeOffset="31195.1">11012 10986 248 0,'21'0'93'0,"-13"-2"-72"0,0 2 9 0,-3 0 2 16,1 0-11-16,-4 0 0 15,-2 0-10-15,0 0-2 16,-5 0-5-16,-6 0 2 0,-10 2 3 16,-13 3 1-16,-11 2 4 15,-8 2-3-15,-11 3-1 16,-15 2-4-16,-8 7-1 16,-1-2-3-16,-2 2 1 0,-10 3 0 15,5-3 3-15,2-2-1 16,8-5 2-16,3-5-4 15,6-1 0-15,2-4-3 16,10-4-1-16,11-4-19 16,8-4-7-16,13 1-21 15,14-7-10-15,21-4-77 16</inkml:trace>
  <inkml:trace contextRef="#ctx0" brushRef="#br0" timeOffset="31509.26">11060 11172 320 0,'21'9'121'0,"-19"-9"-95"0,-2 5 0 0,-2-5-5 16,-6 7-15-16,-11-7-1 15,-10 0-1-15,-16 0 2 16,-8 0-3-16,-5 0 3 0,-11 0 0 16,-13 5-2-16,-2-3-1 15,-4 3-1-15,1 2-2 16,-8 0 5-16,2 0 1 16,8 0-5-16,9 0 0 15,7 0-28-15,8 0-11 0,11-2-76 16,15-3-68-1,22-9 59-15</inkml:trace>
  <inkml:trace contextRef="#ctx0" brushRef="#br0" timeOffset="33338.55">11353 11245 272 0,'3'2'104'0,"-3"-2"-81"0,0 7-2 0,0-7-4 15,0-7-18-15,-3 0-1 16,-2 0 1-16,0-12 0 15,-1 3 1-15,-2-8 0 0,-2-4 0 0,-3-5 4 16,-3-7 2-16,-3-14-2 16,-2 0-1-16,-3-5-1 15,0-2-2-15,3 2 1 16,0-2 1-16,3 0 1 16,-1 7 3-16,6 2 3 15,2 10 5-15,3 2 3 16,6 2 2-16,-1 5-8 15,3 5-2-15,3 2-3 16,2 5-1-16,0 2-3 16,3 5-2-16,5-5 1 15,6 5 1-15,2 5 1 16,8-3 3-16,11 0-1 16,5 5 0-16,3-2-1 0,4-3 0 15,7 5-2-15,12 0 1 16,8-5 0-16,1-2 1 15,2 0 2 1,13-5 1-16,0-2-1 0,-2 2 1 16,0 3-4-16,7-3 0 15,3 0-1-15,-5 0 1 16,-5 5-2-16,10 0-1 16,-2 0-2-16,-6 2 1 15,-5 5 1-15,0 0 0 16,2 0 0-16,-4 5 0 15,-1 2-3-15,-8 0 0 16,-5 2 2-16,0 5 0 16,-2-2-2-16,-9 2 2 15,-4-5 1-15,-12 5 0 0,-7-2 0 16,-8-3 0-16,-6 3-3 16,-5 2 0-16,-5 0-3 15,-3 0 1-15,-5 5 1 16,-2 2-1-16,-1 7 4 15,-2-2 2-15,-1 9-2 16,1-2 0-16,0 7 1 16,2 7 0-16,0 2 0 15,3 10 0-15,5 2 0 16,-2 0 0-16,-1 5 2 16,1 2 1-16,-3-7-1 0,0 5-2 15,-3 7-2-15,-2-10 1 16,-1 1 1-16,-2-8 2 15,-2-9-3-15,-3 0 0 16,-6-7-1-16,-5-7-2 16,-8-5 3-16,-13 0 0 15,-10-7-2-15,-6-2 2 16,-6 0-17-16,-1-3-8 16,-4 6-129-1</inkml:trace>
  <inkml:trace contextRef="#ctx0" brushRef="#br0" timeOffset="53547.12">9541 8416 276 0,'3'0'104'0,"-1"0"-81"0,-2 0 3 0,0 0-6 0,0 0-9 16,0 0 1-1,-2 0-7-15,-4 0-3 0,-2 4-1 16,-2-1-1-16,-4-3 2 0,-4 7 3 15,-6-7 4-15,-8 5 2 16,-10-3 1-16,-8-2 0 16,-3 0 2-16,-8 0 2 15,-10 0-1-15,-11-7 1 16,-6 0 0-16,1 4-4 16,-6-6 0-16,-5 7-3 15,3-3 0-15,3 5-3 16,-1 5 1-16,-8 2-4 15,6 0-2-15,3 0-3 16,2 0 1-16,-3 0-12 16,3-7-7-16,8 5-44 0,11-10-19 15</inkml:trace>
  <inkml:trace contextRef="#ctx0" brushRef="#br0" timeOffset="54131.56">9755 10043 396 0,'13'-2'148'0,"-13"-3"-115"0,-2 5-9 0,-1-2-13 15,-5 2-16-15,-16-5 1 16,-7 5 0-16,-12 0 2 15,-7 5 1-15,-19-3 3 0,-18 5 1 16,-8 0-4-16,-14 0-1 16,-10-2 1-16,-8-5 0 15,-5 0 3-15,-3 0 3 16,5-5 0-16,1-2 2 16,-1 5-4-16,11 2-2 15,16 2-20-15,7 3-8 0,7 9-70 16,14 7-29-16,25 3-3 15</inkml:trace>
  <inkml:trace contextRef="#ctx0" brushRef="#br0" timeOffset="55648.51">9877 8411 244 0,'3'-2'90'0,"-1"2"-70"0,3 0 4 0,1 0-5 15,-1-5-10-15,3 5-3 16,0-2 1-16,3-5 0 16,2 2-3-16,0-2-3 0,3 7 2 15,0-3-13-15,2-1-3 16,3 4-18-16,1-5-6 0,-1 5-51 15,3 5-38 1,-1-5 51-16</inkml:trace>
  <inkml:trace contextRef="#ctx0" brushRef="#br0" timeOffset="55948.24">10578 8477 304 0,'0'0'112'0,"-3"0"-87"0,3-7 4 0,0 7-4 16,3 0-17-16,2-7-2 15,1 2-22-15,2-2-7 16,2 0 12-16,6-2-17 0,5 1-3 16,3 4-4-16,2 1-1 15,4 3-29 1,1 3-48-16,6 4 27 16</inkml:trace>
  <inkml:trace contextRef="#ctx0" brushRef="#br0" timeOffset="56534.67">9893 10043 300 0,'8'0'112'0,"-3"0"-87"0,3 0-2 16,-3 0-6-16,3-2-20 15,0-3-4-15,3 3-15 16,2-5-4-16,0-3 14 15,3 3-9-15,3 0-1 0,2-2-50 16,8 2-55 0,0-3 33-16</inkml:trace>
  <inkml:trace contextRef="#ctx0" brushRef="#br0" timeOffset="56779.02">10414 10102 308 0,'21'-12'115'0,"-13"12"-89"0,11-2-1 0,-6-3-5 16,3 3-25-16,5-5-8 15,3-3-19-15,5 3-5 16,0 0 20-16,3 5-16 0,-1-3-4 15,1 5-29-15,5 7-44 16,6 5 28-16</inkml:trace>
  <inkml:trace contextRef="#ctx0" brushRef="#br0" timeOffset="57843.18">10922 7908 252 0,'5'-14'96'0,"1"7"-75"15,-4-8 12-15,1 8 0 16,0-4-14-16,-1-1-3 0,3-2-9 16,1-12-3-16,2 2-2 15,2-2-4-15,6 1-1 0,3-1-1 16,2 9 0-16,5 1 0 15,3 6 0-15,6 6 0 16,7 11 0-16,0 12 0 16,-2 9 0-16,-3 5 3 15,-2 14 0-15,-6 7 1 16,-5 19 0-16,-6 11-3 16,-7-1 0-16,-6 8-5 15,-8-1 0-15,-7-13-7 0,-11-8-1 16,-11-15 13-16,-8-14 6 15,-5-12 0-15,-5-16 0 16,-6-12 5-16,-10-14 3 16,8-17-4-16,8-4 1 15,10-5-18-15,11-7-8 16,13 0-20-16,16-5-6 16,13-2-56-1</inkml:trace>
  <inkml:trace contextRef="#ctx0" brushRef="#br0" timeOffset="58460.54">11044 9528 296 0,'-6'-9'110'0,"9"4"-86"0,0-4 11 0,-1 4-1 16,1-7-15-16,2-2-3 15,3 0-12-15,3-7-2 16,2 0-2-16,6-3-11 0,4-2-5 15,14 10-1-15,6 4 2 16,2 12 9-16,2 12 3 16,1 9 0-16,-3 19 0 15,-3 14-1-15,-5 19 0 16,-8 16 0-16,-7 10 3 16,-9 9 2-16,-11-2 2 0,-9-12-10 15,-9-14-5-15,-11-19 1 16,-15-21 2-16,-11-19 22 15,-11-16 11-15,-2-24-3 16,-5-23 1-16,-3-17-13 16,8-2-3-16,7-12-13 15,14-14-5-15,14 0-43 16,17-2-18-16,25-3-47 16</inkml:trace>
  <inkml:trace contextRef="#ctx0" brushRef="#br0" timeOffset="59460.88">15153 7517 236 0,'26'-4'90'0,"-7"4"-70"0,18 4 6 0,-8-1-1 16,18-3-16-16,14 7-2 15,11 0-5-15,20-3-2 16,9 8 1-16,10-2 1 0,21-3 3 15,1 0-2-15,20 5 0 16,-2-5-6-16,5 4 0 16,5-1-12-16,-10-3-6 15,-3 0 1-15,-5 5-1 0,-18-8-32 16,-12 6-15 0,1-6-12-16</inkml:trace>
  <inkml:trace contextRef="#ctx0" brushRef="#br0" timeOffset="59718.8">17047 7157 256 0,'-3'5'96'0,"11"2"-75"0,14 10-3 16,-7-3-8-16,15 12-13 15,9 14 0-15,17 0-1 16,5 7 2-16,0 0 1 0,-6 4 1 0,-2 4 0 16,-11 3-9-16,-7-1-4 15,-11-3-7-15,-11-2-2 16,-11 2-21-16,-15 0-10 16,-16-7-23-1</inkml:trace>
  <inkml:trace contextRef="#ctx0" brushRef="#br0" timeOffset="60497.72">15118 7393 56 0,'3'0'22'0,"0"0"-18"0,-1 0 2 0,-2 0-1 16,0 0-6-16,0 0-1 15,0 0-17-15,0 0-7 16,0 0 6-16,0 0 6 15</inkml:trace>
  <inkml:trace contextRef="#ctx0" brushRef="#br0" timeOffset="60902.25">15132 7393 152 0,'-3'0'57'0,"3"-3"-44"0,-3-1 10 0,3 4 0 16,0 0-7-16,3-3 1 16,0-1-10-16,2 4-2 15,3-5-3-15,2 2-2 0,4-4 3 16,4 7-4-16,6-4 0 0,5-3 1 15,5 0 0-15,-2 4 0 16,3-1 2-16,-6 4 5 16,0 0 6-16,-5 0-5 15,-3 7 0-15,-3 4-2 16,-2-1-1-16,-3 6-3 16,-2 1-2-16,-6 2-2 15,1 6 1-15,-6 4-1 16,0 4-2-16,0-1-2 15,2 4-1-15,1 4 4 16,2-3 1-16,0-4 2 16,3-4 0-16,0-4 4 15,0-3 5-15,-2-1-3 16,-4-7 2-16,-2-2-5 16,-8-1 0-16,-10-8 1 0,-14 1 2 15,-18-8-3-15,-6 1-2 16,-2-4 0-16,-6-2-1 15,4 2-22-15,-1-7-8 16,8-5-71 0</inkml:trace>
  <inkml:trace contextRef="#ctx0" brushRef="#br0" timeOffset="61518.12">16248 7581 336 0,'8'0'126'0,"-3"5"-98"0,-2 2-8 16,0-3-10-16,2 6-10 16,3 8 0-16,0 15-16 15,0 3-4-15,0 11 10 0,0 0-19 0,0 0-6 16,-3-7 8-16,-3 0 5 16,-2-14 4-16,-2-5 4 15,-3-7-1-15,-3-9 2 16,-3-12-61-1,0-12-39-15,-2-2 47 16,0-8 209 15,5-34-56-31,3 9-14 16,5 7-31-16,2 7-14 16,6 4-10-16,3 4-3 15,2 3-8-15,3-1 6 0,3 9 4 16,2-1-5-16,5 4 1 15,1 3-6-15,4 4 1 0,6 8-7 16,3 3-3-16,2 7-4 16,1 8 1-16,-4 10 3 15,-2 4 1-15,-5 18-2 16,-3-7 0-16,-8 7 2 16,-7-3 0-16,-9-1-2 15,-8-3 0-15,-10-7-9 16,-19-5-5-16,-21-16-2 15,-10-5 1-15,-14-14-107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7:44:34.7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19555 12691 144 0,'11'10'55'0,"-6"-6"-43"0,1 4-17 0,-4-4-10 15,1-1-43-15,-3 4-15 16</inkml:trace>
  <inkml:trace contextRef="#ctx0" brushRef="#br0" timeOffset="100654.62">16719 2294 180 0,'-18'5'68'0,"7"-1"-52"0,-10-1 3 0,18 1-1 16,-10-1-11-16,-11 4-2 16,-2 0-5-16,-1 0-1 15,-2-2 1-15,0-1 0 0,-3-1 0 16,-2 1 0-16,-3-1 0 0,-3-3 2 15,-8 0 3-15,-4 0 0 16,1-3 2-16,1-1-4 16,0 4 0-16,-3-3-1 15,-5 3 1-15,-6 3-2 16,-2-3 2-16,0 4-2 16,0-4 2-16,-3 0-4 15,11 0 0-15,13 0 5 16,-27-4 5-16,-18 1 1 15,0-1 2-15,-5-1-2 16,2-2-1-16,6 4-3 16,2-1 1-16,1-3-2 15,-9 7 2-15,3-7-6 16,0 4-1-16,3-1 0 16,-8 4 0-16,-1 0 0 15,4-5 0-15,-1 2-3 0,-5-1 2 16,-2 1 1-16,2 3 0 15,5-7 4-15,-2 3 5 16,-27 4-1-16,11 0 3 16,8-7-2-16,0 7 0 15,-6 0-5-15,6 0-3 16,5 0 0-16,-2 7-1 16,-6-3 2-16,5 3 1 15,-2 0-4-15,3 1 1 16,-9-4 0-16,6-1 0 15,5 4 0-15,0 0 0 16,-2 0-9-16,7 0-4 16,14 2-48-16,13-2-20 0</inkml:trace>
  <inkml:trace contextRef="#ctx0" brushRef="#br0" timeOffset="105050.78">9440 8672 200 0,'0'0'74'0,"6"0"-58"0,-1 5 12 15,-2-1 2-15,2-1-5 16,0 4 3-16,0-2-12 16,-2 2-2-16,0 2-8 15,-3 10-2-15,0 7 0 16,-3 14-2-16,0 14-2 0,1 5 1 16,-3 9-1-16,-1 7 0 15,4 5 0-15,2-2 0 16,0-3 0-16,2-9 0 15,1-12 0-15,0-7 0 16,-3-12 2-16,0-11-17 16,0-15-4-16,0-16-62 15,0-19-66 1,2-16 40-16</inkml:trace>
  <inkml:trace contextRef="#ctx0" brushRef="#br0" timeOffset="106329.42">9414 8670 212 0,'5'0'82'0,"-2"0"-64"0,-3-5 11 16,2 3-1-16,-2-3-12 16,3 3-4-16,0-5-3 15,-3-1-1-15,2-1-4 16,4 2 2-16,-1 0 3 0,3 5-1 16,3-3 3-16,-1-2-4 15,3 7 1-15,3-2-3 16,0 2 2-16,0 0-4 15,2 0 0-15,4 0 1 16,1-5 2-16,4 5-1 16,2-3 0-16,3-1-3 15,0-3 1-15,5 2-2 16,-3 3 2-16,0-3-2 16,3-2-1-16,6 5 3 15,4-3 2-15,4-2-4 0,-1 7-3 16,-2-7 1-16,-4 2 0 15,1-2 1-15,0-2 2 16,0-3-1-16,6 5 2 16,4-5 0-16,3 5 1 15,-2 0-2-15,-3 0-2 16,3 0 1-16,2 7-1 16,5-5 2-16,-2 3 1 15,0 2-4-15,-6 0 1 0,-2-5 0 16,-5 5 0-1,-3-2 0-15,3-3 0 0,5-2 0 16,-3 0 0-16,0 0 2 16,-2 0 3-16,-3 0-4 15,-3 2-1 1,0 3 2-16,-2-5 1 0,-3 2 1 16,0-2 0-16,-2 4-5 15,-1-1 1-15,-5 4-2 16,-5 0 0-16,-3 4 2 15,-2-1 2-15,-6 4-6 16,-3 7 1-16,-2-2-1 16,-2 9 2-16,-1 0 1 15,-2 10 1-15,-1-3-3 16,1 0 2-16,-1 5 1 16,1 5 2-16,2-3-3 0,-2 5 0 15,2 5 1-15,-2-3 0 16,0 5 0-16,-1-2 0 15,-2-5 0-15,0 0 2 16,-2-5-1-16,-1 0-1 16,0-2-2-16,1 0 1 15,-1-7 1-15,0 2 0 16,1-2 2-16,-1 0 1 16,3 7-1-16,0-7-2 15,3-3 1-15,-3-4-1 16,0 0 0-16,0 0 0 15,-3-5-3-15,-2-5 2 0,-3 3 1 16,-3-5 2-16,-5-7-3 16,-2 5 0-16,-3-3 1 15,0-2 0-15,-3 0 0 16,-3 5 2-16,1-3-6 16,-3 3 1-16,-3-3 1 15,-5 5 1-15,-8-2 1 16,-5-5 2-16,-3 0-1 15,0 0 2-15,0-5-2 16,-3 3 2-16,-7-3-2 16,-6 3-1-16,0-3 1 15,3 5-1-15,3 0 0 16,-1 5 0-16,-5 2 0 16,-7 2 0-16,2 3-3 0,-1 2 2 15,-4-7 1-15,-6 5 2 16,-5-10-1-16,3 3-1 15,2-10 1-15,1 3-1 16,-6-3 0-16,8-2 2 16,8 0-1-16,8 5 2 15,10-3-2-15,8 5 2 16,9 7-35-16,7 0-13 16,13 12-99-1</inkml:trace>
  <inkml:trace contextRef="#ctx0" brushRef="#br0" timeOffset="113521.98">13216 9970 176 0,'0'0'66'0,"0"0"-52"0,-3-2 1 16,3 2-1-16,-2-5-8 15,-1 3 2-15,-2-3 4 16,-3 3 4-16,0-3-8 16,-3 5 0-16,1 0 2 0,-4 0-6 15,-4 0-2-15,-3 7-4 16,-3-2 1-16,0 2 1 16,-5-5 0-16,-5 3 0 15,-1-3 2-15,3 3-1 16,3-5-1-16,3-5 1 0,-1 3-1 15,6 2-16-15,3-5-6 16,5-2-73 0</inkml:trace>
  <inkml:trace contextRef="#ctx0" brushRef="#br0" timeOffset="113774.3">13208 10149 264 0,'-8'0'101'0,"-3"-5"-78"0,-10-2 0 0,11 7-6 15,-9-2-12-15,-7-5-3 0,-9-5-4 16,-10 5 1-16,-5-5 1 15,2 5-3-15,4-2 0 0,1 2-18 16,3-3-7-16,1 3-82 16</inkml:trace>
  <inkml:trace contextRef="#ctx0" brushRef="#br0" timeOffset="117754.83">15184 9500 196 0,'11'-7'74'0,"-6"2"-58"0,1-2 3 16,-4 7-4-16,4-2-4 16,-1-3 1-16,0 5 0 15,0-2 2-15,1-3-7 0,-1 5-2 0,0 0 1 16,-5 0-5-16,0 0-3 16,-2 7 1-16,-6-2 0 15,-3-3 1-15,-2 5 0 16,-6-2 0-16,-7-3 0 15,-6 3 4-15,-8-5 2 16,-7 5 6-16,-1-5 5 16,3-5-3-16,0 5 2 15,3-5-5-15,0 3-1 16,2 2-6-16,0 0-3 16,3 0 0-16,3 2-1 15,5 3 2-15,0 2 1 16,7 0-4-16,4 5 1 15,5-3 2-15,5 8 1 0,2-1 1 16,4 10 2-16,2 7-3 16,0 0 0-16,2 2-3 15,-2 3-1-15,-2 2 1 16,-1 2 2-16,3-2-3 16,-2 7 0-16,-1-2 1 15,3-3 2-15,-3 5-1 16,3-9-1-16,3-3 5 15,0-7 1-15,-3-4 0 16,0-8 1-16,0-2-4 16,-3-4-2-16,-5-10 0 15,-3-12 1-15,-5-9-1 16,-2-17 2-16,-3-9-2 16,0-7 2-16,-1-5-2 15,1 3-1-15,3-3-2 16,2 7 1-16,0 10-8 0,3 2-4 15,2 12-29-15,1 2-10 16</inkml:trace>
  <inkml:trace contextRef="#ctx0" brushRef="#br0" timeOffset="118208.61">15108 9742 276 0,'5'5'104'0,"-5"2"-81"0,-3 0-4 16,3 0-8-16,-2 0-12 0,-6 12-1 15,-3 2 1-15,-5 5 0 16,-2 2 1-16,-6 10-3 0,-2-3 2 16,2 5 1-16,3-5 2 15,-1 5-1-15,4-9-1 16,2-5-19-16,3-5-8 16,2-7-85-1</inkml:trace>
  <inkml:trace contextRef="#ctx0" brushRef="#br0" timeOffset="118404.1">14769 9829 384 0,'16'19'145'0,"-8"-5"-112"0,8 7-3 15,-6-9-10-15,6 2-22 16,8 7-3-16,8 5-29 15,5 7-10-15,0 0 22 16,0 0-22-16,-5-7-4 0,-6-5-79 16</inkml:trace>
  <inkml:trace contextRef="#ctx0" brushRef="#br0" timeOffset="120665.5">19447 12661 240 0,'8'12'90'0,"-6"2"-70"0,-2 4-5 15,0-6-6-15,0 5-10 16,0 9-2-16,0 7-20 16,0-1-8-16,3 1-63 15,2-4-29-15</inkml:trace>
  <inkml:trace contextRef="#ctx0" brushRef="#br0" timeOffset="121280.85">24678 12654 292 0,'37'14'110'0,"-27"-2"-86"0,1 13-9 0,-6-10-10 15,0 6-26-15,-2 16-9 16,0 6-17-16,-3 8-6 16,0-1-43-16,-6-3-15 15</inkml:trace>
  <inkml:trace contextRef="#ctx0" brushRef="#br0" timeOffset="125438.74">21561 7614 176 0,'5'-28'66'0,"0"9"-52"0,-2-2 6 16,0 13-3-16,-1-3-4 16,1-3 0-16,0-1-1 15,-1 4 0-15,1 1-6 16,0 3-4-16,-3 7 1 0,0 10-4 16,0 8 0-16,2 22-8 15,4 22-2-15,4 6-1 0,6 9 0 16,3 6 7-16,4 1 2 15,6-1 3-15,9-3 2 16,-1-7 5-16,-3-8 6 16,-2-3-9-16,-6-8-5 15,-5-12-37-15,-5-4-15 16</inkml:trace>
  <inkml:trace contextRef="#ctx0" brushRef="#br0" timeOffset="125711.02">21487 8300 236 0,'16'15'88'0,"-3"-1"-69"0,3 7 6 16,-6-9-2-16,4 2-13 15,1 5-3-15,7 6-4 16,4-1 0-16,3 2-2 15,8 0 2-15,8-5 2 0,3-7 7 16,-1-2 4-16,1-12 1 16,-3-7-1-16,-3-12-4 15,-2-7-2-15,-5-7-13 16,-4-5-5-16,-4-11-29 16,-6 2-12-16,-3-2-75 15</inkml:trace>
  <inkml:trace contextRef="#ctx0" brushRef="#br0" timeOffset="148002.57">13568 4067 120 0,'-3'-2'46'0,"3"2"-35"0,-2-5 7 0,2 5 2 0,2 0-1 16,1-2 1 0,-1-3-5-16,1 5-1 15,0-7-8-15,2 7 3 0,0-7 1 0,1 5 3 16,-1-3 5-16,3-2-1 16,0 2 1-16,2 3-7 15,1-3-2-15,2-2-3 16,3 0 1-16,0 0-4 15,0-5 0-15,2 3 3 16,1-5 3-16,-1-5-6 16,1 7-2-16,-1-9 1 15,1 7 1-15,-1 0 1 16,1 0 2-16,0 2-1 0,-1 7 2 16,3-2-4-1,0 0 0-15,3 5-1 0,-3-3-2 16,3 3 1-16,3-3 1 15,4 0 1 1,1 3 1-16,0-5 0 16,0 2 0-16,-1-2 2 0,-2 0 1 15,1 0-1-15,-9 7-1 16,-5 0-3-16,5 0 1 16,8 7-2-16,-3 0 2 15,1 0-2-15,-1 5 2 16,1-5-4-16,-1 5 0 15,1-3 1-15,-4-2 0 0,1 0 0 16,-3 3 0-16,-2-1-3 16,-1-2 2-16,-2 5-1 15,-2 2 0-15,1 0 2 16,-4 5 0-16,-3 0-3 16,-3 2 2-16,-2 0 1 15,-3 0 2-15,-3-2-1 16,-2 7-1-16,0-5 1 15,-3 0-1-15,-5-2-3 16,-1 2 0-16,1-2 2 16,-3 2 0-16,-2 3-2 15,-3-3 2-15,-1 0 3 16,4 5 1-16,-1-5-4 16,1 5-1-16,-1 0 1 0,1-5 0 15,-1 5 1-15,1-5 0 16,-1-2 2-16,-2 2 1 15,-3 0-4-15,0 5 1 16,-2-5 0-16,-1-2 0 16,-4 2-3-16,-1-2 2 15,3-5 1-15,0 0 0 16,2 0 0-16,1-2 0 16,2 0 0-16,0-5 2 15,0 0-3-15,1-5-2 16,-1 3 4-16,-11-5 1 15,4-5 0-15,-1 5-2 16,0-7-2-16,0 5 1 16,1-3 1-16,2-2 2 15,2-7-1-15,3 2 2 0,6-2 0 16,-1-7 1-16,3-5-2 16,3 0 1-16,3-2 0 15,2 2 1-15,2-2 0 16,1 0 2-16,2-3-1 15,3-2 0-15,3 5-1 16,0-5 0-16,2 5 0 16,3-10 2-16,2 3 1 15,1 0 1-15,5-3-2 16,2 5-1-16,9 0-6 16,-3-2 1-16,2 9 0 15,-2 5 0-15,-3 7-3 0,3 2 0 16,-3 5-36-1,0 7-14-15,0 7-96 16</inkml:trace>
  <inkml:trace contextRef="#ctx0" brushRef="#br0" timeOffset="153437.75">20286 4044 124 0,'-6'-5'49'0,"9"5"-38"0,-3 0 4 15,0-2 0-15,0-3 0 16,0 5 0-16,0-7-1 16,0 2-1-16,0-2-7 15,0 0 0-15,0 0 1 0,0-5 3 16,0 3 4-16,3 2 1 16,2-5 3-16,3 5-4 0,0-7 2 15,2 2-3-15,1 3 0 16,2-8-7-16,0 8-2 15,1-3-9-15,-1-2-2 16,3 0 13-16,0 2 5 16,-1-2-3-16,-1 0 0 15,2 2-2-15,-1 3-1 16,4-3-3-16,2 10 1 16,3-3 0-16,2 0 3 15,1 5-3-15,-1-2 0 16,-2 2-3-16,0 0-1 0,-3 0 3 15,0-5 1 1,0 5-1-16,1-2 1 16,-4-3 0-16,1 5 1 15,-1 5-2-15,1-5 1 0,-1 7-2 16,1-7-1-16,-1 2 1 16,6 3-1-16,3 0 0 15,-4-3 0-15,1 5-3 16,0-2 0-16,-3-3 2 15,0 5 2-15,0-2-2 16,-5-3 0-16,0 5 1 16,-3 3 0-16,-2-1 0 15,-3-2 0-15,-3 5-3 16,-2 2 0-16,0 0 2 0,-3-2 2 16,-3 7-2-16,-2-3 0 15,-1 3-1-15,-2 0 0 16,0-3 2-16,-2 3 0 15,-1 2 0-15,-2 5 2 16,-3 2-1 0,0 3-1-16,0-3 1 0,1 3-1 15,-1-3-3-15,0 0 2 16,0-2 1-16,3 0 0 16,-1 0 0-16,1 2 0 15,-3-2 0-15,3-3 0 16,-3 3 0-16,0 0 0 15,1 0 0-15,-1-5 0 0,0 5 0 16,-3-5 0-16,-2 0 0 16,-3-4 0-16,-2-3-3 15,-6 0 0-15,0-7-1 16,1 5 0 0,1-5 5-16,1-5 3 0,0 5-3 15,0-7-1-15,0 0 0 16,0 0 0-16,0 0 0 15,-3-2 0-15,-2-5 0 16,-3 0 2-16,0-5-1 16,5-2-1-16,3-7 1 15,0-3 1-15,5 3-1 16,5-7 2-16,3-3 0 16,6-4 3-16,5 2 1 15,2-7 1-15,6-7 0 16,7-2 0-16,9-3-4 0,4-7-1 15,9 3 1-15,3-3 0 16,-4 7-5-16,-2 5 1 16,6-14-7-16,-3 19 0 15,-6 11-39-15,1 17-17 16,4 21-64 0</inkml:trace>
  <inkml:trace contextRef="#ctx0" brushRef="#br0" timeOffset="163887.04">20016 12550 116 0,'0'3'46'0,"0"4"-35"0,0 0 1 0,0-7-3 0,0 7-25 15,0-3-9-15,0-1-23 16,0 2-10-16</inkml:trace>
  <inkml:trace contextRef="#ctx0" brushRef="#br0" timeOffset="164291.45">20008 12574 112 0,'-3'-14'44'0,"3"11"-35"0,0-1 5 15,0 1 1-15,0-1-5 16,3-3 2-16,-3-1-3 15,0-3 0-15,0-6-5 16,0-2-1-16,2-6 1 0,1 3 4 16,0-3 3-16,-3-1-2 15,2 4 2-15,-2-3 3 16,3 3 3-16,-3 4-5 16,0 4-2-16,0-1-3 15,0 4-2-15,0 1-3 0,0 3-2 16,0 2 1-16,0 1-1 15,0 4 2-15,0 4 3 16,0 4 0-16,0 3 0 16,3 3-3-16,-1 1 1 15,1 6 0-15,0 5 1 16,-1-1 2-16,4 4 1 16,-4-3-6-16,1 2-2 15,-1-2 0-15,1-5 2 16,-3-5-2-16,0-6 0 15,0-3-1-15,0-7 0 16,0-3 0-16,0-8 0 16,3-8-25-16,-1-9-11 0,4 2-61 31</inkml:trace>
  <inkml:trace contextRef="#ctx0" brushRef="#br0" timeOffset="164983.95">20481 12190 148 0,'-5'-11'57'0,"5"4"-44"0,0 7 1 16,0 0-1-16,0 0 2 15,0 0 3-15,5 4-7 16,1 3-4-16,-1 3-4 16,0 9-3-16,3-1 3 0,0 11-2 15,-3-3 2-15,3 6 4 0,-2-3 4 16,-1-3-4-16,-2-1-2 15,-1-10 0-15,1-1-1 16,0-7-2-16,-3-7 1 16,0-7 0-16,2-7 1 15,1-8-2-15,-1-11 1 16,1 0-2-16,0 1 2 16,-3 3-2-16,0 3-1 15,0 15-28-15,-3 15-11 16,0 18-54-1</inkml:trace>
  <inkml:trace contextRef="#ctx0" brushRef="#br0" timeOffset="167731.65">20516 12186 156 0,'8'-3'60'0,"-3"3"-47"0,3-4 6 0,-5 1-2 16,2-1-8-16,0 4-3 16,-2-3-3-16,-1-1-3 15,-2 4 7 1,-2 4-4-16,-3 3-5 16,-1 3-2-16,-2 9 4 0,3-1 2 15,0 4 0-15,-3 3 1 16,3 4 0-16,-1-4 3 15,4 8-1-15,2 3 0 16,0-6 3-16,2-2 5 16,1 1-1-16,0-10 1 15,-1-1-3-15,1-4 1 16,-3-6-8-16,0-8-4 0,0-8-11 16,0-6-3-1,-3-12-80-15,-2-6-41 16,2 6 63-16</inkml:trace>
  <inkml:trace contextRef="#ctx0" brushRef="#br0" timeOffset="168213.37">20026 12085 100 0,'-8'-7'38'0,"6"7"-29"0,-1 0-1 0,0 7-2 16,1 0 0-16,-1 4 1 0,3 4 10 15,0 6 6-15,3 5-1 16,-1 2 1-16,1 9-3 16,0-1-3-16,2 4-9 15,-2 0 1-15,-1-3 4 0,1-4-7 16,-3-5-1-16,0-6-10 16,0 3-4-16,0-10-81 15</inkml:trace>
  <inkml:trace contextRef="#ctx0" brushRef="#br0" timeOffset="172984.15">20135 12842 140 0,'8'12'55'0,"-3"-8"-43"0,0-1 3 0,1 1-1 15,-1-1-7-15,0 4-2 16</inkml:trace>
  <inkml:trace contextRef="#ctx0" brushRef="#br0" timeOffset="173165.67">20172 12894 257 0,'-3'14'4'0,"-2"-7"-2"15,-3 5-4-15,0-5-1 16,0 0 2-16,0-3 0 16,0-1 3-16,0-6 1 15,3-1 5-15,2-3 5 0,1 0-1 16,2-5 3-16,2-2-10 15,4 0-3-15,2 2-7 16,2-2-1-16,3 7-26 16,1 0-11-16,-4 0-31 15</inkml:trace>
  <inkml:trace contextRef="#ctx0" brushRef="#br0" timeOffset="173675.31">20301 12621 132 0,'3'5'52'16,"0"-5"-41"-16,-1 4 4 0,-2-4 1 0,3 3-1 15,0-3 3-15,-1 4-4 16,1-1 0-16,0 4-8 16,-1-3-6-16,-2 3-1 0,0 1 3 15,0 6 1-15,0 4 1 16,0 4 0-16,3-1 4 15,0 2 3-15,2 1-2 16,0-5 2-16,-2-1-6 16,-1-8-3-16,-2-10-34 15,3-7-63 1</inkml:trace>
  <inkml:trace contextRef="#ctx0" brushRef="#br0" timeOffset="174953.28">20106 12922 128 0,'-3'-7'49'0,"3"7"-38"0,-3-3 1 0,3 3 1 16,-2 0-11-16,-1 0-1 16,0-4-1-16,1 4 0 15,-1-3 0-15,1-1 0 0,2 4 0 16,0 0-3-16,0 0 2 16,0 0-56-1</inkml:trace>
  <inkml:trace contextRef="#ctx0" brushRef="#br0" timeOffset="175417.04">19934 12717 140 0,'2'0'52'0,"1"0"-41"0,2 0 11 0,-2 0 1 16,2 0-11-16,1 0-2 15,1 0-6-15,1 0-3 16,0 3 0-16,0-3-1 0,0 7 0 16,0 0-3-16,-3 4 2 15,-2 4-1-15,-3-1 0 16,-3 7 2-16,-2 5 0 16,-3-5 0-16,-2 2 0 15,-4-1 0-15,1-8 2 16,0-7 8-16,0-7 5 15,2-3 2-15,1-15-1 16,2-4-6-16,5-3-4 0,3-8-23 16,3 7-9-16,5-2-64 15</inkml:trace>
  <inkml:trace contextRef="#ctx0" brushRef="#br0" timeOffset="177053.19">19981 11918 116 0,'-5'-24'46'0,"5"12"-35"0,0-6 5 15,0 10 2-15,0-6 1 0,0 3 3 16,0-6-8-16,0-2-1 15,0 1-7-15,0-4-4 0,0 1 1 16,0-2-2-16,0 1-1 16,-3 1 1-16,1-5 1 15,-1 5-1 1,3 0-1-16,-3-2 1 0,1-6 1 16,-1 4 1-16,3-1 3 15,-2 2 1-15,-1-2 1 16,0 5-4-16,1-5-1 15,-1 0-1-15,3 0 1 16,-3-2 0-16,3 2 3 0,0 1-1 16,-2-4 0-16,2 3-1 15,-3 5 2-15,3 0-1 16,0-2 0-16,-3 6-3 16,3-2 1-16,0 5-2 15,0 0-1-15,0 0-2 16,0 2 1-16,0 0 1 15,0-2 0-15,-2 5 0 16,-1-3 0-16,0 5 0 16,1 0 0-16,-4 2-31 15,1 3-14-15,3 4-48 16</inkml:trace>
  <inkml:trace contextRef="#ctx0" brushRef="#br0" timeOffset="178119.34">20468 12092 100 0,'-2'-33'38'0,"2"26"-29"0,0-14 6 0,0 13 2 15,0-3 0-15,0-3-1 16,2-3-2-16,1-2-1 16,-1-2-5-16,1-2 0 0,0-1-5 15,-1-2 3-15,1-4 0 0,0 1 0 16,-3-6-1-16,0-2-6 16,0 4 1-16,0-3 0 15,0 1 2-15,0 2-1 16,-3 0 2-16,3 0-2 15,-3 5 2-15,1-3 2 16,2-1 4-16,0-8-4 16,0 0-1-16,0 4-2 15,0-4-2-15,-3-2 3 16,0-3 0-16,1 5 1 16,-1 0 2-16,1 0-3 15,-1 0 0-15,0-2 1 16,1 4 0-16,-1 3 0 0,3-2 0 15,0 6 2 1,0-2 1-16,3 2-3 0,-1-1-3 16,1 3-3-16,0-4 1 15,-1 5 1-15,1-5 0 16,-1 5 0-16,-2-5 2 16,0 0 3-16,0 0 2 15,0 7-3-15,0 3-1 16,0 4-1-16,3-2-2 15,0 4 1-15,-1 1 1 16,1-3-3-16,0 7 0 16,-1-2 1-16,-2 0 0 15,0 0 0-15,0 0 0 16,-2 0 0-16,-1-3 0 16,0 8-3-16,-2-3 2 15,0 0-15-15,0 5-6 0,-1 0-11 16,1 0-5-16,0 5-48 15</inkml:trace>
  <inkml:trace contextRef="#ctx0" brushRef="#br0" timeOffset="179084.77">20402 10196 108 0,'-3'-7'44'0,"6"7"-35"0,-3-5 3 0,0 5 0 16,0 0-4-16,0 0 3 15,0 0-2-15,0 0 0 16,0 0-5-16,-3 0-3 16,1 0 0-16,-4 0-1 0,1 0 0 15,-3 0 2-15,0 0 3 16,-2 0 4-16,-4 0 2 16,-1 0-1-16,-4 0-1 15,-5 0-3-15,-5 0 1 0,3 0-6 16,-3 0-1-16,2 0 0 15,1 0 2-15,-1 0-1 16,1-2-1-16,2-3 3 16,-3-2 0-16,1 5 3 15,0-3 1-15,-4 3 1 16,-1 2 0-16,-6 0-2 16,2 0 1-16,1 2-2 15,2-2 2-15,3 5-4 16,3-3 0-16,-1-2-1 15,3 0 1-15,0-2-2 16,3-3 2-16,0 5-2 0,0 0 2 16,0 0-2-16,0 0-1 15,2 7 1 1,1 0 1-16,-4 0-36 0,9 10-17 16,3-1-43-1</inkml:trace>
  <inkml:trace contextRef="#ctx0" brushRef="#br0" timeOffset="179684.37">19968 11033 156 0,'8'7'60'0,"-5"-7"-47"0,-1 5 8 0,-2-5 0 16,0 0-11-16,0 0-1 16,0 0 1-16,-2-5 4 15,-4 3-8-15,-2-3-3 0,1-2 0 16,-7 5 0-16,1-3 3 16,-5-2-1-16,-4 7 0 15,-4 0-6-15,-3 7-1 16,0-2 3-16,2 2 3 15,1-5 1-15,-1 5 2 0,1-2 2 16,-1-3 2-16,1-2-1 16,2 0-1-16,0-2-5 15,3-3-1-15,3 5-34 16,7 7-17-16</inkml:trace>
  <inkml:trace contextRef="#ctx0" brushRef="#br0" timeOffset="180867.57">19114 10196 168 0,'2'0'63'0,"-2"0"-49"0,0 5-4 0,0-5-5 16,0 0-3-1,0 2 1-15,0-2-4 0,-2 5-1 16,-1-3 1-16,0-2-2 0,-2 0 1 16,0 0 2-16,-3 0 0 15,-3 5 4-15,-2-3 2 0,0-2 4 16,-3 7 1-1,-3-2-3-15,1-3-3 0,2 3-2 16,3 2-3-16,-1 0 5 16,4 0 1-16,5 0-2 15,-1 0-1-15,6 5 3 16,3-5 3-16,2 7-2 16,6-2-2-16,2 2-2 15,3 0-3-15,2 0 1 16,1 5-1-16,-3 2 0 15,0-2 0-15,-3 7 0 16,0-5 0-16,-2-2 0 16,-6-3 2-16,-2 3-1 15,-3-5-1-15,0-2 1 16,-6 2-1-16,1-2 0 16,-3-3 0-16,0 3-3 15,0 0 2-15,0-5 3 0,3 0 1 16,2 0-1-16,1-5-2 15,-1 3 1-15,3-5 1 16,0 0-1-16,5 0 2 16,3 0-2-16,0 5-1 15,3-3-2-15,-1-2 1 16,1 7 1-16,-3 0 0 16,0 5-3-16,0 2 2 15,-3 5 1-15,-2 2 0 16,-3 0-3-16,0 5 2 0,-3-5 1 15,-2 5 2 1,0 0 1-16,-1 0 1 0,1-5 6 16,2-2 6-1,3-3-6-15,3 1-3 16,2-3-2-16,3 2-1 16,0-4-7-16,3 7 0 0,2-5-12 15,0 7-6-15,0-7-28 16,1 1-11-16,-1-4-29 15</inkml:trace>
  <inkml:trace contextRef="#ctx0" brushRef="#br0" timeOffset="182038.44">17777 10483 200 0,'6'7'74'0,"-6"-5"-58"0,5-4 12 0,-5 2 2 16,3 0-12-16,2 2 0 15,0 3-10-15,0-5-3 16,3 2-3-16,0 3-2 0,3-5 1 15,2 5 1-15,3-3 1 16,3 5-4-16,2 0 1 0,0 5 0 16,0 0 0-16,0 2-3 15,0 0 2-15,-2 5-1 16,-3-3 0-16,-6-2 2 16,-2 5 2-16,-2-5-1 15,-6 5 2-15,-3-5-4 16,-2 5-2-16,-3 0 2 15,-3-3 0-15,1-1 1 16,-1 3 2-16,3 1-6 16,0 2-1-16,0-2-14 15,3 2-3-15,0-7-67 16</inkml:trace>
  <inkml:trace contextRef="#ctx0" brushRef="#br0" timeOffset="182443.36">18206 10504 284 0,'24'7'107'0,"-16"0"-83"0,2-7-3 0,-4 7-4 16,2-2-18-16,-1 2-1 16,1 0-10-16,3 7-3 0,-3 0 8 15,0 5-8-15,0 2 1 16,-6 5 7-16,-2 0 3 0,-2-5 4 16,-3 5 0-1,-3-7 4-15,-3-5 2 0,-2-7 9 16,-6-7 4-16,1-5-5 15,-3-9-3-15,-1-7-4 16,7-5-2-16,-1-7-3 16,5 0-2-16,3-2-19 15,5 9-8-15,6 5-79 16,10 9-48 0,14 10 64-16</inkml:trace>
  <inkml:trace contextRef="#ctx0" brushRef="#br0" timeOffset="182624.87">18465 10711 292 0,'8'0'110'0,"-5"7"-86"0,-3-2-9 0,0-3-8 15,0 3-29-15,0-3-10 16,0 5-70-16,0-7-29 0</inkml:trace>
  <inkml:trace contextRef="#ctx0" brushRef="#br0" timeOffset="182865.23">18550 10492 360 0,'24'7'134'0,"-14"3"-104"0,1-1 1 16,-6-2-9-16,1 5-15 16,1 7-4-16,1 2-27 15,3 5-11-15,0 2 18 16,4 5-52-16,1 0-19 0,5-7-32 15</inkml:trace>
  <inkml:trace contextRef="#ctx0" brushRef="#br0" timeOffset="191947.47">19640 12143 52 0,'0'3'22'0,"0"-6"-18"0,3 3 0 0,-3 0-2 15,0 0-2-15,0 0 0 16,0 0 0-16,0 0 2 16,0 0-1-16,0 0-1 15,0-4 1-15,0 1-1 16,0-1 0-16,0-3 2 15,0 0-1-15,0-1-1 16,0-3-2-16,0 4-1 16,0-3 4-16,0-2 1 15,0 1-3-15,0 1 1 16,0-1 2-16,0 4 1 0,0-5-4 16,0 5 1-16,0-3 6 15,0-1 4-15,0 3 1 16,0-6 3-16,0 3-7 15,0 1-4-15,-3-2-2 16,0 1-1-16,3 1 0 16,0-1 2-16,0 3-1 15,0-6 2-15,0 7-4 16,0-4 0-16,0 1 1 16,0-2 2-16,0 1 1 15,3-4 3-15,-3 8 1 16,3-4 3-16,-3 4-3 15,0 0 1-15,0 0-5 16,2-1 0-16,-2-3-1 16,0 1-2-16,3-4-2 0,-3 0 1 15,3-2-1-15,-1-1 0 16,1-2 2-16,2 1 2 16,0 1-1-16,1 1 2 15,-1-1-2-15,0 1-1 16,1 2 1-16,-4 4 1 15,4-2-1-15,-4 1-1 16,1 4 1-16,2-3-1 16,0-2 0-16,1 1 0 0,-1 1 0 15,0-2 6-15,1-2 4 16,-1 3-1-16,3 1 2 16,0-2-4-16,0-2-2 15,0 3 4-15,0-4 4 16,2 6-5-16,-2-3 0 15,0-2-4-15,0 0-3 0,0-5 0 16,0 5 1-16,0 0-3 16,0-2 0-16,0 1 1 15,0 1 0-15,-3 0 0 16,0 2 2-16,1-2-1 16,-1 5-1-16,0-3 1 15,3 0 1-15,-3-2-3 16,3 3 0-16,-2-4 1 15,-1 1 2-15,0 0 1 16,0 2 1-16,1-4-2 0,-1-3 1 16,0 5 0-16,-2-5 1 15,0 0-7 1,-1 5 0-16,4-4 3 0,-1 1 2 16,0-2 0-16,0 0 1 15,1-2 0-15,2 2 1 16,0 3 0-16,0-10 2 15,-1 5-5-15,4-3-1 16,0 1 4-16,-3-1 2 16,2 1 0-16,1-1-1 15,-3 3-3-15,2 2 1 16,1-2 0-16,-1 2 1 0,1 3 0 16,5-8 0-16,2 3-2 15,1 0-2 1,-1 0 1-16,1-3 1 0,2 3-1 15,3-5 2-15,-3 3 0 16,0-1 3-16,-2 8-1 16,-3-3 2-16,0 0-6 15,-3 5-1-15,0-5 0 16,-2 3 0-16,-1-3 4 16,1 0 2-16,-1-2-7 15,1 7-4-15,2-5 3 16,-2 5 2-16,-1-5 1 15,1-2 2-15,-1 2-2 16,1-2 2-16,2 0 2 0,-2-3 2 16,-1 3-3-16,4-5-3 15,-1 5 0-15,3 0 1 16,0 2-1-16,2 5 2 16,1-5-4-16,-1 5 0 15,3 5 1-15,-2-3 2 16,-1 5 3-16,1-5 2 15,-1 5-3-15,1-2-1 16,-3-3 1-16,0 5 0 16,0-5-2-16,-1 5 1 15,-1-5-2-15,-1 5-1 16,0-2 3-16,0 2 2 16,1-5-2-16,-1 5 0 15,0 0 1-15,6 2 0 16,-1-2 0-16,1 5 0 15,-1-3-2-15,1-2 1 0,-3 0-4 16,-1 2-2-16,1-2 2 16,-2 7 2-16,-1-7-7 15,-3 7-1-15,-4 7-31 16,-4-2-13-16,-10 7-75 16</inkml:trace>
  <inkml:trace contextRef="#ctx0" brushRef="#br0" timeOffset="193402.48">19450 12865 76 0,'5'22'30'0,"-5"-22"-24"0,2 7-34 16,1-3-15-16</inkml:trace>
  <inkml:trace contextRef="#ctx0" brushRef="#br0" timeOffset="193717.63">19534 13054 192 0,'-2'11'74'0,"-1"-8"-58"0,0 4 7 16,3-7 1-16,0 4-9 0,-2-1 0 15,-1-3-9-15,-2 0-2 16,2-3-2-16,0-1-2 0,3-3 3 16,0 0 0-16,0 0 3 15,3 0-8-15,0-1 0 16,5-3-18-16,0 4-4 16,-1 0-63-1,4 0-39-15,5-1 55 16</inkml:trace>
  <inkml:trace contextRef="#ctx0" brushRef="#br0" timeOffset="194006.86">21659 12807 240 0,'16'14'90'0,"-8"-10"-70"0,0-1-3 0,-6 1-7 16,-2-4-30-16,0 0-12 15,-5-4-65-15,-3 1-29 16</inkml:trace>
  <inkml:trace contextRef="#ctx0" brushRef="#br0" timeOffset="200386.22">15179 11936 168 0,'11'7'63'0,"-6"-7"-49"0,0 0 5 0,1 0 0 16,-1 0-5-16,0 0 2 16,-2 0-7-16,-3 0-1 15,0 0-4-15,2 0 6 0,-2 0 5 16,0 0-3-16,0 0 1 16,0 5-6-16,-2-2-2 15,-3 1 4-15,-1-1 2 16,-2 4-2-16,-2-3 2 15,-3-4-4-15,-1 3 1 16,-2-3-1-16,-2 0 3 16,-1 0 1-16,-2-3 1 0,-5 3-2 15,-3-4-1-15,-3-3-3 16,3 4 1-16,0-1-4 16,0 4 0-16,2 0-1 15,1 0 1-15,-3 0 0 16,2 4 1-16,1-1-7 15,-3-3 0-15,-1 4 1 16,-1-1 3-16,-4-6 0 16,-4-1-1-16,2 4 1 15,0-7 1-15,2 4-1 16,1-2 2-16,2 5-2 16,-2 0-1-16,-1 0 1 15,1 0-1-15,-1 0 0 0,-7 8 0 16,0-4-3-16,-1-1 2 15,4-3 1-15,-1 0 2 16,0 0-1-16,1 0-1 16,-1 0 1-16,0-3 1 15,-5-1 1-15,0 1 1 16,3-2 0-16,0 5 0 16,2 0 0-16,0 0 0 15,1 8-2-15,2-4 1 16,-1-1-7-16,-1 4 1 15,-1-3-1-15,-2-1 2 0,-1 1 3 16,4 1 4-16,-1-3 4 16,3-2 2-16,0-2-1 15,-3-3 1-15,3 1-8 16,3-3-2-16,2 0-8 16,3 4 0-1,8-1-70-15,31-6-120 31</inkml:trace>
  <inkml:trace contextRef="#ctx0" brushRef="#br0" timeOffset="208999.63">19905 11976 120 0,'0'-11'46'0,"2"4"-35"0,1 0 1 16,0 7-3-16,-1-8-5 15,3 1-3-15,-2 0 0 16,0-4 1-16,-1-6-6 16,1-2 1-16,-3-2 3 0,0-5 2 15,-3-2 8-15,1-2 4 16,-1 1-1-16,0 1 0 16,1 2-7-16,-1 0-2 0,1 5 2 15,2 2-1-15,0-2 0 16,2-2-3-16,1 1 1 15,2 1-2-15,0-5-1 16,1-2 7-16,-1-5 3 16,-2 0 1-16,-1-7 3 15,1 7-5-15,0 1-1 16,-3 1-2-16,2 0 1 16,1 6-4-16,0 3-2 0,2 4 0 15,0 3-1-15,0 1 0 16,1 0 0-16,-1 2 0 15,0-2 2-15,-2 0-3 16,0-5 0-16,-3 5 3 16,0-5 3-16,0 5 9 15,0 0 3-15,0 0-11 16,0 7-3-16,0 0-4 16,0 2-1-16,-3 3 2 15,0 2 0-15,1 0-3 16,-1 0 2-16,-2 0 1 15,-1 2 0-15,-2-2-3 16,-2 0 2-16,-3 0 1 16,-6 0 0-16,-5 0 0 15,-5 0 0-15,-5 5 0 0,-1-3 0 16,1 5 0-16,-3 5 0 16,-3-5-9-16,-2 7-4 15,-6-7-9-15,-5 0-3 16,1-7-62-1,4-2-36-15,8-5 54 16</inkml:trace>
  <inkml:trace contextRef="#ctx0" brushRef="#br0" timeOffset="210022.91">20447 12096 180 0,'5'-26'68'0,"-2"15"-52"0,2-10 1 16,-2 6-2-16,0-3-6 15,2-6 0-15,0-6-3 16,-2-10-1-16,-1 0-3 16,-2-7-4-16,0-8 1 0,-2 1 1 15,-1 3 0-15,-2-3 0 16,0-1 0-16,-1 1 0 16,1-4 0-16,2-4 0 15,1 4 2-15,2 4-1 16,0-8-1-16,0 8 1 15,0-7-1-15,2 0 0 16,1 2 0-16,0 0 0 16,-1 5 0-16,1 0-3 15,0 7 2-15,-1 0 1 0,1 0 2 16,-1 0-3-16,1 2 0 16,0 3 3-16,-1 2 3 15,1 0-4-15,0 0-1 16,-1 7 0-16,1 0 2 15,2 5 1-15,1 2 3 16,-1 5 1-16,0 2 1 16,0 7-2-16,1 5-1 15,-1 0-6-15,-2 0-1 16,-3 5-2-16,-3-3 0 16,-2 3 3-16,-1-3 2 15,-1-2 0-15,-1 2-1 0,-3 3 1 16,0-3-1-1,-2 5 0-15,0 0 0 16,0 0-3-16,-3 5 2 16,-3 2 1-16,-4 0 0 0,-4-2 0 15,-7-3 0-15,-6-2-3 16,-2-2 2-16,-3-3 1 16,0-2 0-16,-3 0 2 15,-5 2 3-15,-8-4 0 16,-2 2 0-16,2 0-3 15,5 2-2-15,3 12-21 16,6 5-11-16,4 9-64 16</inkml:trace>
  <inkml:trace contextRef="#ctx0" brushRef="#br0" timeOffset="214271.24">19600 12165 316 0,'40'7'121'0,"-24"-7"-95"0,8 0-48 16,-11-3-30-16,3-8-71 0,2-15-26 16</inkml:trace>
  <inkml:trace contextRef="#ctx0" brushRef="#br0" timeOffset="-214620.12">24445 7411 292 0,'34'-14'110'0,"-23"7"-86"0,2 3-2 0,-8 4-5 0,1 0-18 15,-1 0-1-15,0 7-28 16,1 0-10-16,-1 4-79 15,-3 15-33 1</inkml:trace>
  <inkml:trace contextRef="#ctx0" brushRef="#br0" timeOffset="-213530.02">19463 12103 260 0,'8'0'99'0,"-3"0"-77"0,3 7-4 16,-3-7-6-16,1 0-9 15,-1 5-2-15,0-5-9 16,0 0-3-16,1 0 6 16,2 0-2-16,0 0 0 0,-1 0 1 15,1 3 2-15,0 1-1 0,3 3 1 16,0 3 0-16,-4 1 3 16,1 1 2-16,0-2 2 15,-2 4 3-15,-4-3 3 16,-2 1 5-16,-2-5 1 15,-1-4 3-15,-2-3 1 16,-3-7-10-16,-3 0-5 16,1-8-1-16,-1 4 2 15,3-3-2-15,0 4-2 16,3-2-11-16,2 8-4 16,3 4-22-16,8 4-9 15,5 15-64 1</inkml:trace>
  <inkml:trace contextRef="#ctx0" brushRef="#br0" timeOffset="-212531.64">24500 7658 36 0,'3'-30'13'0,"0"23"-10"0,-1-10 0 0,1 10-2 15,-3-4 16-15,0-1 11 16,0 2 17 0,0-1 6-16,0-4-4 0,0 4-4 15,0 1-11-15,0-1-3 16,0-1-16-16,0 2-3 0,0-1 0 16,3 4-8-16,-1 0-1 15,4 7-19 1,2 2 1-16,-1 3 2 15,1 2 1-15,0 4 4 0,-2-4 6 16,-6 0 2-16,0-4 2 16,-6 2 0-16,-2-5 2 15,-2-5 3-15,-1-2 4 16,-2 0 5-16,0-7-2 16,0 2 1-16,2 2-5 15,0-1 0-15,3-3-3 16,3 7 0-16,3-1-3 15,2 4-2-15,2 1-2 16,3 6 1-16,3 1-4 16,3 11-1-16,0-1-2 15,-1 0 2-15,-2 5-12 16,-3-5-5-16,-5 0-46 16,-5-2-44-1,-6-5 35-15</inkml:trace>
  <inkml:trace contextRef="#ctx0" brushRef="#br0" timeOffset="-211111.89">19495 12176 40 0,'5'3'16'0,"-3"1"-12"0,1 3-19 16,0-4-7-16</inkml:trace>
  <inkml:trace contextRef="#ctx0" brushRef="#br0" timeOffset="-210660.1">19590 11769 132 0,'5'-7'52'0,"-2"0"-41"0,-1 3-33 16,1-3-17-16,0 0-9 15,-3-3-1-15</inkml:trace>
  <inkml:trace contextRef="#ctx0" brushRef="#br0" timeOffset="-210301.06">20249 10271 104 0,'34'-28'41'0,"-16"16"-32"0,9-2-46 16,-14 7-24-16</inkml:trace>
  <inkml:trace contextRef="#ctx0" brushRef="#br0" timeOffset="-201054.57">16386 5231 164 0,'0'-2'63'0,"0"2"-49"0,0-5-4 0,0 5-5 16,0 0-8-16,0-2 2 16,0-3 1-16,-3 3 2 15,0-5-1-15,3-3-3 0,0 3 1 16,0 0 7-16,0-2 4 16,0-3 1-16,0 0 3 15,3-2 2-15,0 0 2 16,-1 0-8-16,1-5-1 0,0 5 1 15,2-5 1-15,0-2-1 16,0 2-1-16,3 3-3 16,0-3-1-1,3 0 1-15,2 5 1 16,0-5-1-16,6 5-1 0,-1 0-1 16,4 2 2-16,-1 5-3 15,0 0 0-15,0 0-3 16,0 7-1-16,0 0 1 15,1 0 0-15,-1 5 0 16,-3 2 0-16,1 2 0 16,2 3 0-16,-3 7 0 15,1-3 0-15,0 8-3 16,-1-3 0-16,-2 0 2 0,-3 5 0 16,-2 2 3-16,-1 3 1 15,-2 2-4-15,-2 2-1 16,-4 0 1-16,1 10 0 15,-3-3 1-15,-3-2 0 16,-2-7-3-16,0 0 2 16,-3 0 1-16,0-5 0 15,-3-2 0-15,1 0 0 16,-4-5 0-16,-2-2 0 16,1 0 0-16,1-10 2 15,4 3-1-15,-11-5-1 16,2 0 1-16,-7-7-1 0,2 2 0 15,-8-4 0-15,-8-5 2 16,3-7 3 0,3-5 2-16,2-7 3 0,6-2-3 15,2 0 1-15,5-10-1 16,4 3 3-16,4-3 1 16,3-2 3-16,5 5-5 15,3 2-1-15,3 5-2 16,2-3-1-16,1 3-3 15,-1 2 1-15,-2-2-2 16,-1 14 2-16,1 2-4 16,-3-2-2-16,0 2-12 15,-3 3-5-15,1 2-51 16,-1 9-23-16,0 3-25 16</inkml:trace>
  <inkml:trace contextRef="#ctx0" brushRef="#br0" timeOffset="-199655.3">23032 5311 132 0,'-5'0'49'0,"7"0"-38"0,-4-2 8 0,-1 2 3 15,0-5-9-15,1-2 0 16,-1 0-3-16,-2-5-1 15,0 3-5-15,-1-5-1 0,4-3 1 0,-1 3 2 16,3-2 1 0,3-3 5-16,5 0 3 0,5 0-2 15,0-2 0 1,6 0-3-16,2 2 1 16,0 5-2-16,0-5 2 0,0 5-6 15,0 0-3-15,1 2-4 16,-1 5-1-16,0 0 8 15,3 7 6-15,-1 0-14 16,1 7-5-16,5 0 10 16,0 5 8-16,1 2-5 15,-1-2-2-15,-3 2-2 16,-2 0 1-16,0 0-3 16,-3 10-2-16,-3 4-1 15,-2 5 3-15,-5 2-5 0,-6 10 0 16,-5 2 3-16,-8 2 1 15,-8 10 2-15,-5-5 2 16,-5-2 1-16,-3 4 1 16,0-11-2-16,-1-10-2 15,1-4 1-15,3-15-1 16,-3-11 0-16,0-10 2 16,-3-11 3-16,-2-10 2 15,-9-7 1-15,1-7 0 16,2-7-4-16,6-5-3 15,5-2 0-15,5 0 1 16,11 7 1-16,5 0 1 16,8 7-5-16,10 5-1 0,14-3-10 15,3 10-5 1,4 0-7-16,1 4 0 0,-5 3-27 16,-6 9-9-16</inkml:trace>
  <inkml:trace contextRef="#ctx0" brushRef="#br0" timeOffset="-194418.75">11181 13536 208 0,'3'0'77'0,"2"0"-60"0,1 0 4 0,-6 0-3 15,5 0-5 1,0-5 2-16,0 5 1 0,3-2 2 16,6-3-10-16,1 5 7 0,7-2 4 15,-1-3-1-15,5 5-1 16,1 0-5-16,2 0-2 16,3 0-4-16,2 0 1 15,3 0 0-15,3 0 1 16,7-2 0-16,6-3 2 15,0 5 1-15,-3-7 1 16,3 4-4-16,0-1 0 0,11-3-3 16,2 7 2-16,0 0 0 15,3 0 1-15,-3 0-2 16,8 2-1-16,8 7-1 16,0-2 0-16,-3 1 0 15,6-1 0-15,5-5 0 16,3 5 2-16,-1-2-1 15,-2-3 2-15,8 3 0 16,0-1 1-16,-3-4-2 16,1 0-1-16,4 0-3 15,3 0-2-15,-5 3 5 16,-3-3 1-16,9 5-5 16,-1-3 0-16,0 5-1 15,13 5 0-15,-2-1-3 16,-5 4 2-16,-9 1-4 0,-7-4 1 15,-1-5 0-15,4 5-1 16,-4-10-1-16,-7 5-1 16,-6-2-3-16,-5 2 1 15,6 7-8-15,-1-7-4 16,-5 12-31-16,-2-5-14 16,-1 14-86-1</inkml:trace>
  <inkml:trace contextRef="#ctx0" brushRef="#br0" timeOffset="-192047.26">22730 8075 224 0,'11'-14'85'0,"-6"9"-66"0,3-2 8 0,-3 7 0 15,3-7-5-15,0 0 1 16,3 0-12-16,2-5-4 0,3-5-5 16,3-6 1-16,4 2 2 0,9-5 2 15,10-2 1-15,3-1-4 16,6-3-3-16,-1-6 0 15,0 3 1-15,3 2 1 16,5 7 1-16,6-2-2 16,-3 9-2-16,0 2 1 15,-3 6 1-15,3 3-3 16,2 8-2-16,6 12 2 16,2 2 0-16,-7 8-2 15,-6 6 2-15,-5 5-1 16,-5 0 0-16,-9 7 0 15,-7 7 0-15,-8 7 0 16,-11 7-2-16,-13 5 0 0,-10 2 3 16,-17 5-7-16,-21 7 1 15,-15 0-8-15,-9-7-3 16,-15-5 5-16,-19-7 5 16,3-9 5-16,-5-12 4 15,-9-12 2-15,6-16 3 16,8-17 17-16,0-16 7 15,-3-14-2-15,16-17 0 16,13-14-11-16,11-9-3 16,16-19-6-16,18-5-3 15,19-2-24-15,31-7-13 16,27 2-32-16,21 19-14 16,43 26-41-1</inkml:trace>
  <inkml:trace contextRef="#ctx0" brushRef="#br0" timeOffset="-185982.19">16068 4112 224 0,'5'-7'85'0,"-2"2"-66"0,5-4 5 16,-3 4-1-16,3 3-13 15,5-3-1-15,3-2-5 16,8 2-3-16,5 3 0 16,8-3 1-16,8 5 1 0,16 5-1 15,19 2-2-15,7 7-2 16,8 0-1-16,19-7 10 15,8 5 8-15,7 0 3 0,9-5 2 16,-1-5-3 0,4-2 2-16,1-2-4 0,-4-5-1 15,10-5-6-15,-5 5 0 16,-8-5-7-16,5 5-1 16,-10 5-2-1,-14-3 0-15,-10 5 2 0,-3 7 0 16,-7 0-27-16,-9 7-11 15,-16 5-34-15,-10 2-15 16,-13-2-22 0</inkml:trace>
  <inkml:trace contextRef="#ctx0" brushRef="#br0" timeOffset="-185650.08">18762 3691 304 0,'13'-19'115'15,"-8"12"-89"-15,8 0-8 0,-5 7-7 0,8 7-10 16,13-2-1-16,19 16-2 16,15 12-1-16,19 9 2 15,24 15-2-15,5 4 1 0,1 14 2 16,1-9 0-16,-7-5 0 15,-21-7 2-15,-19-2-1 16,-21-10-1-16,-24 3-2 0,-26 2-1 16,-27 2-1-16,-21 10 3 15,-32 2-27-15,-18 17-8 16,-5 16-81 0</inkml:trace>
  <inkml:trace contextRef="#ctx0" brushRef="#br0" timeOffset="-182840.48">19410 12212 56 0,'2'4'22'0,"4"-4"-18"16,-4 0-24-16,1 3-12 0</inkml:trace>
  <inkml:trace contextRef="#ctx0" brushRef="#br0" timeOffset="-182573.3">19516 12233 124 0,'5'4'46'0,"-2"-4"-35"0,2 5-4 0,-5-5-3 16,0 0-7-16,0 0 0 15,0 0 2-15,5 3 2 16,-5-3 0-16,5 0 2 16,-5 0-9-16,6 0-1 15,-4 0-42-15,1 0-20 16</inkml:trace>
  <inkml:trace contextRef="#ctx0" brushRef="#br0" timeOffset="-181954.92">19532 12186 200 0,'2'4'77'0,"1"-1"-60"0,-1 1 4 16,-2-4-1-16,0 0-10 16,0 0-3-16,3 0-4 15,-3 5 0-15,0-2-2 16,0 1-3-16,0-1 1 0,-3-3 7 15,1 4 4-15,-1-1 3 16,1 1 3-16,2-1-1 16,-3-3 1-16,3 4 0 15,0-4 3-15,-3 3-2 16,1-3 1-16,-1 0-3 16,-2 0-1-16,5 0-4 15,-3-3-1-15,0 3-3 16,1-4-1-16,-4 4-6 15,4-3 1-15,-1-1 2 0,1 4 1 16,-1-3-4-16,0-1 1 16,3 4 2-16,0-3 1 15,0-1 1-15,0 4 0 16,0 0-2-16,0 0 1 16,0 0 0-16,0 0 3 15,0-3-5-15,0 3-1 16,0 0 2-16,0-5 1 15,0 5-1-15,0 0-2 16,0 0 1-16,0 0-1 16,0-4 0-16,0 4 2 0,0 0-1 15,0-3-1 1,0 3-2-16,0 0 1 0,0 0-1 16,0 0-2-1,0 0 5-15,0 0 3 0,0 0-6 16,0-4 0-16,0 1-7 15,0 3-1-15,3-4-17 16,0 4-6-16,-1 0-42 16,6 0-18-16,3 0-27 15</inkml:trace>
  <inkml:trace contextRef="#ctx0" brushRef="#br0" timeOffset="-181402.39">19365 11991 212 0,'10'0'79'0,"1"0"-61"0,-3 0 4 16,-3 0-4-16,3 0-9 16,3 0-1-16,-1 0-6 15,4-3-4-15,1-2 1 16,4-2-5-16,2 7 2 0,3-4-7 16,-6 8-3-16,1 3-1 15,0 8 1-15,-6 6 6 16,-3 9 4-16,-4 6 1 15,-4-3 1-15,-4-1 2 16,-6 4 0-16,-3-3-3 0,-2-3 2 16,-3-9 7-1,0-6 6-15,-2-8 11 0,-1-7 8 16,6-7-7-16,2-8-5 16,6-3-21-16,5-15-9 15,11-10-96 1</inkml:trace>
  <inkml:trace contextRef="#ctx0" brushRef="#br0" timeOffset="-180637.44">24199 7386 164 0,'32'-26'63'0,"-14"12"-49"0,3 0-2 0,-10 6-4 0,2 4-6 16,3-3-2-16,0 7-4 15,0 0 0-15,0 4 2 16,-1 3-4-16,1 1 0 0,0 6 3 16,3-7 3-16,-6 4-1 15,0 4 0-15,0-4 1 16,-2 3 0-16,0 1 0 15,-4-1 0-15,-1 0-3 0,-4-2 2 16,1-1 7-16,-3-1 4 16,-3-3-1-16,1-3 2 15,-4-1-2-15,-1-3 0 16,-1 0-5-16,0 0-1 16,-3-7 1-16,1 4 0 15,-1-1-16-15,3-3-4 16,3 7-63-1</inkml:trace>
  <inkml:trace contextRef="#ctx0" brushRef="#br0" timeOffset="-176942.92">20000 11066 156 0,'26'-66'57'0,"-10"38"-44"0,3-31-1 15,-9 38-3-15,9-12-4 16,7-7 2-16,6-2-2 16,2-5 2-16,3-5-4 0,1-7 0 15,-1 5 1-15,0-7-2 16,0 2 1-16,2-2-2 15,9 2-1-15,2-4 1 0,0-3 1 16,-2 5-1-16,-3 0-1 16,0-3 1-16,-3 10-1 15,-2 0 0-15,2 0 2 16,11 2-1-16,3-2-1 16,-3 7 5-16,0 0 1 15,-3 5 2-15,0-3 0 16,1 5-7-16,1-7 0 15,1-2-1-15,-2-3 0 0,-4-2 0 16,-4 7 0 0,-6 0-3-16,-3 2 2 0,-5 5-8 15,0 7-2-15,-2 10-7 16,-1 4-2-16,3 7 6 16,-2 5 6-16,2 0 5 15,3 7 4-15,-3 0-2 16,-3 0 0-16,-2 0 1 15,-8 0 0-15,-3 7-3 16,-13 0 0-16,-11-2-1 16,-10 9 3-16,-8 0-9 15,-5 12-3-15,-6 7-46 16</inkml:trace>
  <inkml:trace contextRef="#ctx0" brushRef="#br0" timeOffset="-175654">21299 9554 96 0,'3'-7'38'0,"2"0"-29"0,-2 2 3 16,-1-2 3-16,1 0 2 15,2 0 4-15,0 0-7 16,1-5-3-16,-1 5-6 15,0-7-4-15,1 5 0 0,-1-3-1 16,-2 0 0-16,-1-2-3 0,-2 0 2 16,0 2 1-16,0-4 0 15,3-1 0-15,-3 3 2 16,0 0-1-16,0 5 2 16,2-3 4-16,1 0 6 15,2 5-3-15,1 5 0 16,-4-3-4-16,1 5-1 15,-3 0-3-15,0 7 1 16,0 0-4-16,-3 7 0 0,1 5 1 16,-1 2 0-1,0 3 0-15,1 4 2 16,-1 5-1-16,3 2-1 16,3 10 1-16,2-3-1 0,0 5 0 15,1 0 0 1,-1 0 2-16,-2 0 1 0,-1 0-1 15,-4 3-2-15,-4-1-2 16,-2 5 1-16,0-2 1 16,0 2 2-16,1-7 1 15,1 5 1-15,1-5-9 16,2 0-2-16,3-5 2 16,3-2 2-16,0 0 0 0,-1-12 1 15,1-2 4 1,-3-5 1-16,0-9 5 0,-3-5 3 15,1-7-4-15,-1-7 1 16,-2-7-5-16,-1-5 0 16,1-2-3-16,0 0-3 15,-1-10 2 1,4-2 0-16,-1-2 1 0,3-7 0 16,3-10 0-16,2 0 0 15,0-4 0-15,3-5 0 16,3-3 2-16,-3 1 1 15,0-8-1-15,-3 8-2 16,-2-1 1-16,-1 10 1 16,1 0-1-16,0 7-1 0,2 0 3 15,-2 2 0 1,2 3-4-16,0 7 1 0,3-3 2 16,3 12 3-16,-1-2 0 15,1 9 2-15,-1 5 0 16,-2 0 1-16,-2 7-4 15,-1 2-3-15,-5 5-3 16,-3 5-1-16,-5 9-1 16,-5 12 3-16,-5 2-2 15,-1 12 1-15,3 0 0 16,3 5 0-16,2 4 2 16,1 12 0-16,5 5-3 15,2 0 0-15,6 2 2 16,2 5 0-16,5 2-2 15,-2-2 2-15,3-7 1 0,-3 2 2 16,-3-9-1-16,-2-5-1 16,0 0 1-16,-3-9 1 15,0-5-3-15,-3-7-2 16,0-5 4-16,-2-7 1 16,0 5-14-16,-1-12-4 15</inkml:trace>
  <inkml:trace contextRef="#ctx0" brushRef="#br0" timeOffset="-174359.77">21362 10476 108 0,'0'0'44'0,"0"-7"-35"0,0 7-2 0,-2-5-1 0,2 5-10 15,0-2 1-15,0-3-8 16,2 5-1-16,-2 0-17 15,0 0-9-15,0 0 6 16,0 0 7-16</inkml:trace>
  <inkml:trace contextRef="#ctx0" brushRef="#br0" timeOffset="-173690.72">21294 10297 184 0,'8'7'71'0,"-3"-2"-55"0,0 2-2 0,-2-5-6 15,2 3-4-15,0 2 2 0,1 0-3 16,-1 0-2-16,0 0 0 16,1 0-1-16,-1 0 0 0,-2-2 2 15,2 2 1-15,0-2 3 16,0-3 3-16,1 3-2 16,-6-5-2-16,5 2 0 15,0-2-1-15,1 7-2 16,-4-7-2-16,4 7 1 15,-4-2 1-15,1-3-1 16,-3-2-1-16,2 5-2 16,-2 0-1-16,0-5 2 0,-2 2 2 15,2-2 0 1,0 0-1-16,0 0 1 16,0 0-1-16,-3 0 4 15,1 0 5-15,-1 0-5 16,3 0-2-16,0 0-1 0,-3-2 1 15,1-3-3-15,-1 0 0 16,0 3 1-16,-2-3 0 16,0-4-11-16,-3-3-5 15,0-7-14-15,-3-2-6 16,-2-14-50 0</inkml:trace>
  <inkml:trace contextRef="#ctx0" brushRef="#br0" timeOffset="-172925.47">21307 9312 184 0,'3'-5'71'0,"-1"5"-55"0,1-7-5 0,-1 7-3 16,1-2-5-16,0-3 1 15,-1 3-5-15,4-3 1 16,-1 0 0-16,0 3 6 0,3-3 4 16,-2 3-3-16,1-3 1 15,-1 3-7-15,-1-3-1 16,-5 5-2-16,0 0 0 15,-3 7 0-15,-2 0 0 16,0 5 2-16,0 0 0 0,-3-3-3 16,2-2 2-16,-2 0 3 15,0 3 1-15,3-8-1 16,0 3 1-16,0-5 4 16,-1 0 6-16,4 0-1 15,-1-5 3-15,0 5-2 16,3-2 0-16,0-3-7 15,0-2-4-15,0 2-1 16,3 3 1-16,0-3-3 16,-1 5 0-16,-2 0 1 0,3 7 0 15,0-2 0 1,-1 2 0-16,-2 0-5 16,0 0 1-16,-2 0 2 0,2-2 1 15,-3-3 1 1,0 3 0-16,1-5 2 0,-1 0 1 15,0-5 1-15,1 5 2 16,2 0-1-16,0-2 0 16,0-3-3-16,2 5 1 15,-2 0-4-15,0 0 0 16,0 0-26-16,0 0-11 16</inkml:trace>
  <inkml:trace contextRef="#ctx0" brushRef="#br0" timeOffset="-172475.13">21511 10772 136 0,'18'0'52'0,"-15"-2"-41"0,2-22-59 16,-2 10-32-16</inkml:trace>
  <inkml:trace contextRef="#ctx0" brushRef="#br0" timeOffset="-167631.68">13436 11059 176 0,'7'0'68'0,"-1"-5"-52"0,2 5 19 0,-3 0 5 0,0-2-3 16,1-3 3-16,2 5-7 15,-1 0-3-15,1 0-16 16,0 0 0-16,-2 5 0 0,-1-3-5 16,-2 3-3-16,-3 2-3 15,0 0 0-15,-6 0-2 16,-4 7 2-16,-6-2 0 16,-5 2 3-16,-11 0 3 15,-10-2 2-15,-3 0 3 16,-6-3 2-16,-10 3-1 15,-13-5 1-15,-5 5 0 16,0-3 3-16,-1-2-7 16,-4 8-2-16,-6-8-1 15,2 4 1-15,6 3-3 0,0-6-2 16,6 3 2 0,-1-4 0-16,5 0-3 0,9-2-3 15,7-10-9-15,11-2-5 16,8 0-37-16,11-7-15 15,7-12-119 1</inkml:trace>
  <inkml:trace contextRef="#ctx0" brushRef="#br0" timeOffset="-166879.9">13277 12814 224 0,'66'-3'85'0,"-40"-1"-66"0,6-3-1 0,-19 2-3 16,3 3-13-16,0-3-1 15,0-2-1-15,0 0 2 16,0 4-1-16,0-4 2 0,0-4 2 16,-1 3 7-16,-1 1 2 15,-1 0 1-15,0 0 1 16,0 3 3-16,-2-3 0 15,-3 7 1-15,0-5 0 0,0 5-11 16,-8 0-3-16,0 5-6 16,-3-1-1-16,-5 3 1 15,-2 0 2-15,-6 0 5 16,-8 0 6-16,-8-4-1 16,-10 2 1-1,-14 2-1-15,-5 0 0 0,-2 0-2 16,-9 4-1-16,-18-3-5 15,3 6-3-15,-3 0 2 16,-8 0 2-16,-8 2 7 16,3 1 4-16,0-5 1 15,-5 6-1-15,2-8-2 0,11 2 1 16,7-5-6-16,11 0-1 16,9-3-4-16,7-1-3 15,11 4-20-15,10-7-8 16,11 0-41-16,5-3-19 15,24-8-84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7:58:10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5014 1181 268 0,'0'-2'101'0,"-3"2"-78"0,1 0 0 0,-4 0-6 15,1 0-8-15,-3 2 0 16,-5-2-3-16,-8 7-1 0,-8-2-3 15,-6-2 5-15,-10 1 3 0,-8-4 1 16,-2 3 3-16,-9 6 4 16,-18-7 1-16,3 5-2 15,-3 0 0-15,-6-7-1 16,4 0 3-16,4 5-9 16,1-5-3-16,13 0-4 15,8-5 0-15,10 5-2 16,3-7-1-16,11 0-30 15,7 5-15-15,14-3-120 16</inkml:trace>
  <inkml:trace contextRef="#ctx0" brushRef="#br0" timeOffset="4010.06">11065 1240 296 0,'10'3'112'0,"-2"-3"-87"0,16 0-4 0,-18 4-10 16,9-1-12-16,1-3-1 15,16 4-6 1,-8 1 0-16,16-3 4 15,12-2-11-15,-4 0-3 0,0-2-17 0,-3-7-5 16,-3 6-63 0</inkml:trace>
  <inkml:trace contextRef="#ctx0" brushRef="#br0" timeOffset="5973.05">23201 1468 236 0,'6'-4'90'0,"-4"4"-70"0,6 0 2 0,-3 0-4 15,3 0-12-15,0 0-3 16,3-3-2-16,2 3-1 16,0-4 0-16,3 1 0 0,3-9 0 15,2 5 0-15,8-4 0 16,0 4 2-16,3-3 1 16,2 5-4-16,-2-2-1 15,0 5-4-15,-3 4 1 16,-3 5-17-16,-2 5-6 15</inkml:trace>
  <inkml:trace contextRef="#ctx0" brushRef="#br0" timeOffset="6224.13">23262 1577 284 0,'16'-15'107'0,"-8"13"-83"0,8-10 2 15,-8 8-6-15,8 1-16 16,13-9-4-16,8 5-22 16,8 5-11-16,5 2 17 15,3 7-21-15,5 7-7 0,8 0-16 16,-2 8-43-16,-9-8 18 15</inkml:trace>
  <inkml:trace contextRef="#ctx0" brushRef="#br0" timeOffset="16512.92">6551 4850 200 0,'-10'-7'77'0,"7"7"-60"0,-2 0 2 16,5 0-4-16,0 0-6 16,2 7 0-16,4 5-3 15,4 7 1-15,6 9-4 16,2 5 0-16,6 2 1 0,5 5-2 16,-2 5 1-16,5-3 2 15,2 3 2-15,3 2-3 16,-3-5-3-16,1-4 2 15,-6-5 2-15,-3-5-11 16,-2-7-3-16,0-2-31 16,-5-7-12-16,-6-5-41 15</inkml:trace>
  <inkml:trace contextRef="#ctx0" brushRef="#br0" timeOffset="16861.64">6662 5217 212 0,'-2'7'82'0,"-1"5"-64"0,3 7-4 0,3-10-6 16,-1 10-9-16,4 7 0 16,1 2-6-16,4 0 0 15,2 3 3-15,3-3-2 0,0-2 1 16,0-5 5-16,2 0 2 15,1-2 8-15,-1-5 4 0,1-2 10 16,-6-5 7 0,-2 0-1-16,2-7 0 15,-2 5-13-15,4-5-3 0,9-5-4 16,0 0-1-16,0-2 1 16,-3-2 1-16,-2-5-3 15,-4-5 0-15,-4-7-7 16,-6-14-3-16,-5-9-10 15,-5-8-5-15,0-4-33 16,-3 0-15-16</inkml:trace>
  <inkml:trace contextRef="#ctx0" brushRef="#br0" timeOffset="32664.99">14182 5083 160 0,'5'-7'63'0,"-2"0"-49"0,5 0 0 15,-3 2 0-15,3 3-6 16,2-5 3-16,1 0 0 15,2-5 3-15,6 0-7 16,2 3 0-16,0-10 0 0,5 5-3 16,4-5-3-16,9-2 2 15,4 2 0-15,4-2-1 16,1 0 1-16,2-3 0 16,3 3 1-16,3 0 0 15,10 2 0-15,3 3-5 16,-1-3 1-16,1 0 0 15,0 5 0-15,5 0-3 0,5-5 0 16,-2 5-1-16,0 2 3 16,-3-2 0-16,5 0 1 15,3 7 0-15,-2-5 2 16,-4 10-1-16,1-3 2 16,5 5-4-16,3 0-2 15,0 7-1-15,-6 5 3 16,0-3-5-16,6 8 0 15,0-3 0-15,-3 0 4 16,-6 5 3-16,-2-3 4 16,6 3 7-16,4 2 2 15,-4 5-3-15,-1 0 1 16,14 9-7-16,7 12-3 16,-2-2-1-16,-8 2-1 15,-2 5-16-15,-1 4-4 0,3 5 5 16,-3 3 4-16,-10-3 7 15,-8-5 2-15,-6 3 2 16,-5 0 2-16,3-3-3 16,0 10 0-16,0 0 1 15,-8-5 0-15,-8 5 0 16,-6-5 2-16,-7 5-3 16,-8 0 0-16,-8-2-1 15,-8 1 0-15,-8-3 4 16,-11-4 1-16,-7 8-6 15,-9 0 0-15,-10 5 1 0,-10-8 3 16,-4-6 0 0,-2-3 2-16,-5 2-2 0,-11-2-1 15,-15 0 1 1,2 7 1-16,-3-7-1 0,-8 1 2 16,-10-1-2-16,5-7-1 15,-5-7 1-15,-11 0-1 16,3-7-3-16,3 0 2 15,-9-8 3-15,-2-3 3 16,0-8-2-16,3-3-2 16,-14 1 0-16,11-2 1 15,3-3-1-15,-14 4-1 16,3-4 1-16,5 5 1 16,-7-9-1-16,-1 4 2 0,3-3-2 15,-13-8 2 1,5-3 0-16,5-5 1 0,-10-5 2 15,5-1 1-15,0-8-1 16,-5-3 1-16,5-6-2 16,11-2 2-16,-3-6-2 15,-3-9 0-15,16-6 1 16,6-11 3-16,5 1-2 16,2-16 1-16,11-10-1 15,13-3 3-15,17-2-3 16,9-14-2-16,17 5-2 15,13-5 0-15,13 0-2 16,13-2 2-16,16 16-7 0,19 5 1 16,13 7-6-1,2 0-1-15,6 14-4 0,0 12-1 16,11 7-23-16,15 21-8 16,0 7-58-1</inkml:trace>
  <inkml:trace contextRef="#ctx0" brushRef="#br0" timeOffset="38485.95">18386 6109 168 0,'16'-3'66'0,"-11"10"-52"0,3-7 3 0,-3 0 0 0,1 0-9 16,2 0 0-16,-1 5 2 15,1 2 4-15,6-7-8 16,2 2 12-16,7 3 5 0,9-3 2 15,2-2 2-15,6 0-6 16,2 0-3-16,6 7-6 0,8-7 0 16,15 5-1-16,3-2 1 15,0-3-2-15,3 7-1 16,8-3-3-16,-1 3 1 16,-4 0-9-16,-6 0-3 15,-11-2-11-15,-2-2-2 16,-5 4-15-16,-6 2-5 15,-2-7-3-15,-9 5-1 16,-4-2-33 0,-11-5-45-16,-11-5 34 15</inkml:trace>
  <inkml:trace contextRef="#ctx0" brushRef="#br0" timeOffset="38756.96">19251 5584 236 0,'-5'-19'90'0,"10"12"-70"0,6 7 10 16,-1 5-1-16,6-3-11 15,16 5-3-15,10 7-4 16,8 12 0-16,9 7-6 16,9 12-3-16,12 2-1 0,-1 7-1 15,-2 7 0-15,-6 5-3 16,-4 9 2-16,-12-2 1 15,-7 2 0-15,-17 10-5 16,-15 2-1-16,-16 0-2 16,-10-12 2-16,-17-2-18 15,-15-12-7-15,-16-13-83 16</inkml:trace>
  <inkml:trace contextRef="#ctx0" brushRef="#br0" timeOffset="57832">16015 12056 184 0,'-10'14'68'0,"-1"-14"-52"0,-10 8 1 15,10-4 0-15,-7-1-11 0,-11-3-1 16,-11 7-3-16,-10-3-2 16,-3-1 1-16,-3 1-1 0,-7 3 0 15,-17 8 0-15,-2-8 0 16,0 4 0-16,-8-4 0 15,-8-2 0-15,1-5 2 16,1-12 10-16,-2 1 7 16,-5-15 3-16,5-2 2 15,6-5 0-15,4-7 0 16,9-3-2-16,0-8-2 16,2-15-4-16,11-2-2 15,5-5-4-15,8-7 1 16,5-7-2-16,9-3 2 15,2-9-6-15,5-2-1 16,8-4 0-16,6-4 0 0,7 3-2 16,11-4-2-16,11 4 1 15,4 5 1-15,9 2 3 16,13-7 2-16,8 10 1 16,6 2 0-16,2 2-4 15,2 5-1-15,3 0-1 16,11 7 1-16,8 5 0 15,0 7 1-15,23-5 0 16,16 12 0-16,1 16-5 16,-1 12 1-16,17 12 0 15,2 7 0-15,2 9 0 16,11 5 2-16,-5 7-1 16,3 5-1-16,2 7 3 0,-5 2 0 15,-3 0-1 1,5 12-2-16,-10 9-2 0,8 8 1 15,3-1 1-15,-11 5 0 16,13 19-9-16,-3 14-4 16,-7 7-2-16,8 7 1 15,-14 12 6-15,-16-5 2 16,-13 10 1-16,-2-3 1 16,-14 5 3-16,-13-5 0 15,-15 3 1-15,-20 0 2 16,-18-6-3-16,-15 1 0 0,-27 3-1 15,-19-11-2-15,-13-3 0 16,-18-8 3 0,-25-3-2-16,-12-8 1 0,-14-3 0 15,-23-15-2 1,-12-3 3-16,-25-15 0 16,-9-10 1-16,-10-16 0 0,-16-2 0 15,8-16 0-15,-5-3 2 16,13-15 3-16,5-10-2 15,11-15 0-15,16-7-45 16,-1-15-19-16,43 8-80 16</inkml:trace>
  <inkml:trace contextRef="#ctx0" brushRef="#br0" timeOffset="76428.2">23162 10706 160 0,'-16'-21'63'0,"8"7"-49"0,-5-12 18 0,7 12 7 16,-2-7-5-16,0-12 1 15,3-7-5-15,2 0 1 16,6-7-17-16,5-5 1 0,5-4 1 16,3-10-6-16,5 0-3 15,3 0-2-15,3-4 1 16,2-3-3-16,2 0 0 15,9 0-3-15,2 5-1 16,3 2 3-16,0 7 1 16,-2-2-1-16,-4 14-2 15,-1 5 3-15,-4 4 2 0,3 5-2 16,0 12 0-16,5 9-6 16,9 12 0-16,-4 17-10 15,1 18-2-15,-3 24-1 16,-3 16 0-16,-5 26 6 15,-2 24 4-15,-6 11-1 16,-3 38 2-16,-5 12 5 16,-7 23 2-16,-7 17-3 15,-7 2 1-15,-2 5-2 16,-6-10 0-16,-5-16 2 16,-8-14 0-16,-6-19-3 15,-7-21 2-15,-14-23 1 16,-2-29 0-16,-11 5 0 15,0-38 0-15,-2-24-3 16,-12-29 2-16,-4-34 3 0,2-31 1 16,6-34 1-16,2-36 0 15,3-21 4-15,2-29 5 16,9-18-5-16,10-24 0 16,13-4-4-16,24-12-1 15,16-10 1-15,11 1 0 16,7-1-7-16,3 3 0 15,3 12-17-15,-3 11-6 16,0 17-104-16</inkml:trace>
  <inkml:trace contextRef="#ctx0" brushRef="#br0" timeOffset="85186.67">6858 3846 224 0,'-3'0'85'0,"9"-2"-66"0,2 2-3 16,-3 0-5-16,3 0-6 15,2-5 2-15,4 5 2 16,4 0 5-16,6-7-8 16,0 5 6-16,5-3 1 0,5-2 0 15,14 7 2-15,10-5-8 16,6 3-2-16,4 2-5 16,6 0-1-16,14 7 1 15,2-2 2-15,0 2-1 16,8 2-1-16,5-2 1 15,-3 5 1-15,1-5-1 16,2 5-1-16,3-5 5 16,-6 0 4-16,1-5 6 15,-3 3 5-15,2-10-6 16,-4 3-1-16,-6-3-5 16,-6-2-3-16,1-1218-5 0,2 2436 0 15,-7-1218 0-15,-9 0 2 16,-5 2 1-16,-2 5 1 15,-6 0-20-15,5 5-9 16,-2 9-58-16,0 5-26 16,-3-5-12-1</inkml:trace>
  <inkml:trace contextRef="#ctx0" brushRef="#br0" timeOffset="87556.68">12171 3790 228 0,'0'-7'88'0,"5"7"-69"0,0-7 4 0,1 2-2 16,-1 5-13 0,3 0-2-16,0-5-4 0,0 5-2 15,2 0 1-15,4 0 1 16,-1 0 3-16,3 5-4 0,2 2-1 15,1 0 2-15,2 0 1 16,3 0 1-16,5-2 0 16,8 4-5-16,3 1 1 15,-1-3 2-15,4 2 3 16,-4-4 2-16,1 2 1 16,0 0 0-16,-1-2 0 15,6-3-2-15,6 5-1 16,-1-7-6-16,0 0 1 15,-2 0 0-15,2 5 2 16,0-3-1-16,1-2-1 0,7 5 3 16,0-3 0-1,0-2-1-15,-2 0-2 0,-1 5 1 16,-2-5-1-16,3 2 0 16,2 3 0-16,3-5 0 15,-6-5 2-15,-2 5-1 16,0-2-1-16,-2 2 3 15,-1-5 0-15,3 5 1 16,5-2 0-16,-2-3-2 16,-4 3-2-16,-1-3 1 15,-1 3 1-15,-2-3 1 16,-3 3 1-16,2-3-5 0,6 5 1 16,0-7 2-16,-3 7 3 15,-2-5-2-15,-3 5-2 16,0 0-3-16,0 0 1 15,-3 0 1-15,-2 0 2 16,5 5-3-16,0-5-2 16,0 0 2-16,-3-5 2 15,-2 5 0-15,0 0 2 16,-3 0-4-16,0-2 0 16,0 2 1-16,0 0 2 15,0 0-1-15,5 0 2 16,-2 0-4-16,-1 0 0 0,1 0 1 15,-5 0 0-15,-4 0 0 16,1-5 0-16,0 5 2 16,-3 0 3-16,0 0-2 15,0-7 0-15,0 7-1 16,3-2 1-16,0-3-4 16,-1 5 0-16,-1 0 1 15,-1 0 2-15,-3 0-3 16,-2 0 0-16,0 0-1 15,-3 5-2-15,0-3 3 16,0-2 2-16,-2 7 0 16,2-7-1-16,-3 7 1 15,1-7-1-15,-3 5-3 16,0-5 2-16,-3 2 1 16,-2 3 2-16,2-5-1 15,-3 0-1-15,-2 0-2 0,0 0 1 16,0 0 1-1,0 0 2-15,0 0-1 0,0 0-1 16,0 0 1-16,0 0-1 16,2-5 2-16,-2 3 1 15,0 2 3-15,0 0 1 16,0-5-3-16,0 5-3 16,-3 0-3-16,1 0 1 15,-1 0 1-15,0 0 0 16,-5 0-7-16,0 0-3 15,6 0-19-15,-1 0-6 0,0-2-37 16,3-3-14 0,8 5-21-1</inkml:trace>
  <inkml:trace contextRef="#ctx0" brushRef="#br0" timeOffset="88895.75">18928 3959 176 0,'8'-2'68'0,"-5"4"-52"0,2-2 8 0,-5 0 4 15,13 0-9 1,1-2-10-16,-1-3-4 0,3 5-3 16,2 0-2-16,1-2 1 0,2-3 1 15,0 5 1-15,3-5 3 16,0 5 1-16,0 0 1 15,2 0 2-15,3 0-1 16,6 0 0-16,4 0-3 16,4 0 1-16,-1 0-2 15,0 0 0-15,1 5-1 16,-1-5 0-16,3 5 2 16,-3-3 1-16,6-2 1 15,5 0 0-15,-14 0 0 16,14 0 0-16,0 0 0 0,0-2 0 15,0-3-4 1,3 0-1-16,7 3-1 16,1-5 1-16,-1 2-2 15,3-4-1-15,-5-3-2 0,8 5 1 16,2 0 1-16,1 2 2 16,-3-2-3-16,-3 0-2 15,3 0 2-15,7 5 2 16,1-3 0-16,0 0-1 15,-6 5 1-15,1 0-1 16,4 5 0-16,1-5 2 16,-3 0-3-16,-2 5 0 0,-4-3 1 15,1 3 2-15,5-3-3 16,3-2 0-16,-6 5 1 16,-4-3 0-16,-4 3 0 15,-2-3 0-15,5 3 2 16,16-5 3-16,-8 2-2 15,-8 3 0-15,-5-5 1 16,-3 0 2-16,-5 0 1 16,3 0 1-16,-1 0-4 15,1 0-3-15,-6 0-3 16,-2 2 1-16,-6 3-1 16,-2 0-2-16,-6 4-15 15,-2 5-7-15,-3 3-42 16,-8 6-17-16,3-4-30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8:00:55.3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5017 2501 216 0,'18'0'82'0,"-10"7"-64"0,5-2 18 0,-5-1 2 15,3-1-16-15,5-3-2 16,5 0-6-16,11 0 1 16,-3 0-8-16,8-7 7 0,5 2 3 15,3-2-1-15,3 0 1 16,12-3-9-16,12-1-3 16,5 4-3-16,2-1 1 15,8 4-2-15,9 4-1 0,-1 4 1 16,3 4-1-16,8-1 2 15,2 7 1-15,0 0 5 16,-2-2 5-16,5-1 2 16,-2-1 3-16,-3-3-10 15,0-3-4-15,7-4-3 16,-4 0 1-16,-3 0-32 16,18 0-12-16</inkml:trace>
  <inkml:trace contextRef="#ctx0" brushRef="#br0" timeOffset="2435.47">10821 2527 204 0,'0'0'77'0,"0"0"-60"0,3 7 10 0,0-7 4 16,5 0-15-16,5 0-3 15,3 0-8-15,-3 0-4 16,8 7 0-16,-2-3-4 0,10-4 2 16,11 0 1-16,-1 0 2 15,4 0 1-15,7 0 3 16,8 0 1-16,-2 3 3 16,2-6-3-16,3 3 1 15,-1 0 1-15,15 0 2 16,4 0-3-16,0 0 0 0,6 0-3 15,13 3 2-15,5 6-6 16,0-6-1-16,14 8 2 16,2-1 1-16,-3-3-1 15,6 5-2-15,8-5 1 16,-6 7-1-16,6-10 2 16,2 4 3-16,-5-8-2 15,2 2 0-15,1-4 3 16,-6 2 3-16,-7-8 0 15,5 4 2-15,-6-13-2 16,-2 1 2-16,-6-1-2 16,6-1 2-16,-6-1-2 15,-2-2 0-15,-5 2-5 16,7 2-3-16,-4-2-3 16,-7 8 1-16,17-10-6 15,0 9-3-15,-35 5-19 16,32 7-8-16,-2 7-72 15,5-7-72-15,-3-7 52 16</inkml:trace>
  <inkml:trace contextRef="#ctx0" brushRef="#br0" timeOffset="3435.3">18037 2520 256 0,'-6'-14'96'0,"6"9"-75"0,3-2 6 15,2 0-4-15,1 4-15 0,2-1-2 16,7 1-2-16,9-1 2 15,11 4-3-15,4 0-2 0,9 0 0 16,5 4 1-16,8-1 3 16,15 4 2-16,6 0 1 15,3 5-4-15,10-5-1 16,11 0-1-16,5 7 1 16,14-3-2-16,10 1-1 15,2 2 1-15,22 0-1 16,5-4 2-16,13 6 1 0,1-6 3 15,12 2 1 1,1-1 1-16,10-8 0 0,-8 4-2 16,16 0-1-1,-11 0-3-15,11-7 1 0,-10 0 0 16,10 0 1 0,-16 0-2-16,8 0 1 0,-8 0-2 15,0 0 2-15,-8 4-7 16,6 4 1-16,-6 3-34 15,-10 6-13-15,5 9-90 16</inkml:trace>
  <inkml:trace contextRef="#ctx0" brushRef="#br0" timeOffset="7488.19">22511 4366 280 0,'13'-21'104'0,"-10"14"-81"0,2-3 1 0,-2 10-7 16,-1 5-15-16,4 2 0 15,1 12-7-15,1 16-1 16,3 26 3-16,0 12-8 0,-6 19 0 15,-3 9-1-15,-2 5 0 16,0-10 0-16,-2 3 0 16,-1-10 4-16,1-4 3 15,-1-17-24-15,3-14-8 16,-3-7-52 0</inkml:trace>
  <inkml:trace contextRef="#ctx0" brushRef="#br0" timeOffset="7773.43">22315 5191 264 0,'18'24'99'0,"-4"-8"-77"0,4 10 7 15,-7-12-1-15,5 12-19 16,5 0-5-16,3 0-1 15,-1-5 2-15,7 0-2 16,1-7 5-16,4-7 2 0,2-9 3 16,2-10 5-16,1-14-4 0,2-9 2 15,3-7-9-15,0-10-2 16,6 0-8-16,7-16-2 16,0 14-49-16,3 7-19 15,-3 7-62 1</inkml:trace>
  <inkml:trace contextRef="#ctx0" brushRef="#br0" timeOffset="17833.03">13301 3738 208 0,'-3'-7'79'0,"3"2"-61"0,0 3 10 16,0 2 3-16,0-5-17 15,3-2-2-15,2 5-6 16,0-3 1-16,3-2-4 15,3 5-4-15,-1-3-2 0,4 2-1 16,-1 3 3-16,0 0 4 16,0 3 3-16,3-3 0 15,0 7 1-15,0-2 0 16,2 2 1-16,1-5 4 16,2 3 3-16,0 2 0 15,0-7 4-15,3 0-2 16,3 0-1-16,4 0-4 15,4 0-2-15,-1 0-9 16,1 0 0-16,2 2-3 16,-3 3 0-16,3 0 2 0,-3-3 2 15,1 5-1-15,2 0-1 16,0-2 1-16,3 2-1 16,-1-7 2-16,-2 2 3 15,0 3-4-15,-2-5-1 16,-3 0 0-16,-1 0 0 15,-2 0-27-15,1 5-11 16,1-3-56-16,12 5-25 16,15-7 10-1</inkml:trace>
  <inkml:trace contextRef="#ctx0" brushRef="#br0" timeOffset="18837.59">19217 3811 208 0,'-11'-14'77'0,"8"9"-60"0,3-9 10 0,3 12 1 16,0-8-12-16,2 8-2 16,3-10-8-16,3 12-2 15,4-9-2-15,9 4-6 0,11 5 0 16,4 5 2-16,6-3 1 15,3 5 1-15,2 0 0 0,11-2 4 16,11 2 5-16,2-2 6 16,2-3 3-16,1 5-1 15,13 0 0-15,-24-2-9 16,35 2-3-16,-6 0-3 16,11 0 1-16,-6-2 0 15,-7-3 3-15,-8 5-3 16,-9 0 0-16,-7-7-1 15,-3-7-2-15,-13 7-6 16,3-2-1-16,-3-5-24 0,-11 2-9 16,-2 5-85-1</inkml:trace>
  <inkml:trace contextRef="#ctx0" brushRef="#br0" timeOffset="32319.07">7969 4721 192 0,'-2'-5'74'0,"2"5"-58"0,0 0 12 16,0 0-1-16,2-2-11 15,1 2-4-15,0-5-7 16,2 5-2-16,0-2-1 16,0-3-2-16,3 3 3 0,0-3 2 15,6 3 2-15,1-3-1 16,1 5-1-16,3-2-3 15,2 2 1-15,3 0-4 16,0 2-2-16,-1-2 8 16,1 7 6-16,3-2 1 15,-1-3 3-15,1 3 1 16,2-3-1-16,2-2-1 16,4 0 1-16,-1 0-8 0,-2 0-2 15,0-2-8-15,-3-3 0 16,0 5-15-16,-5 0-3 15,0 0-24-15,-3 0-9 16,-3 7-62 0</inkml:trace>
  <inkml:trace contextRef="#ctx0" brushRef="#br0" timeOffset="33115.94">9808 4674 228 0,'-8'-5'85'0,"3"5"-66"0,2 0 3 16,3 0-1-16,0 0-11 15,0 0-1-15,0 0-5 16,3 0-3-16,2 0 0 15,3 0 5-15,3 0 4 0,2 0-5 16,3 5-3-16,0-3 1 16,5 3 0-16,0 2-1 15,3-2 1-15,0-3 2 16,5-2 4-16,0 5 2 16,0-3 1-16,-3-2 0 0,1 0 2 15,-3 0-7-15,-3 0-2 16,0 0-3-16,-2 0 1 15,-4 0-4-15,-1 0-2 16,-1 7-5-16,-3-7 0 16,-2 7-14-16,0-2-3 15,0-3-16-15,-2 8-4 16</inkml:trace>
  <inkml:trace contextRef="#ctx0" brushRef="#br0" timeOffset="34001.08">11848 4714 220 0,'-5'-5'82'0,"2"5"-64"0,3 0 4 0,0 0-1 16,3 0-9-16,2 0-2 16,3 0-5-16,3 0-4 15,-1 0 0-15,3 0 1 0,6 0 1 16,2 0 7-16,3-2 4 16,10 2 1-16,6-5 4 15,5 5-9-15,3 0-1 16,2 0-5-16,3 0-1 15,-14 5-1-15,28 2-2 16,-4 0 1-16,-2 0-1 16,-8 0 0-16,-3 0 0 15,-8 0-11-15,-7 0-3 0,-6-2-22 16,-5-5-7-16,-8 2-72 16</inkml:trace>
  <inkml:trace contextRef="#ctx0" brushRef="#br0" timeOffset="39651.48">14348 4822 184 0,'8'0'68'0,"-5"0"-52"0,0 5 12 0,-1-5 3 16,4 2-14-16,-1-2-2 15,3 0-5-15,0 0 1 16,0 0-6-16,0 0 4 0,2 0 1 0,1-2-1 16,2-3 0-16,0 3-3 15,6-3-1-15,-1-2-6 16,3 2 1-16,3 3 0 16,0-3 2-16,0 5 1 15,2-2 1-15,3-3 4 16,1 5 3-16,-1-2-2 15,0-3 2-15,2 5-2 16,7 0 2-16,1-2-2 16,4-3 0-16,-1 5-1 15,0-7 0-15,1 2-7 16,-1 3 0-16,0-3-1 16,3-2 2-16,8 0 1 15,5 0 1-15,1 5-5 0,1-3-1 16,-4 10 1-16,-1-3 0 15,1 5-2-15,5 0 2 16,-6 0 1-16,-2 0 2 16,-5 3-1-16,-3-8 2 15,-5 3-4-15,-3-3 0 16,-3-2 1-16,-2 0 0 16,0 0-22-16,-3 5-8 15,10 4-113 1</inkml:trace>
  <inkml:trace contextRef="#ctx0" brushRef="#br0" timeOffset="41526.02">16566 4707 272 0,'0'-7'104'0,"5"2"-81"0,-2 3 3 16,4 2-6-16,7 0-11 15,2 0-1-15,2 0-4 16,6 0-1-16,2 2-1 16,1-2 1-16,5 5 0 0,-3-3-4 15,2-2-1-15,1-2-6 0,3-3-2 16,-1 5-20-16,-5-7-7 16,-2 5-63-1,-4-3-42-15,-2-2 56 16</inkml:trace>
  <inkml:trace contextRef="#ctx0" brushRef="#br0" timeOffset="54703.29">2834 5845 228 0,'0'-5'85'0,"-3"-2"-66"0,11 5-6 16,-5-3-6-16,5 5-14 15,0-2 0-15,2-3 1 16,6 5 3-16,-5 0 2 15,4-2 1-15,7-3 2 0,1 5 1 16,4 0 3-16,5 0-1 16,10 0 2-16,3 0-4 0,8 5-2 15,0-3 2 1,5 5 2-16,3 0-2 16,10 5 0-16,6-5-1 0,-6 0 1 15,1 0 2-15,-1 5 2 16,6-5 1-16,0 0 2 15,-1-4-1-15,-4 1 2 16,2 3-4-16,-3-2 1 16,11-3-3-16,-2-2 0 15,2 0-3-15,-8 5 1 16,5-3-4-16,6 3 0 16,-6-3-1-16,-5 3 0 15,-7 2 2-15,-1-2 0 0,-5-3 2 16,-3 5 1-16,0 0-6 15,-5-2-2 1,2-3-34-16,-4 5-13 0,7-7-60 16</inkml:trace>
  <inkml:trace contextRef="#ctx0" brushRef="#br0" timeOffset="57392.47">8078 5920 20 0,'13'-9'11'0,"-8"4"-9"0,6-2 2 0,-6 7 2 15,0-4-3-15,3 1 0 16,3-2 21-16,0-2 11 15,-1 5-12-15,1-3-2 16,2 5-7-16,0-2 1 16,0-3 3-16,1 5 3 15,-1-2 0-15,0-3 2 16,3 5 0-16,-3-7 1 0,3 2-13 16,5 3 0-16,3-5 2 0,8 2-7 15,2-2-1-15,6 0-3 16,0 0 1-16,2 3 0 15,3 1 3-15,5-2-1 16,8-2 2-16,6 0 0 16,-1 0 3-16,3 0-5 15,3-5-1-15,13 5 0 16,8-2 0-16,-2 2-2 16,-1 2 1-16,13-2-4 0,4 2 0 15,-1 10-1-15,3 0 0 16,10-3-5-16,-7 10 0 15,-6-3 5-15,3 3 3 16,-1 2-2-16,-4 0-1 16,-3-2-2-1,-6 2 3-15,27 5 0 16,-10-5 1-16,-11-2 2 0,-8-3 3 16,2 5 4-16,6-2 2 15,-5-5-3-15,-8 0-3 16,-1 0-2-16,9 0 0 15,-1-7-2-15,-4 5 2 16,-1-5-4-16,8 3 0 0,6 1 1 16,-3 1 0-1,-3 4 0-15,6 5 2 0,-1 1-8 16,-5 8-3-16,-13 3-31 16,-10 5-11-16,-9 8-56 15</inkml:trace>
  <inkml:trace contextRef="#ctx0" brushRef="#br0" timeOffset="58460.2">14669 5786 244 0,'-8'-18'90'0,"8"8"-70"0,-3 3 8 0,6 0 0 16,2 2-17-16,3-2-4 15,5 5-4-15,11-3 0 16,5 0-2-16,16 5-1 0,10 5 1 16,4 0-4-16,2-3 0 15,-1-2-3-15,1 7 1 16,5-7-2-16,1 0 0 15,-7 5-7-15,1-3-4 16,-8 5-21-16,-3 0-10 16,-2 12-43-1</inkml:trace>
  <inkml:trace contextRef="#ctx0" brushRef="#br0" timeOffset="62810.42">7115 6649 148 0,'-6'-9'57'0,"4"4"-44"0,-4 5 1 0,4-4-1 16,-1 1-3-16,0 3 2 15,1-4 5-15,2-3 3 16,0 4-10-16,0-2-1 0,2-2 1 15,4 7-2-15,2 0 1 16,5 5-8-16,8-3 0 16,8 6-3-16,6 3 0 15,-1-4 6-15,3 7 2 0,-3-2 6 16,1-2 5 0,-3 1-5-16,-1 1 1 0,-2-2-6 15,-2-3 1-15,-1-3-7 16,-2-1-3-16,-3-3-30 15,-2-3-12-15,-6-1-63 16</inkml:trace>
  <inkml:trace contextRef="#ctx0" brushRef="#br0" timeOffset="63111.15">7443 6395 252 0,'26'15'93'0,"-10"-11"-72"0,8 10-6 16,-8-2-6-16,8 2-8 0,7 12-1 16,4-2-2-16,2 6 1 15,-5-2 1-15,-6-2 0 0,-5 3 0 16,-8-4 4-16,-10 1 5 15,-11 0 6-15,-24-2 5 16,-13 2-4-16,-16 4-1 0,-7-6-9 16,-4 2-2-16,6-1-55 15,13 8-25-15,27 0-42 16</inkml:trace>
  <inkml:trace contextRef="#ctx0" brushRef="#br0" timeOffset="65948.56">20037 8630 140 0,'3'0'55'0,"-1"0"-43"0,3 0-1 0,-2 0-4 0,2 0-3 15,3 0 2-15,3 0-1 16,2 0 0-16,6 0-3 16,7 0-2-16,3 0 3 0,6 2-4 15,4 3 0-15,-2 2-4 16,3 0 1-16,0 0 2 16,2-2 1-16,3-3 12 15,0 3 5-15,-3-5 5 16,-5 0 4-16,-5-5-13 15,-3 5-5-15,-5-2-17 16,-5-3-9-16,-6 5-67 16</inkml:trace>
  <inkml:trace contextRef="#ctx0" brushRef="#br0" timeOffset="75259.94">5823 8503 244 0,'6'-12'90'0,"-4"10"-70"0,4-5 13 15,-4 2-1-15,-2 3-11 16,0-6 1-16,0-1-9 16,-2 2-3-16,-4-2-5 15,-2-3 1-15,-2-2 0 0,-6 2-2 16,-2 3-1-16,-1 1-1 16,-2 4 1-16,2 4-2 15,-10 7 2-15,5 7-2 16,3 5-1-16,5 9 5 0,3 3 4 15,8 1-1-15,0 4 1 16,5-3-3-16,5 2-1 16,-3 5-6-16,6-7 1 15,0 0-9-15,-5-5-4 16,5-4-20-16,-3-8-8 16</inkml:trace>
  <inkml:trace contextRef="#ctx0" brushRef="#br0" timeOffset="75466.57">5485 8738 308 0,'2'12'115'0,"1"-10"-89"0,2 3 12 16,-2-3-1-16,2-2-20 15,3-2-5-15,3 2-16 16,2-5-5-16,8-2 4 15,0-2-9-15,6-3 0 0,2 0-4 16,0 5-2-16,-2-2-4 16,-1 2 0-16,-2-1-9 15,-3 4-4-15</inkml:trace>
  <inkml:trace contextRef="#ctx0" brushRef="#br0" timeOffset="75632.13">5927 8689 296 0,'8'21'110'0,"-6"-14"-86"0,6 14-2 0,-8-14-8 16,3 5-13-16,-1-5 0 16,1 0-36-16,-3 0-17 15</inkml:trace>
  <inkml:trace contextRef="#ctx0" brushRef="#br0" timeOffset="76067.12">5935 8427 324 0,'0'0'121'0,"2"0"-95"0,-2 3 5 16,3-3-6-16,2 5-17 15,0-3-2-15,3 3-11 0,3 2-2 16,0 2 4-16,2 10-1 0,3 0 2 16,-3 9 0-16,0-2 0 15,-2 7 2-15,2 0 0 16,0 2-3-16,0-2 2 16,1 7 1-1,-1-7 2-15,0 0-3 0,0-5 0 16,1-2-21-16,-1-7-8 15,0-10-29-15,0-4-13 16,-2-12-36 0</inkml:trace>
  <inkml:trace contextRef="#ctx0" brushRef="#br0" timeOffset="76354.36">6191 8369 236 0,'0'0'88'0,"3"2"-69"0,0 3 13 0,-1 2 0 0,1 0-17 16,-1 7-3-16,4 5-8 16,-1 7-3-16,3 7 0 15,5 2-4-15,6 5 0 0,-1 5 2 16,3-3 0-16,3-2-2 15,8 5 2-15,0-6 1 16,0-3 0-16,-3-3-18 0,-6-7-8 16,-1-10-17-16,-7-9-8 15,-4-9-42 1</inkml:trace>
  <inkml:trace contextRef="#ctx0" brushRef="#br0" timeOffset="76532.88">6329 8649 276 0,'-11'14'104'0,"9"-7"-81"0,-9 7-2 0,6-7-7 15,-3 7-13-15,-3-2 0 16,-2 0-12-16,0-3-3 16,0 3 7-16,-6-10-23 0,3 3-9 15,3-10-64 1,2 3-28-16,3-5 68 0</inkml:trace>
  <inkml:trace contextRef="#ctx0" brushRef="#br0" timeOffset="76876.95">6369 8757 188 0,'26'7'71'0,"-5"-7"-55"0,6 4 9 15,-17-4-1-15,3 0-10 16,3 0-1-16,0 0-5 15,0-4 0-15,0 4-5 16,-3-7 5-16,-2 2 2 0,-1-2 1 0,-2 0 1 16,-5 0 0-16,-3-5 2 15,-3 5-1 1,-5-2 0-16,-2 2-3 0,-3 2 1 16,-1 3-4-1,-4 2-2-15,5 2-2 0,-1 5 0 16,4 0 0-16,4 5 1 15,9 2-2-15,5 0 1 16,3 5-4-16,4 2-2 16,-1-7-9-16,2 5-5 15,2-7-13-15,-2-3-4 0,0-9-24 16,0 0-10 0,-3-7-30-1</inkml:trace>
  <inkml:trace contextRef="#ctx0" brushRef="#br0" timeOffset="77117.31">6668 8738 244 0,'-3'7'93'0,"3"0"-72"0,-3-7 14 15,3 0 0-15,-2 5-9 16,-1-5-1-16,0-5-12 16,1 3-5-16,-1-5-5 15,0-5 0-15,3 5 2 0,3-5 0 16,2-2 0-16,3 5 3 15,3-3 3-15,2 5-2 16,3 0 2-16,2 0-6 0,1 0-1 16,2-1-13-16,-2-1-4 15,-3 2-25-15,-6 5-10 16,-2-3-92 0</inkml:trace>
  <inkml:trace contextRef="#ctx0" brushRef="#br0" timeOffset="77361.66">6972 9006 184 0,'5'-9'71'0,"-5"-3"-55"0,0 5-22 15,-3 0-15-15,1-5-53 16,-4-4-20-16</inkml:trace>
  <inkml:trace contextRef="#ctx0" brushRef="#br0" timeOffset="77674.82">6697 8416 316 0,'13'0'118'0,"-8"0"-92"0,8 4 4 0,-7-1-5 15,7 4-17-15,3 0-2 16,8 12-6-16,5 2-1 16,0 5 1-16,0 2-3 0,0-2 2 15,-3 7-1-15,-2 2 0 16,-5 5 2-16,-14 0 0 16,-5 7-3-16,-5 5 2 0,-19 0-1 15,-13-3 0-15,-5-2-33 16,-3-2-15-16,-3-5-80 15</inkml:trace>
  <inkml:trace contextRef="#ctx0" brushRef="#br0" timeOffset="78033.86">5387 8263 316 0,'-27'33'118'0,"9"-5"-92"0,-1 24 0 0,6-19-8 16,0 9-11-16,-3 10 1 16,-2 7-3-16,7 4 0 15,0 10-3-15,14-7 5 0,8 2 5 16,12-7 5-16,4-4 2 16,10-8-21-16,8-9-10 15,18-12-28-15,4-2-12 16,7-14-94-1</inkml:trace>
  <inkml:trace contextRef="#ctx0" brushRef="#br0" timeOffset="95913.44">8054 6661 164 0,'0'0'63'15,"3"-4"-49"-15,2 1 20 0,-5 3 8 0,0-5-12 16,0 5-5-16,0-2-8 15,3-3-3-15,-1 3-8 16,3-3 3-16,-2 5 1 0,0-4-3 16,-1 1 1-16,1 3-3 15,-3-4 2-15,0 4-2 16,0 0 2-16,-3 0-2 16,1-3 0-16,2-1-3 15,-3 4 1-15,0 0-2 16,3 0 2-16,-2 0 2 15,2 0 2-15,2 7-3 16,-2-7-3-16,3 4 0 16,-3-4-1-16,3 0 0 15,-3 3 0-15,0-3-3 0,-3 4 2 16,0 1 1-16,1-3 2 16,-1-2-1-16,1 5 2 15,2-3-2-15,-3-2 2 16,0 8-2-16,3-4-1 15,0-1 1-15,0 1-1 16,3-1 0-16,-3 1 0 16,-3-1-3-16,1 1 2 15,-1 1 1-15,0-3 2 16,-2 6-3-16,0-4 0 16,2-1 1-16,0 4 0 15,1 0-3-15,-1 4 2 16,3-4 1-16,0 8 2 15,0-4-1-15,-3 3-1 16,3-2 1-16,0-2-1 0,0 6 0 16,-5-2 0-16,3 3 0 15,-4-6 0-15,-2 11-3 16,0-11 2-16,3 8 1 16,0-2 0-16,-1-3 0 15,1 2 2-15,3-2-1 16,-1 0 2-16,3 5-2 15,0-2-1-15,3-1 3 16,2 1 0-16,0-3-4 16,3 5 1-16,0-5 0 0,0 4 2 15,0-3-1 1,2-1-1-16,-2 5 1 0,0-5 1 16,0 4-1-16,0-3 2 15,0-1-4 1,0 0 0-16,-3 2 1 0,3-2 2 15,0 0 1-15,0-2 3 16,-3-2-1-16,3 1 0 16,-2-4-1-16,2 5 0 15,0-5 2-15,0-4 1 16,-3 4-1-16,0 0 1 16,0-3-4-16,1 3-2 15,-1-4 0-15,0 2-1 0,-2-1 0 16,0-1 0-16,-3-3 0 15,2 4 0-15,-2-1 0 16,3 1 0-16,-3-1 0 16,3 4 0-16,-3-3 0 15,0-4 0-15,0 8 0 16,0-4 0-16,0-1 0 16,0 1 0-16,0-1 0 15,0-3 0-15,0 0 0 16,0 4 2-16,0-1-1 15,0-3 2-15,0 0-4 16,0 0 0-16,0 0 1 16,0 0 2-16,0 0-3 15,0 0 0-15,0 0 1 16,0 0 2-16,2 0-1 16,-2 0-1-16,3 0-4 0,2 0-2 15,0 0-68-15,3-3-30 16,3-8-35-1</inkml:trace>
  <inkml:trace contextRef="#ctx0" brushRef="#br0" timeOffset="148716.21">18756 2557 280 0,'14'-12'104'0,"-12"12"-81"0,-2 0 9 16,0-4 1-16,-2 1-19 16,-6-1-5-16,-8-3-8 15,-13 0-1-15,-16 4 0 16,-11-1-3-16,-10-1 2 0,-19 10 3 16,-15-5 3-16,-9 7 2 15,-15 0 1-15,-3 4-2 16,3-4-1-16,-6 5-1 15,6-5 0-15,10 3-2 16,8-3-2-16,13 5-15 16,9-5-5-16,12 0-122 15</inkml:trace>
  <inkml:trace contextRef="#ctx0" brushRef="#br0" timeOffset="157136.8">9565 7470 168 0,'0'-4'63'0,"0"-1"-49"0,2 3-26 16,1 2-13-16,0-5-41 15,2 2-13-15</inkml:trace>
  <inkml:trace contextRef="#ctx0" brushRef="#br0" timeOffset="158610.89">11845 7534 160 0,'3'4'63'0,"0"-4"-49"0,-3 0 9 0,0 0 3 16,0 0-13-16,0 0-4 0,0 0-9 16,0 0-2-16,0 0 1 15,0 0-2-15,0-4-1 0,0 4-2 16,-3-3-1-16,3-1 1 15,0 4 2-15,0-3-1 16,0 3 1-16,0 0 0 16,0 0 3-16,0 0-20 15,0 0-8-15,0 3-36 16</inkml:trace>
  <inkml:trace contextRef="#ctx0" brushRef="#br0" timeOffset="198512.45">8456 6990 184 0,'3'-7'71'0,"-1"7"-55"0,4 0 2 0,-1 0-1 15,0-4-11-15,1 1-3 16,-1 3-5-16,3-4 1 16,0 1 1-16,0-1 0 0,2 4 2 15,3-3-1-15,3 3-1 16,0-4 1-16,5 8-1 16,3-1 0-16,3 1 2 15,4-1 3-15,9 1 2 16,8 3 1-16,5 0 2 15,0-2-3-15,-1-2-2 16,1 4 0-16,3 0 1 16,7 0-1-16,1-3 0 0,-1-1-3 15,1 1 1 1,2 4 0-16,6-4 3 0,4-1 3 16,1-3 2-16,0 0-1 15,-3 0 1-15,5 4-4 16,3-4 1-16,-2 0-5 15,-6 0 0-15,-3 0-1 16,-5 0-2-16,3-4 3 16,0 4 0-1,-3-3-4-15,0-1 1 0,-8 4-11 16,-5 7-3-16,-2 0-72 16,1 11-70-1,12-3 43-15</inkml:trace>
  <inkml:trace contextRef="#ctx0" brushRef="#br0" timeOffset="202460.4">16084 7070 220 0,'16'-7'82'0,"-6"7"-64"0,17 0 0 15,-14 0-6-15,6 0-8 16,2 0-1-16,5-4 8 16,3 4 2-16,1-3-6 15,1-1 5-15,1-3 3 0,0 4-5 0,2-1-3 16,-2 1-7-16,-3-2 0 15,-3 5-20-15,-2 0-9 16,-5 5-49 0,-6 5-57-16,-8 1 37 15</inkml:trace>
  <inkml:trace contextRef="#ctx0" brushRef="#br0" timeOffset="202675.82">16018 7226 312 0,'32'-10'115'0,"-11"6"-89"0,21-3-8 16,-18 2-7-16,8 2-19 16,5 3-4-16,5-4-27 15,6 4-10 1,-1 4-43-16,4-4-19 0,-1 8 34 15,-5-1 20-15</inkml:trace>
  <inkml:trace contextRef="#ctx0" brushRef="#br0" timeOffset="204459.68">13520 7002 164 0,'6'0'63'0,"-1"0"-49"0,3 0-2 0,-3-4-4 0,3 4-6 15,3-3-2-15,2-2-2 16,3 5-1-16,0 0 2 16,2 5-11-16,6-2-2 0,2 1-9 15,-2-1 0-15,0 4-4 16,2 0-2 0,1 0 11-16,-1 2 12 15,-2-2 6-15,3 0 17 16,-1-4 8-16,1 4-1 0,4-3 0 15,-2 3-13-15,0-2-4 16,3-2-5-16,3 4 1 16,-4-3-2-16,1-1-1 0,-3 1 1 15,0-1-4 1,-2 4 2-16,-1-3 1 0,-2-1 2 16,0 1-1-16,0 4-1 15,-1-8-4-15,-1 4-2 16,-1-4-4-16,-3 0 1 15,1 0-2 1,2-4 0-16,3 4 6 16,2 0 7-16,3-3 3 15,1-2 10-15,1 5 2 0,1 0 0 16,0 0 0 0,-3 0-1-16,-3 0 3 0,6 0-11 15,-3 0-2-15,-2 0-2 0,-1 0 0 16,1 0 0-16,4 0 0 15,-2 0 2-15,1 0-3 16,-4 0-2-16,0 0 0 16,-2 0-1-16,0 0 0 15,0 0 0-15,0 0-3 16,-3 5 2-16,0-5 1 16,0 3 2-16,-2-3 3 15,2 4 2-15,0-4 8 16,0 0 2-16,0 3-6 15,3-3-4-15,3 4-2 16,-1-4-1-16,3 3-5 0,-2-3-1 16,-1 0-2-1,1 0 3-15,-1 4 0 0,0-1 1 16,1 1 0-16,-1-1 2 16,1 1-3-16,-1 4-2 15,1-4 2-15,-1 3 0 16,3-4-2-16,0 4 2 15,1-3-17-15,-4-1-5 16,-5 1-44 0,0-4-48-16,1 8 35 15</inkml:trace>
  <inkml:trace contextRef="#ctx0" brushRef="#br0" timeOffset="204969.87">16454 6798 124 0,'3'0'49'0,"0"0"-38"0,-3 4-5 15,2-1-6-15,-2 1-4 16,0 3 3-16,0 1-31 16,0-1-11-16,3 0 2 15,0 0 2-15</inkml:trace>
  <inkml:trace contextRef="#ctx0" brushRef="#br0" timeOffset="205525.39">17314 7379 200 0,'11'-19'77'0,"-6"12"-60"0,3-7-12 15,0 7-6-15,3-1-27 16,5 4-9-16,2-3-14 16,3 0-4-16,8 4 25 0,0-1 15 15,3 4 25 1,3 0 14-16,2 0 3 16,10 7 2-16,1 0-23 0,0 4-10 15,-1 4-46-15,1 3-17 16</inkml:trace>
  <inkml:trace contextRef="#ctx0" brushRef="#br0" timeOffset="206757.67">15211 7284 172 0,'3'-11'66'0,"-1"4"-52"0,1-3 1 0,-1 6-4 16,1 1-7-16,-3-6-1 16,0 2-8-16,0 4-2 15,-3-4 4 1,1 3-17-16,-3-3-6 0,-1 0-17 16,1 2-33-16,0 2 17 15</inkml:trace>
  <inkml:trace contextRef="#ctx0" brushRef="#br0" timeOffset="206964.11">15097 7139 132 0,'-13'-14'49'0,"8"6"-38"0,-3-3-3 15,5 4-2-15,-2 0-7 16,-3 0 0-16,-3-3-6 16,1-2 0-16,-6-2-2 15,0 0 3-15,-3-2 2 16,1 2 2-16,-1 4 5 15,3-6 6-15,3 6-5 16,3-1 0-16,-1 4-15 16,3 4-8-16,3-2-30 15,2 1-11-15</inkml:trace>
  <inkml:trace contextRef="#ctx0" brushRef="#br0" timeOffset="207624.35">15989 7110 104 0,'-19'-4'38'0,"1"1"-29"0,-25-4 10 0,17 3 5 0,-19-3-2 15,-11 0 1-15,-4-8-3 16,-9 4-3 0,-16-3-9-16,-5-5 4 0,-5 2 3 0,-19-9-1 15,3 1 0 1,5-8-4-16,8 0 1 16,8-7 3-16,6 4 1 0,12 3-4 15,17-9 1-15,10-3-1 16,18-9 1-16,22 3-6 15,18-6-4-15,22-2-15 16,25 8-4-16,30 1 2 16,16 6 1-16,29 1 9 15,8 3 2-15,16 0 9 16,5 5 4-16,5 4 3 0,3 10 3 16,-3 9-9-16,17 5-2 15,-12 14-5-15,9 10-1 16,-9 6-1-16,4 10 0 15,-14 7 2-15,-16 5 2 16,-5 4-6-16,-11 17 1 16,-21-5 1-16,-18 1 1 15,-16-4-4-15,-14 11-1 16,-13 1-2-16,-13-2 2 16,-15 5 2-16,-17-12-1 15,-21 1 1-15,-32-8 0 16,-20 0 5-16,-36-7 1 15,-28-7 6-15,-40-7 5 16,-24-14-3-16,-26-12 2 0,-24-10-12 16,0-9-2-16,2 1-21 15,20-3-10-15,23 7-54 16,34 7-45 0,40 4 47-16</inkml:trace>
  <inkml:trace contextRef="#ctx0" brushRef="#br0" timeOffset="208423.27">15867 11005 280 0,'-5'-7'104'0,"5"2"-81"0,0-2-2 0,2 7-7 16,4-2-10-16,-1-7-1 15,3 1-3-15,5 1-3 16,3 0 2-16,5 0-2 0,6 0 1 16,7 0 2-16,11 2 2 0,0 3-1 15,-3 2-1-15,-2-5 5 16,-6 5 4-16,-2-7-5 16,-3 0 0-16,-5 0-11 15,-3 0-5-15,-2-5-21 16,-3-2-8-16,-3 5-72 15</inkml:trace>
  <inkml:trace contextRef="#ctx0" brushRef="#br0" timeOffset="-57735.87">7824 10471 380 0,'18'-40'143'0,"-5"14"-112"0,3-16 1 0,-8 23-9 16,3-9-14-16,5-12-3 16,5-12-3-16,8-2 0 15,8 0-2-15,5 0-3 0,3 0 1 16,6 7-8-16,2 7-2 15,10 7 1-15,6 14 1 16,2 5 1-16,-5 19 0 16,-2 11 2-16,-3 24 2 15,-6 26-1-15,-10 26 1 16,-13 30 0-16,-16 19 0 0,-21 21-8 16,-19 3-5-16,-24 4-2 15,-21-16-1-15,-7-26 0 16,-6-33 2-16,-16-21 14 15,3-37 9-15,2-29 8 16,3-36 4-16,-3-36-3 16,6-30 0-16,13-24-8 15,16-18-2-15,21-11 0 16,29-5 0-16,26-2-22 16,22 16-10-16,39 19-110 15</inkml:trace>
  <inkml:trace contextRef="#ctx0" brushRef="#br0" timeOffset="-56956.41">17981 10224 340 0,'45'-28'126'0,"-21"2"-98"0,13-16 3 0,-11 18-5 15,11-4-14-15,3-12 1 16,2-2-8-16,6-3-3 15,2-2-1-15,11-2 1 0,8 4 1 16,2 5-4-16,4 19 1 16,9 16-9-16,14 24-4 15,5 21-2-15,-5 35-1 16,0 24 6-16,-8 28 6 16,-21 21 1-16,-27 26-1 0,-37 7 0 15,-20 14 3-15,-22-9-9 16,-19-30-1-16,-15-29 4 15,-4-36 3-15,-4-32 12 16,-19-35 4-16,-5-32 6 16,0-41 3-16,-8-36-5 15,-3-35 1-15,11-16-10 16,10-24-4-16,11-7 0 16,11 5 0-16,18 4-6 15,21 22 0-15,21 18-70 16,22 43-28-16,58 33-37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8:05:11.7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16936 2633 80 0,'34'-22'33'0,"-10"18"-26"0,11-8 9 16,-20 10 5-16,7-10-1 15,4 5 0-15,6-7-8 16,2 7-5-16,9-1-4 15,7 4 0-15,3-3-2 16,2 7 6-16,1 0 3 0,5-7 1 16,0 7 1-16,7 0-2 15,1 0 1-15,-3 7-2 16,0-7 0-16,3 0-1 16,8 0 0-16,5 7 2 15,-3-3 4-15,1 8-4 16,-1-2 0-16,6 4-9 15,-1 0 0-15,-4-2-1 0,-3 9 0 16,-1-2 0-16,9 2 0 16,2 2 0-16,-5 1 0 15,-5 2-3-15,0 2 2 16,5-2 1-16,-3 7 2 16,-2 4-3-16,-8-1 0 15,-3-1 3-15,3 5 1 16,2-2-4-16,0 4 1 15,1-2 0-15,-6 7 0 16,-2 7-3-16,-1 2 2 16,3-6 1-16,-2-3 0 15,10 19 0-15,-11-12 0 16,-7 5 0-16,-11 2 0 16,-5 0-3-16,-6 0 2 15,-5-2 1-15,-5 2 0 0,-6 5 0 16,-4 2 0-16,-6 10-3 15,-6-3 2-15,-4 5-1 16,-6 7 0-16,-8 7-5 16,-5-14-3-16,-11-5-1 15,-13-4-1-15,-16-8 4 16,-8 3 3-16,-2 2 0 16,-11-2 4-16,-14 0 2 15,1-5 2-15,0-2-4 16,-14 2-1-16,-2 7-2 15,0-2 3-15,3-5 0 0,-14-7 1 16,11-9 2 0,5-10 1-16,-5-9 7 0,-8-12 6 15,10-2 3 1,1-12 3-16,-14 0-8 0,6-7-1 16,-1-7-3-16,-10-5-1 15,3-9-8-15,8-12-2 16,-3-7 0-16,-6-10 2 15,9-4 0-15,2 0 2 16,-2-14-2-16,7-3 2 16,9 3 0-16,7 2 1 0,6-2 9 15,7-12 6-15,6 0-1 16,16 0-1-16,10-5 4 16,17-9 1-16,12-5-9 15,16-2-3 1,17-5-6-16,10-9-1 0,10 2-6 15,6-5-2-15,2 8-7 16,3-1 0-16,-5 17-3 16,2-7 0-16,3 9-6 15,-3 12 1-15,-2 12-20 16,5 9-9-16,3 19-65 16</inkml:trace>
  <inkml:trace contextRef="#ctx0" brushRef="#br0" timeOffset="36031.98">8625 10730 176 0,'-10'-12'68'0,"5"0"-52"0,-6-4-1 0,8 4-1 16,-2-2-8 0,2-5 2-16,3-2 4 0,6-5 4 15,4-7-8 1,6-2 0-16,5-3 2 0,8 8-4 0,11-3-1 16,13 7 2-16,8 5 0 15,2 9-3-15,9 7-3 16,15 17 0-1,3 9 1-15,-3 19-1 0,-2 14-1 16,5 12 1-16,-3 14-1 16,-13 7 0-16,-13 7 0 15,-13 0-3-15,-14 5 0 16,-15 2-1-16,-17-7 3 0,-20-2-2 16,-16-10-1-16,-11-2 0 15,-16-14 3-15,-27-12 0 16,-7-18 1-16,-11-18 2 15,-18-18 1-15,-3-14 3 16,-5-19 3-16,-1-7-2 16,12-14-2-16,10-14 0 15,15-10 1-15,25-1-3 16,15-16-2-16,27-6-18 16,24 0-9-16,26-12-37 15,48-14-15-15,37-7-5 16</inkml:trace>
  <inkml:trace contextRef="#ctx0" brushRef="#br0" timeOffset="56778.69">9440 5873 208 0,'6'5'79'0,"-4"-5"-61"0,1 2 10 16,-3-2 3-16,3 0-17 16,-3 0-2-16,0 0-4 15,-3 7 0-15,-2-2-4 16,-3-2-5-16,-6 6 0 0,-4-2-1 15,-6 2 0-15,-8 6 2 16,-5 8 0-16,0-2-3 16,0 7 2-16,3 5 1 15,-1 0 2-15,1-5 1 16,2-2 1-16,3 0-16 16,3-7-6-16,5-2-27 0,10-6-11 15,14-4-34 1</inkml:trace>
  <inkml:trace contextRef="#ctx0" brushRef="#br0" timeOffset="57124.78">10771 6019 264 0,'11'-7'99'0,"-11"7"-77"0,-3-5 0 0,3 5-3 0,-5 7-15 16,-3-2-5-16,-5 7-2 16,-6 4 2-16,-7 3 0 15,-11 9-2-15,-11 3 2 0,-5-3-26 16,5-2-11-16,4-9-69 16</inkml:trace>
  <inkml:trace contextRef="#ctx0" brushRef="#br0" timeOffset="57756.12">12102 5812 204 0,'3'-7'77'0,"-1"7"-60"0,-2-5 13 0,0 3 3 15,0 2-17-15,0 0-4 16,6 0-9 0,-4 2-3-16,4 3 0 0,-4 2-5 0,-2 5-1 15,-2-3-4-15,-4 5 1 16,-4 5 3-16,-6 2 1 15,-3-2 0-15,-5 2 4 16,-5 10 0-16,0-7 3 16,-2 6-1-16,-4-2 2 15,1 5-4-15,2-5 0 16,0 5-61-16,8 0-61 16,14-7 31-16</inkml:trace>
  <inkml:trace contextRef="#ctx0" brushRef="#br0" timeOffset="58597.87">9594 6704 184 0,'-3'-3'71'16,"3"6"-55"-16,-2 1 6 0,-1-1 0 0,-2 4-8 15,-3 4 0-15,-6 4-8 16,-1 3-2-16,-7 8-2 15,-4 2-2-15,-6 1 3 0,-2 1-4 16,-9 3-2-16,1-5-23 16,5-2-10-16,3-5-54 15</inkml:trace>
  <inkml:trace contextRef="#ctx0" brushRef="#br0" timeOffset="59032.71">11036 6863 192 0,'0'-14'74'0,"0"14"-58"0,-6-4 12 16,4 4 2-16,-3 0-16 16,-6 0-2-16,-8 7-8 15,-7 9-3-15,-6 5 0 16,-5 8-1-16,-2 8 0 0,-1 3-9 16,-3 3-2-16,1-3-25 15,2-8-9-15,1 4-41 16</inkml:trace>
  <inkml:trace contextRef="#ctx0" brushRef="#br0" timeOffset="59605.17">12303 6802 224 0,'3'-11'85'0,"-3"11"-66"0,-3 0 3 0,0 0-3 16,1 0-12-16,-3 7-2 16,-6 4-5-16,-2 8-1 15,-6 9 1-15,-2 5-3 0,-3 10 2 16,-5 8-12-16,-3 1-5 15,1 2-17-15,-1 3-5 16,0 2-1 0,0-12-22-16,-2 0 15 15,0 0 3-15,-1-3 3 16</inkml:trace>
  <inkml:trace contextRef="#ctx0" brushRef="#br0" timeOffset="61194.5">9604 7908 236 0,'-2'0'90'0,"-1"0"-70"0,-7 0 2 0,4 0-6 15,-4 7-14-15,-4 7-2 16,-4 5-6-16,-3 7-1 0,-3 9 4 15,-3 12-25-15,-2 0-11 0,-2 5-55 16</inkml:trace>
  <inkml:trace contextRef="#ctx0" brushRef="#br0" timeOffset="62065.17">10914 7929 180 0,'-5'0'68'0,"5"0"-52"0,-11 5-1 16,3-3-1-16,-5 10-8 16,-5 2-1-16,-9 5-2 15,-5 9-3-15,-5 12 1 16,-5 0-1-16,-8 4 0 0,-3-1-73 15,2-3-44 1</inkml:trace>
  <inkml:trace contextRef="#ctx0" brushRef="#br0" timeOffset="62757.32">12232 7887 192 0,'0'-5'71'0,"0"5"-55"0,-3 0 6 0,3 0 2 16,-8 7-11 0,-5 5-6-16,-8 2-5 15,-11 12-1-15,-5 2-4 0,-5 19 0 0,-3 0-14 16,-3 5-6-16,8-1-65 16</inkml:trace>
  <inkml:trace contextRef="#ctx0" brushRef="#br0" timeOffset="74286.8">7017 8333 212 0,'0'0'82'0,"2"0"-64"0,1 0 7 15,-3 0-3-15,0 0-12 16,0 0-1-16,3 3-5 15,-1-3-1-15,1 4-1 16,0-1-4-16,-1 2 1 0,1 2 1 16,0 2 0-16,-3 3 0 15,0 2 0-15,0 5-3 16,0 2 2-16,-3 0 1 0,0 10 2 16,1-3-1-16,-1 5-1 15,0-5 1-15,3 5-1 16,0-5 2-16,0 5 1 15,0-2 1-15,0-3 2 16,3 5-5-16,0 2-1 16,-1 5 2-16,1-9 1 15,-3-3-4-15,0-7 1 16,0 0-2-16,0-2 0 16,0-5 6-16,0-2 2 15,0-5-2-15,0 0-3 16,3 0 0-16,2 0-1 15,0-7 6-15,6 5 6 16,-3-3-2-16,2-2 2 0,3 5-5 16,1-5-2-16,2 2-2 15,-1 3 0-15,7-5-4 16,1 0 0-16,7 0 3 16,-1 0 1-16,0 0-1 15,3 0 1-15,-1 0 2 16,6-5 2-16,0 5-6 15,3 0 0-15,8 5-3 16,5-5 0 0,-3 5 0-16,3-3 0 0,-3 3 2 15,0-3 2-15,1 5-1 16,4-7-1-16,3 5 5 16,1-5 1-16,-1-5-5 15,0 5 0-15,0 0 1 16,0 0 1-16,9 0-1 0,4-2 1 15,-2 2-2-15,-3 0-1 16,0 2-2-16,5-2 1 16,4 7 1-16,-4-7 2 15,-2 5-1-15,-3 2-1 16,0-5 1-16,6 3-1 16,-1 0 0-16,0-3 0 15,-2 5 0-15,-3-2 0 16,0-3 0-16,9 5 2 15,-1-2-3-15,0 2 0 0,-5 0-1 16,-1 0 0-16,-2 0 2 16,6 0 2-16,-3 0-3 15,-3 0 0-15,-5 3 3 16,-6-8 1-16,-2-2-1 16,-3-2 1-1,14-3 2-15,-1-2 4 0,-2 0-4 16,-2-5-1-16,-7 5-4 15,1-2-1-15,-2-3 1 16,-1 7 0-16,5-4 2 16,4-3 3-16,-1 5-4 15,-3-5-1-15,1 5 2 16,-3 0 3-16,-3-2 0 0,6 2 0 16,7-3-3-1,-5 3 1-15,1 0-2 0,-4 0-1 16,-2 5-2-16,3-3-1 15,2 5 2 1,8-2 0-16,-2 2 1 0,-1 0 2 16,-5 2-3-16,0-2-2 15,-5 7 2-15,0-2 2 16,0-3 0-16,-3-2-1 16,-2 0 3-16,-6 0 2 15,-5 0-2-15,-2-2 0 16,-6-3 1-16,0-2 0 15,-2-7 0-15,-4 0 2 16,-1-12-1-16,-7 0 0 16,-1-7-3-16,-4-2-2 0,-4-5-2 15,-6-7 1-15,-3 2-1 16,-5-2-2-16,0-7-6 16,-3 0-4-16,3 11-30 15,1 4-11-15,1 6-91 16</inkml:trace>
  <inkml:trace contextRef="#ctx0" brushRef="#br0" timeOffset="74736.59">10927 8293 220 0,'19'-11'85'0,"-14"11"-66"0,3-5 12 0,-3 5 3 0,1 0-11 16,-1 0-4-16,0 5-10 16,-2-3-4-16,0 10-3 15,-1 2-4-15,1 12 1 0,-1 18 1 16,1 6 0-16,-3 9-3 15,0-3 2-15,-3 10 1 16,-2-5 0-16,-3 5 0 16,-5-7 2-16,-6-5-10 15,-2-12-4-15,-3-4-107 16</inkml:trace>
  <inkml:trace contextRef="#ctx0" brushRef="#br0" timeOffset="75229.86">9514 8390 204 0,'37'-7'77'0,"-26"7"-60"0,13-3 8 0,-11 3 0 0,3 0-15 16,0 3-6-16,0 1-5 15,0 4-2-15,-3 1 2 16,-3 7-2-16,-2 6 1 0,-2 6 2 16,-4 5 0-16,1 7 6 15,2 2 4-15,1 10 10 16,-1 9 7-16,0 0 3 15,0 3 2-15,1-10-11 0,-4-5-5 16,-2-9-9 0,-2-2-5-16,-4-12-45 0,-2-12-19 15,8-14-70 1</inkml:trace>
  <inkml:trace contextRef="#ctx0" brushRef="#br0" timeOffset="85667.55">8260 8270 284 0,'0'0'107'0,"0"0"-83"0,0 0 13 0,0 0-1 16,0 0-13-16,0 7-3 15,0 0-11-15,0 9-6 16,0 6-2-16,0 6-4 0,3 24 2 16,2 2-4-16,1 14-1 15,-1 2 3-15,-3 6 3 16,-2-3-1-16,-2-5 0 16,-3-7 1-16,-3-7 2 15,-3-14-25-15,0-7-12 16,1-14-103-1</inkml:trace>
  <inkml:trace contextRef="#ctx0" brushRef="#br0" timeOffset="88863.09">8594 11969 216 0,'0'-4'82'0,"2"-3"-64"0,-4-1230 0 0,2 2448-6 15,0-1225-11-15,0 0 0 16,2-8-3-16,4-4-2 16,2 1 3-16,5 1 0 0,5-6 1 15,6 1-5-15,8 1 1 16,13 5-9-16,8 6-4 0,5 8 4 16,3 13 5-16,2 10 9 15,14 5 5-15,-3 10 3 16,-2 3 2-16,-6 13-3 15,-8 5-3-15,-8 15-5 16,-10 4 0-16,-11 11-16 16,-16 0-4-16,-13 11-10 15,-16-8-4-15,-18-3-34 16</inkml:trace>
  <inkml:trace contextRef="#ctx0" brushRef="#br0" timeOffset="88951.85">8612 12400 160 0,'-100'-123'63'0,"39"65"-49"0,3-58-6 16,39 65-5-16,1-13-25 16,4-13-8-16</inkml:trace>
  <inkml:trace contextRef="#ctx0" brushRef="#br0" timeOffset="89917.27">8575 12216 288 0,'8'10'107'0,"0"-3"-83"0,3 9-9 0,-3-6-9 16,2 1-13-16,3 11 0 15,6-1 3-15,10 5 4 16,13 7 1-16,17 7 10 0,4-1 6 16,3 1 13-16,8-4 8 15,11-10-3-15,-3-12 0 16,-3-3-20-16,-7-11-9 16,-6-4-20-16,-5-3-8 15,0 0-64-15,-1 4-29 16,-1 13-17-16</inkml:trace>
  <inkml:trace contextRef="#ctx0" brushRef="#br0" timeOffset="90739.57">7205 12618 304 0,'-8'8'115'0,"8"3"-89"0,-8 6-17 0,8-10-13 15,0 12-18-15,0 9-1 16,0 17 3-16,2 2 2 16,4 7 11-16,-1 7 10 0,3-7 8 15,2 5 4-15,-2-1 3 16,3-3 1-16,0-8 1 15,-1-7-5-15,3-5 1 0,1-2-5 16,-1-12 1 0,0-2-9-16,3-5-2 0,2-2 1 15,4-1 1-15,4-4-1 16,6 1-2-16,8-6-4 16,12 5 0-16,15-2-3 15,7 2 0-15,13 0 4 16,19 0 1-16,5 5 4 15,19-3 1-15,7-2 3 16,3 5 3-16,17-5 2 16,-4 5 1-16,14-5-4 15,-3 0-3-15,13-3-2 16,-5-1-3-16,0 4-2 16,8 0 1-16,-6 0 1 0,14 0 0 15,-10 5 0-15,9 0 0 16,-9-3 4-16,2 5 5 15,26-2 6-15,-18-5 5 16,-3 0-8-16,-21-7-2 16,-16-2-4-16,3-6-1 15,-21-3-3-15,-19-8 1 16,-16-7-4-16,-10-2 0 16,-14-7-1-16,-13-10-2 15,-13-9-4-15,-13-7 0 16,-13-8-7-16,-9-1-1 15,-10-5-2-15,-10-12-2 16,-6 0 1-16,-3 0-1 16,-2 11 0-16,0-1 2 0,0 8-12 15,0 11-3-15,2 11-84 16</inkml:trace>
  <inkml:trace contextRef="#ctx0" brushRef="#br0" timeOffset="91205.33">11049 12567 288 0,'24'0'110'0,"-16"0"-86"0,2 7 7 0,-4-3-4 0,-1 11-20 16,-2 6-3-16,-3 19-5 15,0 19-1-15,-6 21 2 16,1 14-14-16,0 14-3 0,-1-2-22 15,-2-5-10-15,1-17-14 16,-4-13-4-16,-2-19-16 16</inkml:trace>
  <inkml:trace contextRef="#ctx0" brushRef="#br0" timeOffset="91594.31">9668 12553 260 0,'29'-14'99'0,"-13"6"-77"0,-3 4 15 0,-2 4 5 0,-1 4-19 16,1 4-2-16,2 13-13 16,0 12-3-16,-2 18-3 15,-3 25-4-15,-3 25 1 0,-2 19-12 16,-1 7-7-16,1-7 4 15,-3 0 2-15,0-19-8 16,0-14 0-16,0-14-95 16,0-24-44-1,5-16 82-15</inkml:trace>
  <inkml:trace contextRef="#ctx0" brushRef="#br0" timeOffset="91901.49">8483 12614 312 0,'-6'12'118'0,"9"2"-92"0,5 23-7 0,-3-13-10 0,3 23-34 16,0 19-10-16,3 21-90 15,-1-1202-41 1</inkml:trace>
  <inkml:trace contextRef="#ctx0" brushRef="#br0" timeOffset="95693.97">8932 12103 232 0,'-2'-4'88'0,"7"8"-69"0,-2-4-5 16</inkml:trace>
  <inkml:trace contextRef="#ctx0" brushRef="#br0" timeOffset="95992.18">8940 12099 412 0,'0'-7'29'0,"0"0"-13"16,0 4-5-16,0-1-5 0,0 4 2 15,0 4 0 1,0 6-2-16,3 8-4 15,0-3-1-15,-1 6-3 16,1 2 1-16,0-6 1 16,2 2 0-16,-3-1 6 15,1-4 6-15,2-2 3 0,1-2 3 16,-1-6 5 0,0-4 6-16,1 0-7 0,4-11-3 15,3-8-7 1,3-2 0-16,5-8-3 0,3-4 0 15,3 1-5 1,2-1-1-16,3 0-6 0,-1 4-2 16,1 8-27-16,-3 2-9 15,0 5-83-15,0 10-34 16,3 4 27 0</inkml:trace>
  <inkml:trace contextRef="#ctx0" brushRef="#br0" timeOffset="97486.18">9615 12052 216 0,'11'-7'82'0,"-4"4"-64"0,7-16 7 0,-6 12-3 15,2-4-10-15,3-3 1 16,3-8-2-16,6 1 3 16,4-9-7-16,3 1 5 0,5-4 3 0,6-2 2 15,5-5-1-15,11 0-2 16,5 3 1-16,2 1-8 16,3 1-2-16,8 4-5 15,11 10-1-15,2 10-4 16,-2 11-1-16,-6 11-2 15,3 22 0-15,0 17 2 16,-10 8 4-16,-11 18-1 16,-14 15-1-16,-12 8-11 15,-17 12-2-15,-20 2-5 16,-25-1-2-16,-13-6 3 16,-10-16 0-16,-16-20 7 15,-16-27 4-15,-3-18 12 16,-5-29 6-16,-16-17 5 0,3-26 5 15,5-19-8 1,8-14-1-16,11-7-7 0,10-10-4 16,19-1-61-16,21-4-27 15,21-3-2 1</inkml:trace>
  <inkml:trace contextRef="#ctx0" brushRef="#br0" timeOffset="97932.99">10258 12132 272 0,'13'11'104'0,"-8"-8"-81"0,6 6-6 0,-6-6-9 15,3 4-17-15,3 0-2 16,-1 0-5-16,4 0-1 16,2 0 10-16,2 2 10 0,1-6 6 15,4 1 15-15,4-8 10 16,2-11-7-16,0-10-3 16,3-15-12-16,0-15-5 15,-1-6-13-15,1-7-4 16,2-5-22-16,1 0-9 15,18 7-84 1</inkml:trace>
  <inkml:trace contextRef="#ctx0" brushRef="#br0" timeOffset="121266.29">7842 11849 152 0,'3'5'57'0,"0"-5"-44"0,-3 0 3 15,0 0-2-15,0-5-14 0,0 5-4 16,0-7-1-16,0 0 1 16,0 0 2-16,0-5 7 0,0 3 7 15,0-10-2-15,0-7 0 16,0-7-4-16,0 1-1 15,-3-11-1-15,0-4 0 16,1-5-2-16,-1-13 1 0,-2-4 9 16,-1-4 7-16,-2-2 1 15,1-5 0-15,-1-11-4 16,-3 1 0-16,0-2-5 16,3-2-1-16,1-7-4 15,-1 0 1 1,0 9-6-16,0-2-1 0,0-2 0 15,-3 9 0-15,1 7 0 16,2 7 0-16,0 7-3 16,2 5 0-16,4 9-3 15,-1 10-1-15,1 2 4 16,2 7 1-16,2 7-5 16,1 5 8-1,2 2 4-15,0 5-2 0,3 0-2 16,3 7 0-16,2-5-1 15,0 5-5-15,3 5 1 16,5-3 0-16,3 3 2 16,3-3 1-16,4 5 1 15,14 0 4-15,11 5 5 16,5-5-3-16,5 0 2 16,11 2-3-16,15-4 0 15,9-3-6-15,5 0 1 16,18 3 0-16,0-3 0 15,11 3-5-15,11 2 1 16,5 2-7-16,10 10-3 16,-5-5 3-16,6 12 4 15,-1-5 2-15,-13 7 3 16,8-2 1-16,-8-5 3 16,-10 5 5-16,10-5 4 0,-13-7-2 15,-13 5 2-15,-1-5-6 16,-1-5-1-16,-15 5-4 15,-7-2-1-15,-13-3 1 16,-11 3 2-16,11 2-6 16,-17 0 1-16,-9 0-1 15,-17 0-1-15,-10 5-1 16,-11 2-1-16,-10 7-3 16,-11 12 1-16,-14 21 3 15,-2 12 1-15,1 9 3 0,1 29 1 16,6 6-2-1,8 10 2-15,11 12 7 0,18-3 4 16,8 5 8 0,3 5 6-16,-3-5-4 0,-8-11-2 15,-3-11-10-15,-12-13-3 16,-12-16-21-16,-12-13-7 16,-14-16-100-1</inkml:trace>
  <inkml:trace contextRef="#ctx0" brushRef="#br0" timeOffset="151977.64">7202 9648 200 0,'8'7'74'0,"2"-7"-58"0,12 0 12 16,-9-2-1-16,3-3-2 0,5-2 2 15,3-5-9-15,5-2 0 16,3 0-11-16,2 0 2 0,6-5 4 16,7 5-7-16,4-5-3 15,-1 5-2-15,3-2 1 16,-6-1 1-16,-2 8 1 16,-2-3-2-16,-1 10-2 15,3 2 3-15,5 7 0 16,3 2-1-16,-3 15-2 15,1-1 3-15,-6 15 2 16,0 4-2-16,-6 12 0 16,-2 5-1-16,-10 7-2 15,-6 2 1-15,-10 17-1 0,-11 2-3 16,-14 2 0-16,-15 3-1 16,-18-3 0-16,-14-2 3 15,-5-7 0-15,-3-12-4 16,-5-16 1-16,-6-17 0 15,6-9 2-15,6-12 3 16,4-14 2-16,1-14 1 16,7-12 0-16,6-14 2 15,2-2 3-15,8-10-2 16,6-4 1-16,5-3-3 16,2-7 2-16,9 5-2 15,2 7 0-15,5 0-3 16,9 2 1-16,4-2-2 15,9 2 2-15,8 3 9 16,7 4 4-16,3-4-5 0,6 4-4 16,-1 3-2-16,0 4-1 15,-2 3-2-15,-3 2-2 16,-2 7 1-16,-4 5-1 16,-1 7 0-16,-7 2 2 15,-4 3-3-15,-6 4-2 16,-5 3-1-16,-5 2 3 15,0 2-5-15,-3-2 2 16,0 5-11-16,3-5-6 16,2-5-26-16,8-9-10 15,19-5-82 1</inkml:trace>
  <inkml:trace contextRef="#ctx0" brushRef="#br0" timeOffset="157065.37">6795 6758 348 0,'23'33'129'0,"-7"-26"-100"0,0-3-44 0,-11-4-27 0,-2-4-96 16,-3-3-35-16</inkml:trace>
  <inkml:trace contextRef="#ctx0" brushRef="#br0" timeOffset="164593.46">7279 9540 140 0,'2'0'55'0,"1"0"-43"0,-3 0-1 0,0 0-4 15,0 0-8-15,0 0 1 16</inkml:trace>
  <inkml:trace contextRef="#ctx0" brushRef="#br0" timeOffset="164677.25">7281 9540 195 0,'-5'0'-28'0,"0"0"6"15,2 0 8-15,0 0 11 16,1-5 4-16,-1 5-35 15,3 0-16-15</inkml:trace>
  <inkml:trace contextRef="#ctx0" brushRef="#br0" timeOffset="166342.78">7080 9700 176 0,'-2'-7'66'0,"2"7"-52"0,-3-5 8 16,3 5 1-16,0-2-12 16,0-3-1-16,0-2-6 15,0 0-1-15,0 0-1 16,3-5 1-16,2 5 2 0,0-5 2 0,3 5 1 16,5-2 0-16,3 2 0 15,5 0 0 1,9 0 0-16,4-3-2 0,3 3 1 15,3 0 0-15,2-2 3 16,3-3-3-16,8 0 1 16,5-2-1-16,3 0 3 15,0-5-1-15,-3 5 2 16,-5-5-2-16,-3 5 0 16,0 5-3-16,-2-3-1 15,0 0-3-15,-3 5-2 16,-3 0 1-16,-5 5-1 15,-3-3-3-15,-4 5 2 16,-4 5-4-16,-5 2 1 0,-5 2 0 16,-5 8 2-1,-6 4-1-15,-2 7 1 0,-6 5 2 16,0 14 0-16,-2 0 0 16,2 7 0-16,3-7 0 15,6 5 2-15,2 2-1 16,2 0-1-16,3 7 1 15,3-2 1-15,0 0-1 16,0-5-1-16,-3-5 3 16,0-2 0-16,-5-2-1 15,-2-10 1-15,-1-2-2 16,-5 0 2-16,-3-7 0 0,-2 0 1 16,-6-3-2-1,-4 3 1-15,-9 0-2 16,-8-5 2-16,-13 3-2 0,-5-3-1 15,-6 0 1 1,-2 0-1-16,-8 5-3 0,-11-5 2 16,3-2 1-16,5-5 0 15,6-2 2-15,-1-3 1 16,9-4-1-16,2 0-2 16,5-3 1-16,3-2 1 15,8 0 1-15,5-2 3 16,9-3-1-16,1 0 2 15,4 3-4-15,5-10 0 0,-1-2 1 16,4-7 0-16,-1-12-2 16,1-19 1-16,-6-11 0 15,3-22 3-15,2-9-3 16,6-12-2-16,-6 3 2 16,8-10 0-16,1 14-4 15,-1 17 1-15,3 9 2 16,0 14 1-16,0 12-6 15,0 14-2-15,0 10-23 16,0 11-8-16,0 0-101 16,-2 24-58-1</inkml:trace>
  <inkml:trace contextRef="#ctx0" brushRef="#br0" timeOffset="167035.94">7509 10048 196 0,'8'2'74'0,"-6"3"-58"0,4-3 5 0,-4 3-1 15,1-5-12-15,-3 0-2 16,0 0-4 0,3 0 1-16,-3 0-2 0,2 0-3 0,1 0-1 15,2 2-5-15,-2 3-2 16,2 0-46 0,1-3-5-1,-4 3-31-15,3-3 26 16,-2-2 198 15,5 0-53-31,0 0-9 0,-3 0-26 16,1 0-14-1,-4 5-11-15,-2-5-1 0,3 2-11 16,-1-2-2-16,-2 0-1 0,0 0-7 16,0 5-2-16,-2-5-38 15,2-5-14-15</inkml:trace>
  <inkml:trace contextRef="#ctx0" brushRef="#br0" timeOffset="192301.93">10300 4528 164 0,'0'0'63'0,"0"0"-49"0,0 0 9 0,0 0 1 16,0 0 3-16,0 0 4 16,0 0-4-16,0 0-2 15,3 7-13-15,-3 0-5 0,0 5-1 16,0 2-3-16,0 12 0 15,-3 2-3-15,1 5-1 16,-1 5 1-16,0 4 2 16,1-2-3-16,-1 5 0 15,3-5 1-15,0-5 0 16,0 0 0-16,0-2 2 0,0-7-1 16,0-5-1-16,3-9 3 15,-1-5 2-15,4-7-22 16,-1-12-10-16,0-11-89 15</inkml:trace>
  <inkml:trace contextRef="#ctx0" brushRef="#br0" timeOffset="192677.92">10435 4681 140 0,'21'5'52'0,"-2"-3"-41"0,2 3 9 15,-10-3 0-15,2-2 1 0,0-2 2 16,0-3-4-16,3 5-1 16,0-7-10-16,0 2-3 0,-3 3 1 15,0 2-1-15,1 7 2 16,-1 0-4-16,0 7-2 16,-2 7-3-16,-3 12-1 15,-6 0 2-15,-2 5 0 16,-5 2-2-16,-3-5 2 15,-3-7-1-15,-2-4-2 16,-3-8 0-16,-2-9 3 16,-3-14 4-16,-1-7 3 15,1-7 0-15,3-5 1 16,5-2-4-16,2-5 0 16,6 5 1-16,2-3 0 15,6 5 0-15,2 3 0 0,3-3-71 16,2 0-66-1,6 5 30-15</inkml:trace>
  <inkml:trace contextRef="#ctx0" brushRef="#br0" timeOffset="197783.5">8845 5699 136 0,'0'0'52'0,"0"0"-41"0,3 0 2 16,-3 0-3-16,0 0-6 16,0 0-1-16,0 0-21 15,0 0-10-15,0-7-30 16,0 0-11-16</inkml:trace>
  <inkml:trace contextRef="#ctx0" brushRef="#br0" timeOffset="198156.13">8721 4608 228 0,'0'0'85'0,"0"0"-66"0,2 7 8 16,-2-7-2-16,3 7-13 15,0-7-4-15,-1 7 1 16,1-2 4-16,0 9-7 16,-1-7 1-16,1 12 0 15,-1-5-1-15,1 7-1 0,0 3-8 16,-1-1 0-16,1 3-23 16,0 2-8-16,-1-2-29 15,1-2-13-15,0-8-12 16</inkml:trace>
  <inkml:trace contextRef="#ctx0" brushRef="#br0" timeOffset="198395.49">8924 4629 204 0,'45'-16'77'0,"-45"16"-60"0,37 2 6 0,-29-2-1 15,6 7-14-15,1 0-2 16,1 12-2-16,-2-5 2 15,-1 19-3-15,-3-7-6 0,-4 21-1 16,-4-12 2-16,-7 5 1 16,0-7 1-16,-8-12 0 15,-1-2 8-15,-10-19 7 16,3 0-5-16,-8-26-1 16,5 3-12-16,1-22-3 15,4 12-103 1</inkml:trace>
  <inkml:trace contextRef="#ctx0" brushRef="#br0" timeOffset="198847.31">7316 4526 240 0,'5'21'90'0,"-5"-21"-70"0,11 35-1 0,-9-28-6 0,1 24-12 16,0-10 0-16,-3 26-1 15,0-14 2-15,0 26-1 16,0-17-7-16,5 3-1 0,-3-10-21 16,6-9-9-1,-2-5-58-15</inkml:trace>
  <inkml:trace contextRef="#ctx0" brushRef="#br0" timeOffset="199091.66">7517 4568 232 0,'16'14'88'0,"-16"-14"-69"0,26 26 2 0,-21-21-5 16,11 9-11-16,-2-5-3 15,4 17-4-15,-2-7-1 16,2 14 2-16,-4-5 0 0,-12 10 1 16,1-10-3-16,-16 0 2 15,2-4-4-15,-13-22 1 16,8 5 2-16,-10-28 3 15,5 7 0-15,-8-26 2 16,5 7-35-16,0-19-16 16,6 17-44-1</inkml:trace>
  <inkml:trace contextRef="#ctx0" brushRef="#br0" timeOffset="199613.26">6226 5591 240 0,'2'21'90'0,"-2"-21"-70"0,8 21-1 0,-2-16-3 15,-1 14-12-15,-3-5-2 0,4 14-8 16,-1-2-1 0,0 14 3-16,1 7-7 0,2-2-2 15,-6-15-20-15,4-4-6 0,-1-14-48 16</inkml:trace>
  <inkml:trace contextRef="#ctx0" brushRef="#br0" timeOffset="199839.65">6517 5603 224 0,'39'2'85'0,"-39"-2"-66"0,32 7 1 15,-27-7-4-15,6 12-9 0,0-5 1 16,2 7-7-16,-3 0-3 16,-2 19 1-16,-2-12-2 15,-9 17 1-15,0-10 0 0,-10 1-2 16,0-4 3-16,-11-11 0 15,6-2 5-15,-12-19 5 16,7 0-1-16,4-26 1 16,3 7-115-1</inkml:trace>
  <inkml:trace contextRef="#ctx0" brushRef="#br0" timeOffset="200172.76">6414 6440 248 0,'2'10'93'0,"1"-6"-72"0,2 15-2 15,-2-5-3-15,-1 7-12 16,1 12 0-16,0 7-4 0,-1 3-1 16,-2 1 1-1,-2-1-16-15,-1-3-4 0,3-7-28 0,3-8-9 16,5-13-30-1</inkml:trace>
  <inkml:trace contextRef="#ctx0" brushRef="#br0" timeOffset="200392.6">6694 6497 216 0,'21'37'82'0,"-13"-16"-64"0,5 19 4 0,-10-33-1 15,2 12-11-15,-2 9-3 16,-3 1-7-16,-3 4-2 0,-5-3 1 16,0-9 0-16,-8 1 3 15,3-11-3-15,0-15-2 0,0-11 4 16,2-13 1 0,3-16-16-16,6-6-5 0,-1-4-79 15</inkml:trace>
  <inkml:trace contextRef="#ctx0" brushRef="#br0" timeOffset="201173.02">6331 7811 220 0,'8'-4'82'0,"-8"8"-64"0,3-4 13 0,-3 0 1 0,3 3-13 16,2 4-1 0,-5 4-8-16,0-1-2 0,0 9-4 15,0 2-1-15,-5 2 1 16,5 1 0-16,0-1 0 0,5-1 0 16,-2-1 0-16,5-7-5 15,10-7 1-15,9-9-31 16,4-13-14-16,1-15-74 15</inkml:trace>
  <inkml:trace contextRef="#ctx0" brushRef="#br0" timeOffset="201325.61">6551 7778 216 0,'-21'22'82'0,"8"-11"-64"0,-1 6 15 0,7-3 4 16,-1 2-8-16,0 5-2 15,2 5-13-15,1 3-4 16,5 6-6-16,3 2-3 0,2-1 2 15,6-3-48-15,4-5-20 16,1-12-53 0</inkml:trace>
  <inkml:trace contextRef="#ctx0" brushRef="#br0" timeOffset="201553">6707 7828 248 0,'16'14'93'0,"-8"-2"-72"0,5 9 5 0,-7-9-3 0,1 9-13 16,-1 0-1-1,-1 9-7-15,0 6-4 0,-5-3 1 16,-5 0 0-16,0 0 1 0,-1-12-3 16,-1-7 2-16,1-7 1 15,1-21 0-15,2-7-11 16,3-19-5-16,0-15-98 15</inkml:trace>
  <inkml:trace contextRef="#ctx0" brushRef="#br0" timeOffset="202756.33">6337 4629 180 0,'0'-7'68'0,"2"0"-52"0,-2 7 14 0,0 0 6 15,0 0-7-15,0 0 5 16,0 7-13-16,0 0-12 15,0 10-3-15,0-1-2 0,0 10-2 16,3 7-2-16,0 2-8 16,2-2-5-16,0 5-9 15,3-10-1-15,3 0-26 16,2-14-8-16,-2-9-30 16</inkml:trace>
  <inkml:trace contextRef="#ctx0" brushRef="#br0" timeOffset="202975.75">6625 4601 244 0,'27'5'90'0,"-14"4"-70"0,5 5 6 0,-12-2-1 16,2 7-14-16,2-3-3 16,-5 8-8-16,1-3 0 15,-6 7 0-15,-6-4-3 0,-1-3 2 16,-7-7-1-16,-2-7 0 15,-2-12 2-15,-1-4 0 16,1-12-3-16,-1-10 2 16,3-2-96-16,9-2-59 15,9 7 63 1</inkml:trace>
  <inkml:trace contextRef="#ctx0" brushRef="#br0" timeOffset="204556.73">11565 4669 152 0,'-3'0'57'0,"3"0"-44"0,0 0 10 0,0 0 0 16,0 0-2-16,0 0-1 15,0 0-4-15,0-2-2 16,0-3-8-16,0 5 0 0,-2-2 4 15,-1-3-4-15,0 5-1 16,-2 0-2-16,-3 0-3 16,0 0 3-16,-2 0 0 15,-4 5-1-15,1-3-2 16,-3 5 1-16,0 0-1 16,3 3 2-16,3-3 3 15,-1 2-2-15,3-2 0 16,5 5 3-16,3 2 1 0,3 0-1 15,5-2 1-15,3 2-4 16,2 0 0-16,3 0 1 16,0-2 0-16,2 2-2 15,3 5-2-15,-2 0 1 16,-1 2 1-16,1 0-3 16,-6 5 0-16,-2 0-1 15,-6-5 0-15,-5 0 2 16,-3-2 0-16,-2-5-3 15,-3-2 0-15,-3-10 2 0,1-4 0 16,2-10 1-16,0-7 0 16,3-9 2-1,2 0 1-15,3-5-1 16,3 0-2-16,2 0 1 0,3 7-1 16,5 5 2-1,6 0 1-15,7 2 1 0,6 7 2 16,2 5-1-16,3 7 2 15,0 0-2-15,-2 7 0 16,-6 5-3-16,0 7-2 16,-8-5-2-16,-5 7-1 15,-5 5 2-15,-6-5 0 16,-5 5-2-16,-5-12 2 16,-3-2-1-16,-6-10-2 15,-4-9 5-15,-1-9 1 0,-2-8-9 16,5-9-5-1,6-2-113-15</inkml:trace>
  <inkml:trace contextRef="#ctx0" brushRef="#br0" timeOffset="205335.44">12623 5436 196 0,'3'-12'74'0,"-3"12"-58"0,-3-7-2 0,1 7-3 16,-4 0-8-16,1 0-2 16,-8 7 0-16,-6-2-1 15,-5 2 0-15,-5 2 2 0,8 3 1 16,0 0 5-16,5-3 3 15,3 5 0-15,5-7 3 0,3 5-1 16,5 2 2-16,8-2-6 16,10 2-3-16,6 0-3 15,5 0-3-15,5 0 1 16,-4 5-1-16,-1 0-3 16,-3 9 2-16,-5 3 3 15,-2-1 1-15,-6 3-6 16,-2 0-2-16,-6 0 2 15,-5-7 1-15,-5 0-1 16,-3-10 2-16,0-4-1 0,-3-7 0 16,3-14 8-1,0-6 4-15,3-6-3 0,5-14 1 16,3-3-5-16,2 5-2 16,3-2 2-16,2 9 0 15,1 0-4-15,2 5 1 16,1 7 0-16,1 2 2 15,1 5-3-15,0 0 0 16,3 7 1-16,2 7 2 16,5 7-1-16,1 5-1 15,-1 9 1-15,-2 5-1 16,-3 0 0-16,-5 5 2 16,-5-3-1-16,-6-2-1 15,-8-5-2-15,-5-9-1 16,-8-5 2-16,-2-7 0 0,-1-14-2 15,1-12 2-15,-1-16-1 16,1-9 0 0,-1-6-115-16</inkml:trace>
  <inkml:trace contextRef="#ctx0" brushRef="#br0" timeOffset="205787.26">12015 5584 160 0,'10'-12'60'0,"1"5"-47"0,10-7 10 0,-8 7 3 15,8-7-6-15,6-10-2 0,7-4-6 16,3-14 0-16,3-3-7 16,0-2-3-16,2 0 1 0,0 7-2 15,-2 7-1-15,-6 7 1 16,-4 5 1-16,-7 7-3 16,-1 2 0-16,-9 5-37 15,-3 7-16-15,-10 5-33 16</inkml:trace>
  <inkml:trace contextRef="#ctx0" brushRef="#br0" timeOffset="206537.25">12761 4655 140 0,'5'-7'55'0,"-2"5"-43"0,-3-10 8 0,0 7 2 16,0-2-11-16,-3 5-1 15,-2-10-4-15,-3 5 1 16,-5 0-4-16,-3 0-2 0,-5 7 0 0,-8 7-1 15,-8 0 2-15,-3 5-1 16,5-3 2-16,6 5 2 16,3 3 4-1,10-3 9-15,5-5 6 16,6 8-9-16,10-8-1 16,9 5-6-16,7 3 0 0,8-3-7 15,0 0-1-15,-3 5 0 16,1 2 0-16,-6 0 0 15,-2 12 0-15,-4 2-3 16,-4-2 0-16,-6 5-1 16,-2-5 3-16,-6-5-2 15,-5-7 1-15,0-7 0 0,-2-9 0 16,-1-10 6-16,1-11 5 16,2-10-3-16,5-7-1 15,3-2 0-15,5-3-1 16,6 3 0-16,2-3 0 15,0 10-2-15,3 2-2 16,0 0-2-16,0 10 1 16,0-3 3-16,0 7 1 15,0 3-1-15,0-3 1 16,-1 10-2-16,9-3-1 16,3 5 1-16,2 5 1 15,3 2-3-15,-1 2 0 16,-2 5 1-16,-2 5 2 15,-3 2-1-15,-6 10-1 0,-5 2-2 16,-7 2-1-16,-9 0 2 16,-10-2 2-16,-8-7-2 15,-11-7-2-15,-2-17-1 16,2-16 0-16,3-7 7 16,2-12 3-16,6-7-14 15,3-2-5-15,2-5-101 16</inkml:trace>
  <inkml:trace contextRef="#ctx0" brushRef="#br0" timeOffset="208654.97">6043 6816 192 0,'11'-40'71'0,"-9"8"-55"0,-2-30 4 16,0 20-2-16,-5-14-3 15,-6-20 1-15,-2-18-2 16,-3-14 1-16,-2-12-8 16,-1-19 0-16,1-4 0 0,2-15 3 15,3 5 4-15,-1 3-6 0,4 4-2 16,-1 17-3-16,3 4 0 15,0 19-2-15,3 5-1 16,2 14 1-16,3 7 1 16,6 17 1-16,2 4 1 15,2 7-2-15,6 5 1 16,11 5 2 0,10 2 2-16,8 0 3 0,5 0 1 15,8 12-1-15,16-3 1 16,16 10-4-16,3 2-2 15,10-2 0-15,19 2-1 16,-1 3 2-16,14-3 1 16,8-2-6-16,-8-3-2 0,13 3 0 15,-5 2 0-15,-8 5 1 16,11-7 2-16,-11 9-1 16,-8 3-1-16,7-3 1 15,-4 5-1-15,-8 0 0 16,-6 0 0-16,30-5-3 15,-19 3 2-15,-16-3 1 16,-13 5 0-16,5 0-3 16,-10 7 0-16,-11 2 2 15,-11 10 0-15,-7 9-4 16,-12-2-1-16,-7 14-2 16,-8 9 0-16,-7 17 2 15,-9 9 4-15,-5 12-4 16,-8 14 2-16,-3 10 0 15,-8 4 2-15,-5 7 1 0,0 19 1 16,-5 7-3-16,0 5 0 16,-3 9-1-16,0-7 3 15,0 5 0-15,-2-5 3 16,-1 3-1-16,3-3-1 16,3-7 1-16,0 0 1 15,2-7-3-15,6-7 0 16,2-18 3-16,3-4 1 15,3-6-4-15,2-16 1 16,1-15 0-16,-1-2 2 0,-2-15-6 16,-6-8-1-1,-2-3-1-15,-9-7 2 0,-9-8 2 16,-14-3 1 0,-8-8-2-16,-8-10 2 0,-11-4-4 15,-28-11 1 1,-17 1 0-16,-18-6 2 0,-26-1 1 15,-19-6 1-15,-24 2 0 16,-19-1 0-16,6 1 2 16,-15 2 1-16,12 1-1 15,-2 11 1-15,26 0-2 16,-3 7-1-16,25 0-2 16,25 0 1-16,20-7 1 15,12-1 0-15,17-10 2 0,15-4 3 16,24-13 2-1,16-5 3-15,16-7-3 0,21-9-2 16,18-12-2 0,9-19 0-16,2-1-2 0,0-6-1 15,-5-14-13-15,-6-5-4 16,-7-7-4-16,-6-7-3 16,-13-7-26-16,-8-7-12 15,-10-12-39 1</inkml:trace>
  <inkml:trace contextRef="#ctx0" brushRef="#br0" timeOffset="209926.26">7432 9853 212 0,'21'14'79'0,"-10"-7"-61"0,2 2 17 0,-5-4 5 16,0 2-6-16,0 0 1 15,0 5-16-15,0-3-6 16,-3-2-8-16,0 5-4 0,-2 2 0 15,-3 0-1-15,-3 5 2 16,1 7-1-16,-1 2 2 16,0 5-7-16,3 5 1 15,0-3 1-15,0 0 3 0,3-2-7 16,2-7-1 0,1 0-16-16,-1-12-5 15,3 0-21-15,3-9-7 16,-1-10-30-1,1-9-30-15,-3-5 47 0</inkml:trace>
  <inkml:trace contextRef="#ctx0" brushRef="#br0" timeOffset="210226.45">7736 9860 216 0,'32'-17'82'0,"-16"15"-64"0,8-3 15 15,-14 5 2-15,6 0-9 0,0 5-3 16,3 2-13-16,-1 7-6 16,3 7-3-1,1 5-1-15,-7 7 0 0,-1 12 0 0,-6 4 0 16,-8-2-3-16,-3 0 2 16,-8-7-1-16,-2-2-2 15,-3-15 0 1,0-4 3-16,-5-19 2 0,0-12 4 15,-3-9 2-15,3-19 1 16,5-2-2-16,3-10-1 16,8-4-50-16,7-1-19 15,9 10-52 1</inkml:trace>
  <inkml:trace contextRef="#ctx0" brushRef="#br0" timeOffset="-203772.94">10784 8303 176 0,'-8'12'68'0,"1"-5"-52"0,-12 0 1 0,8-3-2 16,-10-1-10-1,-13 4-1-15,-19 0-2 16,-11-2 1-16,-7-5-2 0,-16 0-1 0,-19-5 1 16,-5-2-1-16,-19 0 0 15,-7 7-9-15,-14-3-4 16,-16 3 0-16,-2 3 2 16,-17 4 7-16,-4 0 4 15,-14 7 1-15,-7-2-1 16,2 2-2-16,-19 0-1 0,14 2 4 15,-9-6 3 1,9 4-1-16,-3-7-2 0,13-2 8 16,-5-5 4-16,22-5 2 15,4-4 1-15,16-6-2 16,22-3 1-16,13-8-8 16,15 5-4-16,14-5 6 15,21 7 4-15,16-2 5 16,15 0 1-16,14 2 3 15,8-2 1-15,11-5-6 16,2-2 0-16,8-10-8 16,5-2-1-16,-2-14-6 15,5-21-2-15,0-17 0 16,-3-19 2-16,-5-53-1 16,-2-17-1-16,-6-12 1 0,-5-21 1 15,2-3 1-15,-7-8 1 16,-1 1 2-16,-7-2 3 15,-3 10-2-15,-11-3 1 16,-5 17-3-16,1 2 2 16,-4 12-6-16,3 2-3 15,-5 12-2-15,-6 12 3 16,-2 2 2-16,11 14 2 16,2 24-4-16,16 7-1 15,10 16-2-15,14 14 3 16,8 17 0-16,10 14 3 15,8 7-1-15,14 7 2 16,-1 7-2-16,11 7-1 16,-10-2 1-16,4 2-1 15,1 5 0-15,-3-5 2 0,3 0 1 16,5 2 3-16,0-6-1 16,13 4 2-16,6-2-2 15,7-5 2-15,4 5-4 16,12-5-2-16,14 7-5 15,12-9-2-15,4 6 0 16,20-8 4-16,9 11-4 16,21-9 0-16,8 6-2 15,20 6 2-15,7 2-1 16,20 14 0-16,11 2-5 16,5 14-3-16,13 1 0 15,-7 2-1-15,10-3 6 16,-13 3 6-16,5-5 3 0,-5 0 1 15,-8 5 0-15,-1-5 2 16,-17-5-1-16,-3 7-1 16,-9-9 1-16,-23 3-1 15,-2 4 0-15,-17 0 0 16,-21 7 0-16,-20-2 2 16,-15 9-3-16,-15 5-2 15,-15 14-9-15,-17 21-3 16,-13 19 1-16,-11 33 1 15,-7 21 1-15,-6 35 0 16,-2 24-2-16,2 28 1 0,5 31 7 16,12 4 5-16,9 31 2 15,9 16-1 1,18 10 14-16,3 7 7 0,-3-17 7 16,-10-9 6-16,-12-7-13 15,-9-33-2-15,-11-16-13 16,-8-27-4-16,-11-22 0 15,-10-29 3-15,-11-19-9 16,-11-21-4-16,-20-12-38 16,-17-2-15-16,3-19-64 15</inkml:trace>
  <inkml:trace contextRef="#ctx0" brushRef="#br0" timeOffset="-201611.92">10184 5650 88 0,'2'0'35'0,"1"0"-27"0,2 2 11 0,-2-2 3 16,2 0-12-16,1 0-6 16,2 5-2-16,-3-3 0 15,0-2-3-15,0 0-2 16,1 0-27-16,-4 0-10 0,1 0-2 16,0-2 0-16</inkml:trace>
  <inkml:trace contextRef="#ctx0" brushRef="#br0" timeOffset="-201179.08">10316 4909 148 0,'3'5'55'0,"-3"-5"-43"0,0 2 5 0,0-2 2 0,0-2-11 16,0-3-2-16,0 5-64 15,0-2-27-15,0-8 28 16,5 3 17-16</inkml:trace>
  <inkml:trace contextRef="#ctx0" brushRef="#br0" timeOffset="-200188.22">10210 3726 80 0,'-2'-103'30'0,"-4"58"-24"0,-2-30-18 0,6 37-12 15,-4-16-4-15,-4-10-1 16</inkml:trace>
  <inkml:trace contextRef="#ctx0" brushRef="#br0" timeOffset="-197546.02">9036 6555 148 0,'0'-2'55'0,"0"-3"-43"0,-6 5 3 16,6-4 1-16,-2 1-12 15,-4-1-2-15,1 1 4 16,-3-1 4-16,-3-4-5 16,-4 8-5-16,-4-2-3 0,-2 2 2 15,-3 0 2-15,-2 0 0 16,-1 2 2-16,3 3 2 0,1-2 2 15,-1 4 1-15,3-7 2 16,-1 4-1-16,4-4 2 16,-1 0-6-16,4 3-1 15,1 1-2-15,4 1 1 16,2 2 7-16,2 0 3 16,6 3 0-16,3 1 0 15,2 8-5-15,1-2-3 16,-1 1-5-16,3 4 0 15,0-4 2-15,0-3 1 16,-3-1 1-16,0 2 2 16,1-7-1-16,-1 3 2 15,0-5-4-15,3 0 0 0,0 0-1 16,3 0 1-16,-1-2-2 16,4-2-1-16,4-3 3 15,3 7 0-15,0-3-1 16,1-1 1-16,-1 4 0 15,0 2 3-15,-3 1-8 16,-2 1 0-16,-2 3 2 16,-4 0 2-16,-5 8-3 15,-2-4-1-15,-6 4-2 16,-2-4 3-16,-5 4 0 16,-4-4 1-16,-7 1-3 15,-3-2 2-15,3-1 3 16,-3-2 1-16,1-4-1 0,1-6-2 15,1 3-26 1,3-11-12-16,-1-3-78 16</inkml:trace>
  <inkml:trace contextRef="#ctx0" brushRef="#br0" timeOffset="-197275.75">8639 7035 200 0,'8'3'77'0,"-3"-3"-60"0,0-8-45 15,-2 8-21-15</inkml:trace>
  <inkml:trace contextRef="#ctx0" brushRef="#br0" timeOffset="-196763.13">8662 5845 200 0,'14'7'77'0,"-6"0"-60"0,0 5 13 0,-3-5 3 15,0 0-15-15,0 0-2 16,1 0-6-16,-4 0-1 16,1 0-5-16,0-2-1 0,-3-5 1 15,0 0-5-15,0 0 1 0,0 0 0 16,0 0 2-16,0 0-1 16,0 0 2-16,0 0-2 15,0 0 2-15,2 0-4 16,1 0 0-16,0 0 1 15,-1 0 0-15,1-5 0 16,-3 5 0-16,3 0 0 16,-3 0 0-16,0 0-3 15,0 0 2-15,2 0 1 16,-2 0 2-16,0 0-1 16,0 0-1-16,0 0 1 15,0 0-1-15,0 0 0 16,0-2 0-16,3-3 0 15,-3 5 0-15,2-2 0 16,-2-3 2-16,0-2-17 16,3 2-4-16,0-2-40 15,-1-2-14-15,-2-10-19 16</inkml:trace>
  <inkml:trace contextRef="#ctx0" brushRef="#br0" timeOffset="-196129.82">8636 4594 144 0,'-13'-19'55'0,"7"10"-43"0,1-8 19 0,3 15 5 0,-1-3-5 15,3 3 2-15,0-3-10 16,3 3-2-16,-1-3-12 16,1 5 3-16,-3 0 2 0,2 0-7 15,1-2-4-15,-3 2-2 16,3 0 1-16,-3-5-1 16,0 5 2-16,0 0-2 15,-3-2-1-15,0-3 1 16,1 5-1-16,-1-2 0 0,3-3 2 15,-2 5-1-15,2 0-1 16,0 0 1-16,-3 0 1 16,3 0-3-16,0-5 0 15,0 5 1-15,-3 0 0 16,3 0 0-16,0 0 0 16,0 0 0-16,0 0 0 15,0 0 0-15,0 0 2 16,-2 0-1-16,2 0-1 15,0 0 1-15,0 0-1 16,0 0 0-16,0 0 0 16,0-2 4-16,0 2 2 15,0 0 0-15,0 0-1 16,0 0-1-16,0 0 0 16,0 0-2-16,0 0-2 0,-3 0 1 15,3 0 1-15,0 0-3 16,0 0 0-16,0 0-1 15,0 0 0-15,0 0 2 16,0 0 2-16,0 0-12 16,0-5-6-16,0 3-29 15,0-5-13-15,0-7-54 16</inkml:trace>
  <inkml:trace contextRef="#ctx0" brushRef="#br0" timeOffset="-195381.82">8607 3364 160 0,'21'-14'63'0,"-10"11"-49"0,5-1 5 0,-9 4-2 15,4-3-10-15,0 3-2 0,-1 0-3 16,3-4 1 0,-2-1-2-16,0 3 4 0,2 2 4 0,-3 0-5 15,-2 0 0-15,-2 0-2 16,-1 2 1-16,-5-2 0 15,-3 5 1-15,-2-1 0 16,-3-4 2 0,-3 0 1-16,1 0 1 0,-3 0-4 15,-3 0-1-15,0 0-1 16,0 0-2-16,0 3 1 16,0-3-1-16,0 7 0 15,3 0 2-15,3 7-3 16,-1-2 0-16,3 2 3 15,3 5 1-15,2-5 3 16,1 7 1-16,-1-2-3 0,0 2-1 16,1-2 1-16,-1 2 0 15,0-7-2-15,3 5-2 16,0-5 9-16,3-2 4 16,0-5-2-16,2 0 1 15,3 0-3-15,2 0 0 16,4 0-5-16,1-2-1 15,4 2-1-15,0 0-2 16,-1 0-2-16,3 0 1 16,-2 5 1-16,-3 2 2 15,-1 0-3-15,-1 7-2 16,-4 3-1-16,-4-3 0 16,-4 0 3-16,-2-7 0 0,-2 5 1 15,-4 2 0-15,-2-7 0 16,-2 5 2-16,-3-5-1 15,-3-2 2-15,-3 2-2 16,1 0-1-16,-4-14 3 16,-4 5 0-16,2-3-19 15,0-2-7-15,3 0-100 16</inkml:trace>
  <inkml:trace contextRef="#ctx0" brushRef="#br0" timeOffset="-161050.6">8234 9862 236 0,'37'-7'88'0,"-13"0"-69"0,13 2 0 16,-11 3-4-16,11-3-9 15,8-2-1-15,5-2-2 16,3-3-3-16,6-7 1 16,12-2-1-16,3 2 0 0,0-4 0 15,6 4 0-15,12 0-9 16,11 5-2-16,1 2-12 15,9 12-3-15,12 0-8 16,-4 12-4-16,9 2 7 0,5 5 4 16,-8-5 24-16,0 0 14 15,0 0 19-15,-8-7 11 16,-3 3-1-16,4-8-2 16,-7-2-15-16,-7 0-4 15,-5 0-13-15,2 5-4 16,-5-3-15-16,-6 3-7 15,-10 2-16-15,-10 2-7 16,-9 3-48 0</inkml:trace>
  <inkml:trace contextRef="#ctx0" brushRef="#br0" timeOffset="-160806.25">11628 10248 156 0,'0'63'60'0,"6"-16"-47"0,2 40-1 16,0-40-4-16,5 19-2 15,3 28 3-15,2 5-4 16,1 14-1-16,-1-2-2 16,1-1 5-16,-3-9 5 0,-3-2-6 15,-3-5-3-15,-2-5-2 16,0-9 1-16,0-11-3 16,0-4-2-16,5-13 2 15,-2-5 0-15,0-7-15 16,2-5-6-16,-3-9-31 15,1-4-38-15,-3-1 24 16</inkml:trace>
  <inkml:trace contextRef="#ctx0" brushRef="#br0" timeOffset="-158799.12">7340 9406 184 0,'2'0'71'0,"1"0"-55"0,-3 0-2 0,0 0-6 16,0 0-9-16,0 0 1 16,0 0 4-16,-3 0 5 15,1-5-5-15,2 5 5 0,0 0 1 16,0-2-8-16,-3 2 0 16,3 0-4-16,0 0 0 15,0 2 2-15,3 3 0 16,2 2 0-16,0-2 2 0,0-3 3 15,3 3 2-15,0-5 5 16,3 0 5-16,-1 0-5 16,4-5-2-16,2 5 3 15,2-2 2-15,3-3-6 16,6 5-1-16,7-5-2 16,8 3 1-16,3-3 2 15,8-2 2-15,-2 0-5 16,2 0-2-16,7 0 4 15,7 0 3-15,1-5-4 16,-2-2 1-16,3 5-1 16,5-3 1-16,11 5-2 15,2-5-1-15,-2 5-1 16,2 5 0-16,9-3-5 16,-1 0 1-16,-3 5 0 0,1 0 0 15,5 0 0 1,5 5 2-16,-5 0-3 0,0 2 0 15,10 2-1-15,1 3 0 16,-3 2 4-16,2 0 1 16,6 0-1-16,-6 5-2 15,17 2 1-15,-6-2-1 16,-5-5 0-16,-9 0 0 16,-7-2 0-16,-8 0 2 15,6-5 3-15,-4-5 2 0,-5-2 3 16,-5 0 4-16,0-2-6 15,6-3 0-15,-1 3-4 16,-8-3-1-16,-2 3-1 16,-3 2 1-16,6 0-4 15,-4 2 0-15,-2-2 1 16,-5 7 0-16,-3 0 2 16,3 0 1-16,0 0-1 15,0 5-2-15,-3-5 3 16,-5 5 0-16,-6-3-1 15,-4 3-2-15,-4 2-2 16,-2-2 1-16,-2-3 1 16,2 3 2-16,-6 7-3 15,-2-5 0-15,0 5-1 0,-8-3 0 16,-2 3 2 0,-6-5 2-16,-2 0-3 0,-4 3-2 15,-1-3 2-15,-4-5 0 16,1-2-17-16,-3 3-5 15,-3-3-29-15,0 0-11 16,1 2-82 0</inkml:trace>
  <inkml:trace contextRef="#ctx0" brushRef="#br0" timeOffset="-156680.52">11044 10490 132 0,'-14'-12'52'0,"12"10"-41"0,2-3 7 0,0 5 0 16,0 0 1-16,5-2 1 15,3-3-5-15,0 5 1 0,3 0-9 16,-1-2 0-16,3-3 0 0,1 5-3 16,-4 0-3-16,1-5 0 15,-1 10 1-15,4-5-3 16,-6 7 0-16,-3-2 1 15,0-3 2-15,-5 5-3 16,-3 0 0-16,-2 0 3 16,-5 0 1-16,-9-2 5 15,-2-5 3-15,-11 0-2 16,-13-7 2-16,-8-5-4 16,-5 3 1-16,-8-3-5 15,-13-2 0-15,-11 2-1 16,0-2-2-16,-6 2 1 0,-15 10-1 15,3 2-3 1,-1 7 2-16,-4 5 1 0,-4 2 2 16,6 0-1-16,0 0-1 15,0 0 1-15,5-2-1 16,11 0 0-16,7-3 2 16,6-2 10-16,0-2 4 15,6-3-5-15,4 3-2 16,11 2-3-16,8 7 1 15,6 0-6-15,4 12-1 16,4 14 0-16,4 21 0 0,4 19 0 16,4 19 0-16,6 16-5 15,2-2 1 1,4 2 2-16,1 3 1 0,4-17 3 16,-1-11 1-1,3-13-1-15,3-9-2 0,2-14-2 16,3-9-1-16,3-12-23 15,2-12-10-15,11-18-80 16</inkml:trace>
  <inkml:trace contextRef="#ctx0" brushRef="#br0" timeOffset="-156303.02">11197 10619 300 0,'11'-2'112'0,"-14"4"-87"0,0 3-7 0,1 7-9 16,-6 9-9-16,-5 14 0 15,-6 24 0-15,-2 16 2 0,-3 17-1 16,6 5 4-16,4 6 4 16,6-2-1-16,6-4 1 0,2-3-5 15,2-10-1-15,4-11-3 16,-1-12-1-16,0-9-23 15,-2-17-10-15</inkml:trace>
  <inkml:trace contextRef="#ctx0" brushRef="#br0" timeOffset="-155646.78">7527 10944 304 0,'-2'-5'112'0,"2"5"-87"0,-3-12-4 15,3 10-10-15,0 2-12 16,0-5-1-16,0 3-2 15,0-3 0-15,0 5 3 0,3 7-7 0,2 0 1 16,3 10 1-16,0 4 3 16,0 0 4-16,0 5 2 15,0-5 3-15,0 0 1 16,2 3 3-16,1-8 4 16,-1 1 5-1,-2-8 3-15,3-2 6 0,5 0 5 16,0-7-9-16,2-7-2 15,6-2-9-15,5-10 0 16,8-2-21-16,11-10-9 16,23-9-52-16,11-7-20 15,3 0-64-15</inkml:trace>
  <inkml:trace contextRef="#ctx0" brushRef="#br0" timeOffset="-155119.12">11467 10946 340 0,'3'7'126'0,"2"-7"-98"0,-2 7-10 0,-3-7-10 16,0 7-10-16,0 1 0 0,0 3 2 16,0 3 0-1,0 1 0-15,0 1 0 0,2-2 0 16,4-5 6-16,2 3 4 15,2-5 10-15,6-7 7 0,5 0-5 16,8-7-3-16,14-7-11 16,4-5-5-16,6-9-20 15,5-10-6-15,11 3-71 16,18 2-30-16,3 0-11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8:07:18.1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5823 2381 548 0,'24'0'0'0,"21"0"-1"0,-10 5 2 16,10 2-1-16,13 7 2 0,11-7-1 16,15 9-1-16,12 1 1 15,-1 2 5-15,5-5 4 0,11 4 1 16,1-3 1-16,-1-1-6 16,10 0-4-16,1-2-1 15,-8-5 1-15,8 0-21 16,-3 0-9-16,-8 0-19 15,-5 0-6-15,10 5-87 16</inkml:trace>
  <inkml:trace contextRef="#ctx0" brushRef="#br0" timeOffset="424.86">9840 2487 348 0,'8'-7'132'0,"-6"0"-103"0,1 7 3 0,-3 0-4 0,5 0-15 16,6 0-2-16,10 0-9 15,14 7-1-15,23 0-1 16,13 14-3-16,16 5 2 16,30 0-1-16,7 2-2 0,22 5 3 15,-3 0 2-15,0-5 2 16,5-2 1-16,-5-3 4 15,-1-9 3-15,-1-4-4 16,-12-3 1-16,-7-2-10 16,0-10-3-16,-1 5-30 15,-9-2-15-15,-1 4-111 16</inkml:trace>
  <inkml:trace contextRef="#ctx0" brushRef="#br0" timeOffset="3925.72">7906 3705 240 0,'-16'14'90'0,"11"-7"-70"0,-3 3 13 0,5-10 1 16,0 2-9-16,3-4-2 16</inkml:trace>
  <inkml:trace contextRef="#ctx0" brushRef="#br0" timeOffset="4129.35">7877 3724 490 0,'8'-5'9'0,"2"-2"-7"16,9 5-13-16,10-3-4 15,8 10-3-15,8 2 1 16,5 0 9-16,3 5 4 16,3-3 15-16,12-2 7 15,4-2 8-15,5-3 5 16,-3-4-4-16,0-3-2 16,10-2-11-16,4 0-6 15,-4 0-5-15,-2 7-3 16,0 0-15-16,3 7-5 15,-11 0-36-15,-8 5-14 0,-10 2-68 16</inkml:trace>
  <inkml:trace contextRef="#ctx0" brushRef="#br0" timeOffset="8332.1">9967 3898 188 0,'0'-5'71'0,"0"10"-55"0,0-5 4 16,0 0 0-16,0 0-12 15,3 0-2-15,-1-5-4 16,1 3-2-16,2 2 1 15,0-5 1-15,1 3 1 0,4-3-1 16,1-2 7-16,2 7 4 16,3-2 2-16,2-3 1 15,1 5-2-15,2-2-1 16,3-3 1-16,0 5 2 16,2-5-5-16,3 5 1 15,0 0-5-15,3 0 1 16,0 0-3-16,2 0 0 15,6 0-3-15,0 0 1 16,2-2 0-16,-5 2 1 16,0 0-5-16,-2 0 1 15,-4-5 0-15,-2 5 2 16,-5 0-10-16,5 5-2 16,0-3-17-16,1 8-8 15,1-3-50 1</inkml:trace>
  <inkml:trace contextRef="#ctx0" brushRef="#br0" timeOffset="9355.8">11263 3717 204 0,'-8'-5'77'0,"8"3"-60"0,0 2 6 16,0 0 1-16,6 0-13 16,-1 0-1-16,3 0-6 15,5 0-1-15,6 0-1 16,2 2-4-16,3-2 1 0,2 5 1 16,3-3 2-16,6-2 10 15,2 0 7-15,10 0 3 16,9 0 2-16,2 0-5 15,3 0-1-15,2-7-6 16,11 0-2-16,6-2-2 16,2-3 0-16,0 5-4 15,-3 2-3-15,6-2 0 16,0 7-1-16,-6 5-3 16,-8 2 0-16,-4 0-16 15,-12 7-7-15,-5 7-27 0,-2 5-11 16,0 0-52-1</inkml:trace>
  <inkml:trace contextRef="#ctx0" brushRef="#br0" timeOffset="16559.03">6530 4803 200 0,'3'-2'77'0,"2"-3"-60"0,5 5 8 0,-7 0 0 0,5 0-4 16,3-2-1-16,2-3-6 15,5 5-4-15,6 0-5 16,5 5-6-16,6-3-2 0,7 3 2 15,0-3 2-15,3 3 0 16,0 2 2-16,-2-2-2 16,-1-3-1-16,-5-2-2 15,-3 0-1-15,-2-2-18 16,0-3-7-16,0-2-78 16</inkml:trace>
  <inkml:trace contextRef="#ctx0" brushRef="#br0" timeOffset="16979.9">7927 4834 252 0,'5'-7'96'0,"3"2"-75"0,8-2 3 15,-3 7-2-15,11-5-16 16,10 3-4-16,9 2-1 16,7 2-1-16,6 3 0 15,7-5 0-15,6 7 2 0,2-2-1 0,-4-3 2 16,-4 3-2 0,-2-5 2-16,0 0-2 0,2-5-1 15,-2 5-19-15,-3-7-8 16,0 7-87-1</inkml:trace>
  <inkml:trace contextRef="#ctx0" brushRef="#br0" timeOffset="44588.4">8803 5779 356 0,'39'-7'134'0,"-4"3"-104"0,18-6-8 0,-27 5-10 0,11 5-13 16,13-2 0-16,19-3 1 15,8 5 2-15,5 0-1 16,16 5-1-16,5-3 3 16,3 3 0-16,8 2 1 0,13 5 4 15,-3-3 5-15,8 3 2 16,11-5 0-16,0 0-1 16,16 0 1-16,-6-7-2 15,9 7 2-15,-1-7-6 16,-2-2-1-16,2-3-2 15,-7 3 1-15,-1 2-2 16,3-5 0-16,-5 5-3 16,0 5-2-16,-6-3 3 15,-7 3 0-15,0 2-10 0,-3 2-3 16,-14 8-28-16,-10-1-13 16,0 3-53-16,-5 0-21 15,-10-10-13 1</inkml:trace>
  <inkml:trace contextRef="#ctx0" brushRef="#br0" timeOffset="51735.91">16267 4850 504 0,'45'-2'0'0,"37"-5"2"0,-32 2 1 0,19 5-1 15,15 0-2 1,22 0 1-16,8 7-1 16,5 5 0-16,11 2 2 0,-1 0 3 15,6 5 4-15,5 0 5 16,-7-3-8-16,-4 3-1 0,6-7-3 16,-10-3 1-16,-6-2-4 15,5-2-2-15,-10 2-53 16,-8 0-23-16,-6 0-57 15</inkml:trace>
  <inkml:trace contextRef="#ctx0" brushRef="#br0" timeOffset="61150.38">9165 6816 232 0,'0'-7'88'0,"3"0"-69"0,7 0 8 16,1 3-1-16,10-3-12 16,11-1-3-16,8 1-2 15,7 0 1-15,11 0-5 16,17 3-3-16,7 1 1 0,5-1-2 15,11 4-1-15,16 7 1 16,-3-3-1-16,8 3 2 16,13 0 3-16,3 0 11 0,18 5 5 15,1-2 0-15,10-3-1 16,3 2-8-16,-1 1-5 16,1 4 0-16,-14-3 2 15,-10 1-2-15,-2-2-2 16,-12-3-11-16,-15-3-4 15,-14-1-11-15,-4-3-1 16,-4 4-88 0,-4-4-77-16,-12-11 58 15</inkml:trace>
  <inkml:trace contextRef="#ctx0" brushRef="#br0" timeOffset="62873.76">14409 6647 276 0,'16'0'104'15,"-5"2"-81"-15,12-2 3 0,-7 8-6 0,11-4-16 16,5-1-4-16,5 4 2 16,5-3 2-16,6 3-1 15,2 0 3-15,11-7 3 0,2 0 1 16,3-7 4-16,3 0 2 16,5 0-1-16,14-7-7 15,-1-5-3-15,0 1-3 16,0 3 1-16,6 1-15 15,-3 7-5-15,-3 7-37 16,-5 14-16-16</inkml:trace>
  <inkml:trace contextRef="#ctx0" brushRef="#br0" timeOffset="90230.73">17849 7600 248 0,'16'-7'93'0,"-3"0"-72"0,8-5 0 0,-10 9-4 0,2-1-15 16,3 1 0-16,5-1-13 15,3 4-3-15,5 4 7 16,8-1-1-16,5 4 1 0,6 7 4 16,-1-2 3-16,6 2 5 15,8 5 4-15,16-1 0 16,8 4 2-16,7 6-4 15,17-2-2-15,7 2 0 16,1 2-1-16,7-4-2 0,-2-2-2 16,-9 2 5-16,-4-5 4 15,-1-2-1-15,-2-5 1 16,-13 0-3-16,-11-2 1 16,-8-5-9-16,-8 0-3 15,-2 0-39-15,-1 5-16 16,-5-5-52-1</inkml:trace>
  <inkml:trace contextRef="#ctx0" brushRef="#br0" timeOffset="112509.86">18349 7898 316 0,'10'-16'118'0,"-4"9"-92"0,4-10-3 16,-2 8-8-16,3 0-11 15,5-6-1-15,5-3-3 16,8-1-1-16,8-7 1 0,5 5 2 0,6 7 1 15,2 0-1-15,6 2-2 16,7 9 3-16,14 6 2 16,0 1 7-16,2 6 2 15,8 6 4-15,11-2 3 16,-2 1 4-16,-1-1 2 16,3 0-14-16,5-2-6 15,-8-5-4-15,-7 0 0 16,-6 0-11-16,0 0-2 15,-3 0-30-15,-5-2-12 16,-8 2-59-16,-10 4-24 16</inkml:trace>
  <inkml:trace contextRef="#ctx0" brushRef="#br0" timeOffset="113319.21">21508 7778 260 0,'3'-4'96'0,"-1"4"-75"0,6 0 3 15,0 7-4-15,3-3-13 16,5 3-4-16,2 1-2 16,3 6-1-16,6-3 0 15,2-1 4-15,5-3 5 0,9 0 8 0,2-2 7 16,5-5 0-16,0 0 1 16,3-7-6-16,8 2 1 15,10-2-9-15,3 0-4 16,0 0-4-16,3 0 0 15,11 7-2-15,-1 0 2 16,-5 4-4-16,-5 6-2 16,-6 4-7-16,-5 2-2 15,0 1-15-15,-10 2-6 16,-8 2-50-16,-9-2-22 16,-2-5-13-1</inkml:trace>
  <inkml:trace contextRef="#ctx0" brushRef="#br0" timeOffset="132114.14">6538 7621 156 0,'13'-3'60'0,"-8"3"-47"0,1 0 6 16,-1 0-2-16,0 0-6 16,1-4 1-16,-1 4-3 15,0-3 2-15,0-1-6 16,-2 4 6-16,0-3 2 0,-1 3-2 16,1-4-1-16,-3 4-4 15,0 0 1-15,0 0-2 16,0 0 2-16,-3 0 0 15,-2 4 3-15,-3-1-3 16,0-3 1-16,-5 4 1 16,-3-4 5-16,-5 0-6 0,-6 0 0 15,-2 0 0-15,-2 0 0 16,2-4-2 0,-6 4-1-16,6 0-1 15,-5 0 0-15,5 4-5 0,2-1 1 16,-5-3 0-16,6 7 0 15,2-3 0-15,6 4 2 16,-1-1 1-16,6 0 1 16,2 0 0-16,1 0 2 15,2 0 1-15,2-2 1 16,1 6-2-16,5 3 1 16,0 1-6-16,3-1-1 0,-1 7 0 15,4-2 0-15,-1 9 0 16,3 5 0-16,0 7 0 15,2 4 0-15,1 6-3 16,-3 9 2-16,0-5-1 16,0 7 0-16,-3 0 2 15,0 10 2-15,-2-3-3 16,0 5-2-16,-1-5 2 16,4 5 0-16,-6 2 1 15,2 5 0-15,1 0 0 16,-3 0 2-16,3-7-1 15,-3 2 2-15,0-2-4 16,0 0 0-16,-3-7 3 16,0-10 3-16,1 1 2 0,2-8 1 15,-8-9 0-15,2 0 2 16,4-7-1-16,-1-5 2 16,3-2-2-16,-5-5 2 15,2-4-4-15,3-3 1 16,0-5-3-16,0 3 2 15,3 0-4-15,2-5-2 16,3 0 6 0,5 0 3-16,11 0 1 0,5 0 3 15,16 7-7-15,16-2-2 16,5 2-3-16,6 0-2 16,2 7-2-16,5-2-1 15,-8 0-18-15,-4 2-9 16,-9 0-66-16,-5-2-27 0,0-7-25 31</inkml:trace>
  <inkml:trace contextRef="#ctx0" brushRef="#br0" timeOffset="133722.78">8321 8665 256 0,'-5'-2'96'0,"2"-3"-75"0,-2 3 6 0,5 2-4 16,0-5-7-16,0 5 3 16,0-7-4-16,3 4 1 15,-1-1-9-15,4-3-2 0,1 2-1 16,7 3-2-16,2-3-2 15,7-2-2-15,6 7 1 16,3-2 3-16,3 2 1 0,2 0 1 16,2 0 2-16,4 0 1 15,2 0 3-15,8-5-5 16,5 5-1-16,0-2-18 16,-2-3-7-16,-4 5-17 15,-4-3-6-15,-6-1-42 16</inkml:trace>
  <inkml:trace contextRef="#ctx0" brushRef="#br0" timeOffset="134094.78">9697 8609 320 0,'0'-15'121'0,"3"11"-95"0,-3-3 7 0,2 7-3 15,4-5-10-15,2 3 0 16,2-3-7-16,9-2 0 15,2 0-8-15,11 4 1 0,7-1 1 16,17 4-3-16,13 0-1 0,5 0-1 16,2 0 1-16,6 4-2 15,8-1 2 1,-2-3-15-16,-4 0-5 0,-4 0-15 16,4 0-8-1,1 7-38-15,0 5-15 0,-3-3-30 16</inkml:trace>
  <inkml:trace contextRef="#ctx0" brushRef="#br0" timeOffset="136947.71">7310 9768 268 0,'11'-2'101'0,"-3"-3"-78"0,3-2 13 0,-4 2 2 0,4-2-9 15,5 0 0-15,5 0-10 16,8 0-1-16,6 0-11 16,15 2 5-16,5-2 1 0,9 0 2 15,5 5 4-15,7-3-11 16,17-2-2-16,2 5-4 15,3-3 1-15,16 0-4 16,0 3 0-16,-3 4-4 16,3 3-1-16,-6 2-11 15,-7 0-1-15,-11 7-20 0,-11-2-5 16,-8 7-44-16,-2-3-17 16,0-4-13-1</inkml:trace>
  <inkml:trace contextRef="#ctx0" brushRef="#br0" timeOffset="150115.15">13504 9853 180 0,'11'-12'68'0,"-6"7"-52"0,3-2-1 0,0 7-4 16,0-7-3-16,0 7 0 15,0-7-9-15,0 5-4 16,-3-3 3-16,0-2-18 0,-5 2-6 0,0-2-50 31</inkml:trace>
  <inkml:trace contextRef="#ctx0" brushRef="#br0" timeOffset="150444.26">12843 9608 280 0,'29'0'107'0,"-3"7"-83"0,11-2 6 0,-18-3-1 16,5 3-9-1,8 2 0-15,5-2-7 0,8-3-3 16,10 5-5-16,6-7-4 0,5 5 2 16,-5-3-2-16,0-2 2 15,-6 0-15-15,4 5-7 16,-1-3-48-16,-3-2-18 16,1-2-39-1</inkml:trace>
  <inkml:trace contextRef="#ctx0" brushRef="#br0" timeOffset="150759.41">14356 9789 400 0,'21'-16'151'0,"-7"4"-118"0,4-2 9 0,-5 9-5 16,11-4-18-1,11-8-1-15,10 3-12 0,10 0-4 16,19 5-2-1,19-1-16-15,7 3-6 0,12 7-18 0,12 5-7 16,0 9-35-16,11 12-15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6T18:13:45.2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2175 2508 288 0,'37'-14'110'0,"-21"14"-86"0,10-10 7 0,-10 6-4 15,3 1-15-15,2-1-4 16,3 1-8-16,-6 3-2 0,-5-4 1 16,-5-1-11-16,-10 5-2 0,-9 0 5 15,-15 0 4-15,-14 9 13 16,-18-6 4-16,-24 4 10 15,-14 7 4-15,-23 0 5 16,-5-2 4-16,5 2-11 16,-8-3-4-16,5 1-7 15,9-2-1-15,7-3-9 16,13 4-2-16,3-8-43 16,11 2-19-16</inkml:trace>
  <inkml:trace contextRef="#ctx0" brushRef="#br0" timeOffset="13573.61">8946 2588 212 0,'5'-14'82'0,"0"7"-64"0,3 0 13 0,-3 4 3 0,6-6-11 15,2 6-4 1,3-8-6-16,3 4-1 15,4 0-7-15,1-5 4 0,5 5 3 16,6-7 3-16,10 7 3 0,5 0-6 16,3 4 1-16,5-1-4 15,8 4 2-15,14 4-8 16,2-1-2-16,5 8 1 16,8-1 3-16,6 4-4 15,2-2-1-15,0 2-2 16,6 0 0-16,-1-2 2 15,-2 2 2-15,0-3 5 16,5-1 4-16,-5-1 2 16,-6 1 3-16,-5-3-7 15,3 5-1-15,-2-10-4 0,-6 10-1 16,-8-5-1 0,-8 4 1-16,-3-1-4 0,3 6 0 15,-5-6 1-15,-8-3 0 16,-6 5-9-1,-4-1-2-15,-6-1-25 0,-6-3-11 16,1 0-111 0</inkml:trace>
  <inkml:trace contextRef="#ctx0" brushRef="#br0" timeOffset="19191.28">9488 3806 208 0,'-3'0'79'0,"1"5"-61"0,-1-5 10 0,3 0 3 16,0-7-13-16,0 2-2 15,3 3-1-15,-1-5 3 16,4 0-10-16,2 2 2 0,2-2 3 16,-2 2-5-16,8 5 0 0,5 0-2 15,6 5-1 1,4 2-1-16,4 0 0 0,2 0 0 15,2 0 2 1,6 0 6-16,-2-2 4 0,2 2-2 16,5-7 2-16,3 0-5 15,2 0 1-15,-2-7-7 16,0 2-1-16,0 3-4 16,-2-3-1-16,1 3-10 15,4 2-3-15,-3 2-20 16,2 3-7-16,-4 2-87 15,-6 7-56 1,-3-7 75-16</inkml:trace>
  <inkml:trace contextRef="#ctx0" brushRef="#br0" timeOffset="30324.98">6712 4848 208 0,'0'0'77'0,"0"-5"-60"0,0 5 4 0,0 0-3 15,0 0-11-15,0-2-4 16,0-3-2-16,-2 3-1 16,2-3 0-16,0-2 2 0,0 5 3 15,2-3 11-15,1 5 5 16,2-5 0-16,3 5-1 16,0 0-2-16,3 0 1 15,2 0-6-15,6 0 0 0,2 0-4 16,3 0 2-16,5 0 0 15,0 0 1-15,3 0-4 16,5 0 0-16,-3 0-1 16,3 0 3-16,5 5-5 15,3-5-1-15,3 7-2 16,-3-2-2-16,0-3 1 16,-5 5-1-16,-6-2 0 15,-2-3 2-15,-6 3-1 16,-2-5-1-16,-5 0-4 15,-1 0-2-15,-2-5-24 16,0 5-10-16,2-2-111 16</inkml:trace>
  <inkml:trace contextRef="#ctx0" brushRef="#br0" timeOffset="32396.83">7845 4827 160 0,'0'2'60'0,"3"3"-47"0,-1-3 13 16,-2-2 0-16,0 0-3 16,3 0-2-16,2 5-3 0,0-3-1 15,1 3-9-15,-1-5 1 0,0 2 4 16,1 3-5-1,2-5 0-15,-3 5 0 0,3-3 0 16,0-2-4 0,0 5-3-16,-3-3 0 0,0-2-1 15,1 0 0-15,-1 0 0 16,0 0-16-16,0 0-6 16,1-2-33-16,-1-3-13 15,3 5-24 1</inkml:trace>
  <inkml:trace contextRef="#ctx0" brushRef="#br0" timeOffset="32923.44">8350 4883 240 0,'0'-2'90'0,"6"2"-70"0,-6-5 6 0,2 5-1 0,3 0-12 16,3-2-2-1,0-3-2-15,3-2 1 16,2 0-5-16,6 0-1 0,-1 0 0 0,3 0-2 16,1 0-2-16,-1 2 1 15,-3-2-1-15,1 7-5 16,-1-5 1-16,1 5-36 15,-1 5-13-15</inkml:trace>
  <inkml:trace contextRef="#ctx0" brushRef="#br0" timeOffset="36257.35">9795 4836 176 0,'-8'5'68'0,"3"-5"-52"0,-1-5 8 16,4 5 0-16,-1 0-14 15,0 0-6-15,-2-2-2 16,2-3-2-16,1 5 0 16,-1-2 2-16,1-3 1 0,2 5 3 15,-3 0 1-15,3-2 1 16,0-3 0-16,0 5 0 0,5 0 0 16,0 5-7-16,1-5-2 15,2 2-5 1,0-2 1-16,0 5 1 0,2-3-1 15,1-2-1-15,-1 5 1 16,1-3-2-16,0-2 0 16,-1 5-3-16,1-3 1 15,-1-2-2-15,1 0 0 16,-1 5-12-16,4-5-5 16,-1 0-45-16</inkml:trace>
  <inkml:trace contextRef="#ctx0" brushRef="#br0" timeOffset="37726.47">9977 4850 196 0,'0'-2'74'15,"0"4"-58"-15,3-2 5 0,-3 0-3 0,3-2-14 16,2 2-1-16,0-5-19 16,3 5-4-16,3-7 10 15,2 7 0-15,3-7 5 0,2 5 1 16,1-3 2-16,0 3 1 16,-1-3 3-16,1-2 1 15,2 2 1-15,0 5-2 16,0-2-2-16,0-3-2 15,3 5 1-15,0-2-1 16,2-3-2-16,3 5-8 16,1 0-3-16,7 0-1 15,0 0 2-15,2 5 1 16,-2-3 3-16,-2 5 6 0,-1-2 2 16,1-3-1-16,-1 3 0 15,0 2-3 1,3-2-3-16,3-3 4 15,2 5 3-15,1-2 4 16,-1-3 1-16,0-2 1 16,-2 0 2-16,-3 0 1 15,0 0 8-15,3 0 4 16,2 0-3-16,8 5 1 16,-2-5-4-16,0 2 0 15,-1 3-7-15,1 0-4 0,-3-3-1 16,0-2-1-16,5 7 2 0,3-7-1 15,0 7 2-15,0-7-2 16,0 5-1 0,-3-5 1-16,0 2 1 15,3-2 1-15,3 0 3 0,2 0 3 16,0 0 2-16,0 0-1 16,-2 0-1-16,-3 0-3 15,3 0 1-15,7 0-2 16,3 0 0-16,0 0-1 15,-2 0 0-15,-1 0-2 16,1 0-2-16,10 0 3 16,3 0 0-16,-3 0 1 15,0 0 2-15,0 0-1 16,8 0 2-16,3 0 0 0,-3 0 1 16,-3 0-2-16,6 0-1 15,5 5-1-15,0-5 0 16,-3 2-2-16,0-2 1 15,11 0-2-15,0 0-1 16,-5 0 1-16,-1 0-1 16,9-2 0-16,-3-3 0 15,-3 5 0-15,-5-2 0 16,13-3 0-16,-2 5 0 16,15 0 2-16,-10 0 1 15,2 0 3-15,1 0 3 16,-9 0 0-16,-4 5 0 15,-4-5-5-15,9 0-3 0,-6 0 0 16,-8-5 1-16,-2-2-1 16,5 5-1-16,5-5 1 15,-8-3-1-15,-5 3 0 16,0 0 0-16,11 0 2 16,-3 5 1-16,-3-3 3 15,-2 3 1-15,8-3 3 16,2 5 4-16,-3 5-8 15,-4-3-1-15,2 3-3 16,5-3 1-16,-2 5-4 16,-3 0-2-16,0 0 2 15,5 5 0-15,0-5-4 16,-5 5-1-16,-3-3 3 16,3-2 1-16,5 5 2 0,-5-5 0 15,0 5 0-15,-8-5 0 16,6 5 0-16,-1-3 0 15,-5-4 0-15,-8-3 2 16,-5 5-3-16,-6-7 0 16,1-2-19-16,-1-3-9 15,-2-2-109 1</inkml:trace>
  <inkml:trace contextRef="#ctx0" brushRef="#br0" timeOffset="40864.74">10560 4787 180 0,'-8'-5'68'0,"5"3"-52"0,0-3-1 16,3 5-4-16,0-2-7 15,-2-3-3-15,2 5 4 16,0-5 1-16,0 3-2 15,0 2 4-15,2-5 4 0,1 5 0 0,0 0 3 16,2 0-2-16,0 0 2 16,3 0-4-16,0 0 1 15,0 0-3-15,3-2 0 16,-1 2-1-16,3 0 2 16,1 0-1-16,1 0 0 15,1 0-3-15,0 0-1 16,-3 0-3-16,1 0 1 15,-1 0-2-15,0 0-1 16,-2 0-2-16,-1 0 1 16,1 0-6-16,-1 0-3 15,1 0-34-15,0 0-16 16,-1 0-53 0</inkml:trace>
  <inkml:trace contextRef="#ctx0" brushRef="#br0" timeOffset="41359.43">11081 4829 212 0,'0'0'79'0,"0"0"-61"0,2-2 4 0,-2 2-2 16,3-5-8-16,0 5 1 15,2-2-6-15,0-3-2 16,1 0-2-16,2 3 4 0,2-3 3 15,3 5 1-15,-2-2 3 16,2-3-7-16,0 5-4 16,1 0-2-16,-1 0 1 15,0 5-1-15,0-3 2 16,3-2-4-16,0 0 0 0,-3 5 1 16,0-5 0-16,-2 0 0 15,0 0 0-15,-1 2-3 16,1 3 0-16,-1-5-1 15,1 7 3-15,0-2-5 16,-1 2 0-16,1 0-11 16,-3 0-1-16,0 0-26 15,-3-2-10-15,0-3-39 16</inkml:trace>
  <inkml:trace contextRef="#ctx0" brushRef="#br0" timeOffset="42354.81">11909 4801 156 0,'0'-5'57'0,"3"5"-44"0,-1 0 1 16,-2 0-4-16,3 0 0 15,-1 0 4-15,4 0-4 16,-1 0 2-16,0 0-7 16,1 5-1-16,-1-5 2 0,0 2 1 15,1-2 3-15,-1 0-1 0,3 5 0 16,0-5 1-16,2 0 1 16,1 0 1-16,-1 0 2 15,4 0-7-15,-1 0-2 16,3 0-3-16,0 0 1 15,0 0-2-15,-1 0-1 16,1 0-2-16,0 0-1 16,3 0-18-16,-1 0-7 15,1 0-78 1</inkml:trace>
  <inkml:trace contextRef="#ctx0" brushRef="#br0" timeOffset="42654.53">12375 4874 180 0,'0'0'68'0,"2"0"-52"0,-4 0 3 15,2 0-1-15,0-5-11 16,0 5-2-16,2-2-1 15,1-3 0-15,2 5-2 16,3-2 7-16,0 2 6 0,3 0 6 16,2 0 4-16,5 2-7 15,4-2 0-15,-1 5-11 0,3-3-4 16,-1-2-5 0,-2 5 1-16,1-5-19 0,-1 0-7 15,0-5-87 1</inkml:trace>
  <inkml:trace contextRef="#ctx0" brushRef="#br0" timeOffset="46839.94">10620 4763 168 0,'-2'-2'66'0,"2"2"-52"0,0-5 3 16,0 5 0-16,0-2-2 15,0-3 0-15,2 5-7 16,1-2-5-16,0-3-2 16,-1 5 1-16,-2 0 3 0,0 0-2 15,0 0 0-15,6 0 1 16,-4 5 2-16,1-3 1 16,0-2 1-16,-1 5 2 15,1-5 4-15,2 0-2 16,-2 0 1-16,2 0-1 15,0 0 0-15,1-5-4 0,-1 5 0 16,0 0-3 0,1-2 2-16,1 2-2 0,1-5 2 15,0 5-4-15,0 0 0 16,0 0-1-16,5 0 1 16,1 0-2-16,-1 5-1 15,3-3 3-15,2-2 0 16,3 5 1-16,3-3 0 15,0-2-2-15,0 5-2 16,0-5 5-16,0 0 1 16,-1 0 2-16,1 0 2 15,0 0-3-15,0 0-2 16,-3-5 0-16,3 5-1 16,-3 0-2-16,3 0-2 15,2 0-2-15,1 5 1 0,-1-3 1 16,1 3 0-16,-4 0 0 15,1-3 0-15,-3 3 0 16,-2-3 2-16,-3-2 1 16,-3 0 1-16,-2 0 0 15,-1 0 2-15,-2 0-3 16,-3 0 0-16,1 0 1 16,-1 0 0-16,0 0-2 15,-2 0-2-15,-3 0 1 16,0 0-1-16,0 0-3 15,0 0 0-15,3 7-25 16,-1-7-11-16,3 7-101 16,3-7-57-1,3-7 91-15</inkml:trace>
  <inkml:trace contextRef="#ctx0" brushRef="#br0" timeOffset="48130.44">12012 4843 216 0,'0'-7'82'0,"0"7"-64"0,-5-7 4 15,2 7-3-15,1-7-12 16,-1 5-2-16,-2-3-3 0,-1-2-2 16,1 7 1-16,0-5-4 0,-1 5 2 15,1-2 1-15,0 2 0 16,2 0 2-16,1 0 3 16,-1 0 4-16,0 0 2 15,1 0 1-15,-1 0 0 16,3 0 0-16,0 0 0 15,0 0-4-15,0-5-3 16,0 5 2-16,0-2 0 16,3-3-1-16,-1 5 1 15,4-2 0-15,-1-3 1 16,3 5 0-16,0-2 2 16,2-3-5-16,1 5-1 15,2-2-2-15,0-3-2 0,3 5 1 16,3-5-1-16,2 3 0 15,0 2 0-15,-2-5 0 16,2 5 0-16,0-2 2 16,-3 2 1-16,1 0 1 15,-1 2 0-15,1-2-2 16,0 5 1-16,-4-5-2 16,1 2-1-16,0 3-2 15,-3-5 1-15,1 5 1 16,-4-5 0-16,1 2 0 15,-1-2 0-15,1 0 0 16,0 0 2-16,-4 0-1 16,1 0-1-16,0 0-2 15,3 0 1-15,-1 5 1 16,1-5 0-16,0 0 2 16,-1 0 1-16,1 0-1 0,2 0-2 15,-2 2-2-15,-1-2 1 16,3 5 1-16,1-5 0 15,-4 2 0-15,1-2 2 16,-1 0-6-16,1 0 1 16,-3 5 1-16,0-5 3 15,0 2 0-15,0-2 2 16,0 0-2-16,-3 0 2 16,0 5-4-16,1-3 0 0,-1-2-1 15,0 0 0-15,-5 0 2 16,0 0 2-16,0 0-1 15,0 0-1-15,0 0 1 16,0 0-1-16,0 0-3 16,0 0 2-16,0 0 1 15,0 0 2-15,0 0-1 16,0 0-1-16,0 0-2 16,0 0-1-16,0 0 2 15,0 5 2-15,-2-5 0 16,-1 0 2-16,0 0-4 15,1 0-2-15,-1 0 2 16,0 0 0-16,1 0 1 0,-1 0 2 16,0 0-1-16,1 0-1 15,-1 0 1-15,3 0 1 16,0 0-3-16,0 0 0 16,0 0 1-16,0 0 0 15,-3 0 0-15,3 0 2 16,0 0-3-16,0 0-2 15,0 0 4-15,0 0 1 16,0 0 0-16,6 2-2 16,-6-2 1-16,2 5-1 15,-2-5-14-15,3 0-3 16,0 0-33-16,-3 0-13 16</inkml:trace>
  <inkml:trace contextRef="#ctx0" brushRef="#br0" timeOffset="49021.09">13515 4716 28 0,'11'-2'11'0,"-9"4"-9"0,1-2-11 15,-3 0-6-15</inkml:trace>
  <inkml:trace contextRef="#ctx0" brushRef="#br0" timeOffset="60218.93">16251 4897 184 0,'-3'-2'71'0,"0"-3"-55"0,1-2 9 15,2 0 1-15,0 5-13 16,0-3-2-16,0-2-7 16,2 0-1-16,4 0-1 15,2 2 1-15,2-2 0 0,3 7-1 0,3-2 1 16,3 2 2 0,2 0 4-16,3 0 0 15,2 2 2-15,6-2-8 0,8 5-4 16,2-3 0-16,3-2 2 15,0 5 9-15,3-5 5 16,-1 0-1-16,9 0 0 16,2 0-6-16,3 0 0 15,0 0-5-15,0 0 0 16,-3 2 1-16,3 3 0 16,5 2-2-16,-3 5-2 15,1-5 1-15,-3 2-1 0,-3 3 2 16,0-5 1-16,-5 5 5 15,5-5 3-15,0-5-2 16,-2-2 0-16,-6 0-3 16,-2 0 1-16,-3 0-2 15,0-2 0-15,-3 2-3 16,1-5-2 0,-4 5-2-16,1 0 1 0,-3 0 1 15,-3 5 2-15,-5-3-3 16,-2 3 0-16,-3-5-10 15,-6 7-5-15,-2-2-12 16,-3-3-3-16,-2 3-23 16,-3-3-8-16,0-2-51 15</inkml:trace>
  <inkml:trace contextRef="#ctx0" brushRef="#br0" timeOffset="64153.07">19465 4883 208 0,'11'0'79'0,"-3"0"-61"0,5 0 17 15,-5 0 3-15,3 0-11 16,5 0-1-16,-1 0-13 15,4 0-3-15,2 0-6 0,3 0-1 0,2 0 3 16,6-2-1-16,3-3 0 16,-1 5-6-16,3-7-1 15,-3 5-15-15,-2-3-6 16,-3-2-13 0,-2 2-4-16,-6 3-30 15,-3 2-50-15,-7 0 25 16</inkml:trace>
  <inkml:trace contextRef="#ctx0" brushRef="#br0" timeOffset="64345.56">19471 5055 296 0,'-3'0'110'0,"8"0"-86"0,9-5 7 16,-4 5-4-16,9 0-17 15,10 0-6-15,8 7-7 16,16 0-1-16,10 5 2 16,3 0-32-16,1 2-14 0,-7 0-78 15</inkml:trace>
  <inkml:trace contextRef="#ctx0" brushRef="#br0" timeOffset="78401.48">9546 6040 192 0,'0'0'71'0,"0"5"-55"0,3-10 11 16,-3 5 0-16,5 0-9 15,0 0-3-15,1 0-6 16,2 0-1-16,0-2-5 16,0-3 3-16,5 5 0 0,3 0 6 0,5 0 5 15,3 0-3-15,-1 0 2 16,1 5-3-16,3-3 2 15,-1-2-6-15,1 5-3 16,-4-3-3-16,1-2 0 16,0 0-2-16,0 0-1 15,0 0-6-15,-3-2-1 16,0 2-19-16,0-5-6 16,0 5-21-16,-2 0-8 15,-3 7-43 1</inkml:trace>
  <inkml:trace contextRef="#ctx0" brushRef="#br0" timeOffset="78638.85">9602 6040 236 0,'-16'14'90'0,"13"-6"-70"0,1 3 13 16,4-4-1-16,4 5-15 15,1-3-4-15,7 8-8 16,9-3-4-16,7 0 0 16,4-4-1-16,6 1 0 0,-1 3 0 15,1-6 0-15,0-1-16 16,-1-3-4-16,-2-4-50 16,3 0-21-16,-3-11-2 15</inkml:trace>
  <inkml:trace contextRef="#ctx0" brushRef="#br0" timeOffset="87586.7">13089 5904 200 0,'3'-5'77'0,"-1"5"-60"0,4 0 2 0,-1 0-2 16,3 0-11 0,0 0-3-16,2 0 0 15,4 0 0-15,1 0-1 0,4 0 9 0,5 0 6 16,7 0 2-16,1 0 3 16,0 5-8-16,0-3-3 15,-1-2-4-15,1 5 0 16,-3-3-6-16,-2-2-1 15,-3 5-16-15,-3-3-4 16,0 5-45-16,-5-2-18 16,-3 2-14-1</inkml:trace>
  <inkml:trace contextRef="#ctx0" brushRef="#br0" timeOffset="89630.46">13983 5918 148 0,'-8'-5'55'0,"6"5"-43"0,-1 0 5 16,3 0 0-16,0 0-13 15,0 0-4-15,0 0-3 16,0 0-1-16,3 0 3 15,2 5 0-15,0-3 1 0,1-2 2 16,-1 0 1-16,0 0 5 16,3 0 5-16,0 0-1 0,3 0 1 15,4 0 1 1,4 0 4-16,5 0-1 16,2 0 1-16,3 0-3 0,0 0 1 15,3 0-7-15,0 0-3 16,2 0-3-16,3 0 0 15,6 0-2-15,7 0 2 16,3 0-9-16,2 0-3 16,1 5 11-16,2-3 8 15,3 3-1-15,3-5 1 16,-1 3-4-16,1-3-1 16,-4 0-1-16,-1 0 2 15,-4 0-1-15,-2 4 2 0,5-4-4 16,-2 0-2-16,-3 5-3 15,-6-3 1-15,1 5 1 16,-6 0 2-16,-5 0-3 16,-2 0-2-16,-1 5-5 15,-5 0-2-15,0 2-15 16,1 0-6-16,-4 0-86 16</inkml:trace>
  <inkml:trace contextRef="#ctx0" brushRef="#br0" timeOffset="90890.14">16211 6022 180 0,'-3'-3'68'0,"1"-2"-52"0,-1 3 6 0,3 2 1 15,3-5-12-15,-1 5-1 16,4-2 0-16,-1-3 1 16,6 5-5-16,2-2 0 0,3-3 1 15,2 5-1-15,6-2-1 0,2 2-3 16,6 0 1-16,8 0 0 16,10 0 1-16,6 0 6 15,2 0 4-15,0 0-1 16,6 0 0-16,10-5-3 15,0 1-1-15,0 1 1 16,0-2 4-16,3-2-8 16,2 5-3-16,-2-3-5 15,-6 5 1-15,-5 5-21 16,-5 2-8-16,-3 0-23 16,-5 7-8-16,-5 0-45 15</inkml:trace>
  <inkml:trace contextRef="#ctx0" brushRef="#br0" timeOffset="94733.99">8633 6327 312 0,'-2'-11'118'0,"4"11"-92"0,-2-8 13 16,3 6 0-16,0-3-19 16,2-2-6-16,3-7-41 15,0 2-18-15,0 3-103 16,0-3-45-16</inkml:trace>
  <inkml:trace contextRef="#ctx0" brushRef="#br0" timeOffset="96683.84">8337 4994 240 0,'0'-12'90'0,"0"7"-70"0,0-2 6 0,0 0-3 16,0 0-15-16,3-2-4 15,-1-1-1-15,1 3 2 16,0 0-2-16,-3 0-2 0,2 0 2 16,-2 5-4-16,0-3 0 15,-2 5-8-15,-6 0-2 16,-6 0 10-16,-1 0 7 16,-7 5 0-16,-9-3-1 15,-20-2 0-15,-7 0-1 16,-8 5 0-16,-8-3 0 15,-13 5-2-15,-9 0 1 16,4-2 0-16,-1 9 1 16,-7-7 0-16,4 7 0 15,6-2-2-15,6-5 1 0,-1 0-2 16,-5 0-1-16,5-7 1 16,3 0 1-16,11-2-1 15,8-3 2-15,4-2-2 16,9 0 2-16,2 0 2 15,9 0 4-15,7 2 0 16,8-2 0-16,3 0-5 16,5 7-1-16,3 0-1 15,2 0-2-15,1 0 1 16,4 0-1-16,1 0 0 16,-3 7 0-16,-2-7-3 0,-1 0 2 15,0 0-1-15,4-2-2 16,1-3-26-1,-2-2-10-15,3 2-90 16</inkml:trace>
  <inkml:trace contextRef="#ctx0" brushRef="#br0" timeOffset="108334.89">9684 9488 220 0,'5'0'82'0,"0"0"-64"0,1-2 13 0,-6 2 1 16,2 0-15-16,4 0-2 15,-1 0-7-15,0 2-3 16,0-2-2-16,3 5 0 0,3 2 0 16,-3 5 1-1,0-3 2-15,0 5-3 0,0 5 0 16,0 2-3-16,0 10-1 16,0 2 1-16,-1-5 0 15,1 0 2-15,3-2 1 16,-3-5-8-16,0 3-2 15,0-8-18-15,0-2-9 16,-3-2-51-16,-2-7-53 16,-3-10 44-16</inkml:trace>
  <inkml:trace contextRef="#ctx0" brushRef="#br0" timeOffset="108665.55">9525 9660 224 0,'-13'2'85'0,"10"3"-66"0,3 2 12 16,0-2 3-16,0-5-11 16,3 2-1-16,2 3-9 15,0-3 0-15,3-2-8 16,0-2 4-16,3-5 1 0,-3-5-1 16,2-7 0-16,-2 0-1 15,0-2 0-15,0 0-4 0,-3 0-3 16,1-5 4-16,-1 7 1 15,0-2-2-15,1 9-1 16,2-2 5-16,2 5 3 16,6 4-6-16,3 0-1 15,4 10-4-15,4 2-1 16,2 0 1-16,0 7 2 16,0-2-8-16,0 7-1 15,-2-3 4-15,-1-4 3 16,1 2-32-16,-1-2-13 15</inkml:trace>
  <inkml:trace contextRef="#ctx0" brushRef="#br0" timeOffset="111099.13">14065 9533 276 0,'21'2'104'0,"-15"3"-81"0,10 2-4 16,-8 0-8-1,-1 0-12-15,4 7-1 0,0 5-6 16,-1 7-2-16,1 2 5 15,-1-2-2-15,1 2 2 0,0-4-15 16,-1-1-4-16,1-4-61 16,-3 2-44-1,0-9 49-15</inkml:trace>
  <inkml:trace contextRef="#ctx0" brushRef="#br0" timeOffset="111458.18">13663 9679 332 0,'0'-5'123'0,"3"-2"-95"0,5-5 3 16,0 5-6-16,5-7-20 0,5-5-2 15,4 3-7-15,1-8 0 16,4 3 2-16,2 2-1 0,0 5-1 15,0 0 3-15,0 2 2 16,0 5 4-16,-5 5 4 16,0-3-4-16,-3 5-3 15,-2 0 1-15,-1 5 0 16,1-3-4-16,-1 5 1 0,1 5 0 16,-1-5 2-16,3 5-1 15,1-3-1-15,1 3-13 16,4 7-6-16,2 2-12 15,3 5-4 1,5 9-30-16,2-2-10 16,17 2-34-1</inkml:trace>
  <inkml:trace contextRef="#ctx0" brushRef="#br0" timeOffset="127537.08">18386 10095 284 0,'10'2'107'0,"-4"3"-83"0,-4-3-5 0,-2 3-8 15,-2 2-9-15,-4 0-2 16,-1 7 3-16,-7 0 0 16,-4 10-1-16,-9-3-6 0,-7 12 0 15,-11 2 2-15,-3 12 1 16,1 0 1-16,-6 5 2 15,-3 2 3-15,-7 0 4 16,-6-2 0-16,3-3 0 16,0-2-1-16,2 5 0 15,3-5-2-15,3 0-1 16,0 0-3-16,5-7 1 16,11 0-11-16,2-7-4 15,13 0-25-15,6-7-9 0,8-5-77 16</inkml:trace>
  <inkml:trace contextRef="#ctx0" brushRef="#br0" timeOffset="127948.68">18881 10248 324 0,'13'2'121'0,"-10"-2"-95"0,-3 0-6 0,0 0-11 15,0 7-12-15,-3 0 0 16,-2 7 2-16,-6 10 0 16,-5 4 1-16,-5 5 0 0,-8 9 0 15,-3 10 0-15,-10-5 0 16,-8 0 0-16,-3 0 0 0,-3-2-3 16,3-3 2-16,-2-2 1 15,-1 0 0 1,3 0 0-16,3 0 2 0,5-5-21 15,8-2-9-15,10 0-101 32</inkml:trace>
  <inkml:trace contextRef="#ctx0" brushRef="#br0" timeOffset="129368.91">20053 10812 300 0,'5'-12'112'0,"-8"10"-87"0,1-10-7 16,-1 12-7-16,-2-7-12 0,-6 7-2 15,-5-2 2-15,-7-3 0 16,-7 5 1-16,-7-2 0 0,-8-3 2 16,-2 5-3-16,-3 0-2 15,-1-4 2-15,-4-4 2 16,-6 1-2-16,-5 0 0 0,-3-2 1 15,3-3 2-15,2 0-1 16,-2 5-1-16,-5 5 3 16,-3-3 0-16,2 5 1 15,3 0 2-15,1 7-1 16,-6 0 0-16,-9 0-3 16,7 5-2-16,-1-5 1 15,0 0 1-15,-7 0-1 16,-1-2-1-16,3 2 5 15,3-7 1-15,-1 3 0 16,-4-3 1-16,2 0 2 16,5 0 5-16,5 0-2 15,6 0 1-15,0 4-3 0,0-4-1 16,-3 7-5 0,3-2-3-16,5 2 0 15,-2 0 1-15,4 0-1 0,4 0-1 16,-14 0 1-16,0 0 1 15,8 0-3-15,8 0 0 16,9-2 1-16,6-3 2 16,9 3-19-16,6 2-8 15,4 0-42-15,8 5-20 16</inkml:trace>
  <inkml:trace contextRef="#ctx0" brushRef="#br0" timeOffset="133546.28">17182 10109 248 0,'24'14'93'0,"-14"-7"-72"0,6 0 5 16,-5 0-1-16,2-2-14 15,3-5-3-15,5 2-5 16,6-2 0-16,2-2-2 16,2-3 2-16,4-2 2 0,-6 0 7 15,8-2 4-15,3-3-4 16,2 0 1-16,11-2-4 15,3 7 0-15,-1-5-3 16,1 10-1-16,-1-3-1 0,3 3 0 16,9 2-2-16,4 0 1 15,-2 2-2-15,2-2-1 16,-5 0 1-16,6 0 1 16,5 5-3-16,2-5 0 15,-2 0 1-15,-3-5 0 16,5 5 4-16,6-7 2 15,2 7-2-15,-8-7-3 16,-2 7 4-16,3-2 1 16,4-3-2-16,-2 5-1 15,-5 5-1-15,-6-3-2 0,-4 5-2 16,-1 0 1 0,-3 0 1-16,-5 3 0 15,-5-8-5-15,-5 5 1 0,-3-7 4 16,-8 5 2-16,5-5-3 15,-7 0 1-15,-6-5 0 16,-5-2 2 0,-3 7-1-16,-3-2 2 0,-4-3-2 15,-1 0 2-15,-3 3-7 16,1 2 1-16,-3 0 1 16,-3 0 1-16,0 0 1 15,-5 0 0-15,0 0-3 16,0 7 0-16,-2 0 2 15,-1 7 0-15,1-2 1 16,-4 2 0-16,1 0 0 0,2 0 0 16,1-2 0-1,-1 2 0-15,0-7 0 0,1 5 2 16,-1-5-6-16,3 0 1 16,0 0-19-1,0-2-8-15,0-5-17 0,-3 2-6 16,1-2-71-1</inkml:trace>
  <inkml:trace contextRef="#ctx0" brushRef="#br0" timeOffset="136515.95">17103 9987 260 0,'21'0'96'0,"-13"0"-75"0,2 2 6 0,-2-2-4 15,0 0-7-15,0-2 1 16,0-3-5-16,-3 5 0 16,1-5-7-16,-4 3-1 0,1 2 2 15,-3 0-3-15,0 7-2 16,0 0 2-16,-3 12 0 15,-2 14-6-15,-3 2 0 0,-2 10-4 16,-6 4 2-16,-6 5 3 16,-1 0 1-16,-9 12-2 15,-5-5 2-15,2 3 1 16,1-8 0-16,0-2 0 16,-1 3 2-16,1-1-3 15,0-2 0-15,-4 0 3 16,-1-2 1-16,-9 0-4 15,1-5 1-15,2 0 0 16,2-5 0-16,1 5 0 16,2-2 0-16,1-3 2 15,-1-2 1-15,3 7-4 16,2-7 1-16,1 0 0 0,2-2 2 16,0-3-3-16,3 1 0 15,3-3 3 1,5-1 1-16,0 1-4 0,5-4 1 15,2-4 6-15,4-3 6 16,2-4 3-16,0-3 0 16,3 3 1-16,2-11 3 15,6 0-9-15,2 1-1 16,6-1-1-16,4-7 0 16,7-3 0-16,4-1 0 15,6-4-7-15,2 1 0 16,6 0-1-16,5 0 0 0,10 3 0 15,9-6 0-15,5 6 2 16,0-4 1-16,2 6 1 16,11-3 0-1,8 3-2-15,-3 2-2 0,1 0 3 16,4-5 0-16,6 5-1 16,-3 0-2-16,-2 0 1 15,8 0 1-15,-1 0-6 16,-2 0 1-16,-3 0 1 15,3 0 3-15,-24 0 0 16,27 0-1-16,-3 0-2 16,-8-7 1-16,5 3 3 15,-3-3 1-15,-23 4-4 16,13-9 1-16,-5 5 0 0,-6 0 2 16,1 3-1-16,-3 1-1 15,-9-1 1-15,-7 1-1 16,-5 3 0-16,-6-5 0 15,-5 5-3-15,-5-2 0 16,-3 2 2-16,-5 0 0 16,-3 0 1-16,-2 0 0 15,-3 0 0-15,-3 0 0 16,0 0-3-16,-2 0 0 16,-1-5 2-16,-2 5 2 15,0-7 0-15,3 5-1 16,2-7 1-16,3-1-1 15,2-9-3-15,4 1 2 0,4-6 3 16,0-9 1 0,-4 7 1-16,12-25 0 0,3-4-2 15,5-1-2-15,-2-8 3 16,8 8 2-16,5-7 2 16,0 6 1-16,-3-2-4 15,-5 5-1-15,-3 0-3 16,-5 2-1-16,-5 5-1 15,-3 5 0-15,-5 2 0 16,-3 2-2-16,-5 3-6 16,0 7-2-16,-6 4-6 15,1 3-4-15,-3 2-24 16,-3 5-7-16,-2 7-50 16,-6-2-72-1</inkml:trace>
  <inkml:trace contextRef="#ctx0" brushRef="#br0" timeOffset="138466.91">19545 11219 140 0,'5'-5'55'0,"-2"5"-43"0,-1 0 8 16,-2 0 2-16,3-2-9 16,-3 2 0-16,0-5-3 15,0 3 1-15,-3-3-6 0,1-2 4 0,-4 0 1 16,1 2-3-16,-3 3-2 15,0-3-5-15,-5 5 0 16,2 0 2-16,-2 0 1 16,-5 0-4-16,-3 0 1 15,-6 0 2-15,1 5 3 16,-1-3 2 0,1-2 3-16,-1 0-1 0,1-2 0 15,-1-3-3-15,-2 5-1 16,-3-2-1-16,1-3 0 15,-6 5 0-15,-3 0 0 16,0 0 0-16,1 5 2 16,2-3-3-16,2-2 0 0,1 5-1 15,-1-3-2 1,1-2 1-16,-6 0-1 0,3 0 0 16,-5 0 2-16,0 0 1 15,2 5 3-15,0-5-3 16,3 7 0-16,0-2-1 15,3-3-2-15,-1 5 1 16,1 0 1-16,0 0-1 16,-1-2-1-16,-5-2 1 15,-2 1-1-15,2-1 0 16,3 1 2-16,0-4 3 16,3 0 4-16,-3 0-2 15,3 0 1-15,-1 0-3 16,1-4 0-16,-3 1-1 15,-3-1 2-15,0 4-3 0,1-3-2 16,2-2-3-16,2 5 1 16,3 0 1-16,1-2 2 15,-1-3-1-15,0 5 2 16,3 0 0-16,-3 0 1 16,1-2 0-16,-4 2 0 15,-2-5-2-15,0 5-2 16,0-2 1-16,3-3 1 15,2 5 1-15,0 0 3 16,3 0-3-16,0 0-2 16,0 0-3-16,-3 5 1 15,0-3 1-15,-2-2 2 0,-6 5-3 16,3-5 0-16,0 2 1 16,3-2 2-16,2 0 3 15,3 0 2 1,0 0-1-16,2-2-1 0,4 2-6 15,-1 0-1-15,0 0 7 16,3 0 4-16,0 0-4 16,-3 2-1-16,3-2-2 15,-6 0-2-15,3 7-2 16,3-2 1-16,0-2-1 16,3 1 0-16,-4 3 2 15,4 0 0-15,-1 5-9 16,3-2-2-16,1-3-3 0,-1 4-1 15,0 3-14-15,0-7-4 16,5 5-58-16,3-5-25 16</inkml:trace>
  <inkml:trace contextRef="#ctx0" brushRef="#br0" timeOffset="139234.04">17682 10810 96 0,'0'-12'35'0,"0"7"-27"0,3 3 13 15,-1 2 4-15,1 0 0 16,0 2 0-16,2-2 5 15,-5 0 4-15,5 5-18 0,-5-5-3 0,0 0 1 16,0 2-6-16,-2 3 0 16,-4 0-2-16,-2-3-1 15,-2-2-3-15,-1 7-2 16,1-2 1-16,-1 2 1 16,0 0 1-16,-2 7 1 15,3 0 0-15,-4 0 0 16,1 5-5-16,-3-5 1 15,0 5 2-15,-2 2 1 16,-3-2-1-16,-3 2 1 16,-2-2 2-16,-4 7 2 15,-1-5-1-15,2 7 1 0,-1-2-4 16,1 3 0 0,3 1-1-16,-1-2-2 15,4 1 3-15,-1-4 2 16,-3 1 2-16,4 0 3 0,-1 0 1 15,0-2 1-15,0-1-4 16,-2 1-3-16,4-6-2 16,-4 4-3-16,2 1 1 15,0-2-1-15,6 0 0 16,-1-2 2-16,3 2-1 16,1-2-1-16,1-5 3 15,1 5 2-15,3-2 0 16,-1-1 0-16,0-2-3 0,1-4 1 15,2 4-2-15,0-3 2 16,0-4-9-16,3-2-3 16,2-2-42-16,3-3-18 15,3-8-58 1</inkml:trace>
  <inkml:trace contextRef="#ctx0" brushRef="#br0" timeOffset="139912.15">18383 10697 228 0,'0'-5'85'0,"0"5"-66"0,0 0 3 0,0 0-1 15,0 0-11 1,0 0-1-16,0 5-3 0,0 2-1 16,0 0-3-16,-2 7-4 0,-1-2-1 15,0 2 4-15,-2 0 1 16,0 5 2-16,-3 2 2 15,-3 0 1-15,-5 5 1 16,-2 2-4-16,-3-2-1 16,-6 7-1-16,1-5 1 15,-3 5 0-15,2 0 1 16,1-4-2-16,2 3 1 16,-3 1 0-16,4 0 1 15,1 0-2-15,1 0-2 16,0 0 3-16,0-5 0 0,0-2 1 15,0 0 2-15,-1-2 1 16,1 1 1-16,0 1-4 16,0-5-1-16,-3 5-1 15,3-4-2-15,0-4 1 16,2 4 1-16,3-8-1 16,1-3-1-16,1 1-15 15,4-5-7-15,4-7-113 16</inkml:trace>
  <inkml:trace contextRef="#ctx0" brushRef="#br0" timeOffset="141232.66">15989 10586 244 0,'-3'0'90'0,"3"-2"-70"0,3 2 6 0,-3 0-3 15,2 0-13-15,1-5-1 16,2 3-3-16,1 2-1 16,-1-7-3-16,3 0 1 0,2-5 2 15,1 0 2-15,0 3 1 0,2-3-2 16,3 5-1-1,5 0-6-15,-3 2-1 0,4 3 1 16,-4 9 2-16,-2 0-5 16,0 5-1-16,-3 2-1 15,-2 0 2-15,-3 7 2 16,-6-2 3-16,-2 2-2 16,-2-7 0-16,-1 5 5 15,-2-5 2-15,2-2 6 16,-2-5 3-16,2 5-6 15,0-5-1-15,1-5-4 16,2 5-1-16,2-2-1 16,4-3-2-16,-1 3 1 15,0 2-1-15,1 0-3 16,2 5 0-16,-3 2 2 0,-3 0 2 16,-2 7-2-16,-2-2 0 15,-6 7 1-15,-5 0 0 16,-8-5-3-16,-3 0 2 15,-3-2 3-15,1-5 1 16,-1-7-8-16,1-7-2 16,2 0-42-16,0 0-18 15,8-7-54 1</inkml:trace>
  <inkml:trace contextRef="#ctx0" brushRef="#br0" timeOffset="142115.34">18764 9399 240 0,'-10'-7'90'0,"7"0"-70"0,-2 0 4 0,5 2-5 0,0 0-6 16,0-2 0-16,0 0-3 16,0-2 1-16,2-3-6 15,1-2 1-15,2 2 1 16,1-2-3-16,-1 0-3 0,3 2 0 16,0 3 1-16,2-3-1 15,4 5-1-15,1 0 1 16,1 2-1-16,0 5 0 15,3 5 0-15,-1 2-3 16,3 12 2-16,1-3 1 16,-4 10 2-16,-2-5-6 15,-3 5-1-15,-2-5 2 16,-6 5 3-16,-5-7 1 0,-3 2 2 16,-4-7-2-16,-4-2 2 15,0 0 0-15,-2-5 1 16,3-5 0-16,-1 3 0 15,3-5 2-15,3 0 1 16,-1 0 1-16,6 0 0 16,0 0-4-16,8 0-1 15,6 2-1-15,4 3-2 16,6 7 1-16,0 2-1 16,0 2-3-16,-3 8 2 15,-5-3-1-15,-3 7 0 16,-5 5 0-16,-6 0 0 15,-4 0 2-15,-9-5 0 16,-10-2 0-16,-8-5 0 0,-3 0-5 16,-5-2-1-16,-5-7-52 15,-3-3-24-15,2 1-38 16</inkml:trace>
  <inkml:trace contextRef="#ctx0" brushRef="#br0" timeOffset="143002">16018 11624 212 0,'0'-3'82'0,"-3"3"-64"0,3-4 2 0,0 4-2 0,0 0-10 16,-2 0-2-16,-1 4-1 15,0-1-1-15,1 6-2 16,-1 0 9-16,0 13 6 0,3 3-9 16,0 1-2-16,3 7 0 15,0 3 1-15,2 1 1 16,0 3 0-16,1 3-2 15,1 1 1-15,-1-1 0 16,-4-6 1-16,1-6-2 16,-3 2-1-16,0-7-6 15,-3-8 1-15,1-4-22 16,-1-6-10-16,-2-1-94 16</inkml:trace>
  <inkml:trace contextRef="#ctx0" brushRef="#br0" timeOffset="144186.42">19333 11624 168 0,'0'-3'63'0,"-3"-1"-49"0,3-3 5 0,0 7 0 15,-2 0-7-15,-1-3 1 16,-2-2-4-16,0 5 0 15,-1-7-5-15,1 7 4 0,0-2 2 16,-1-3-3-16,1 5 1 0,2 0-5 16,1 0 0-16,-1 5-1 15,1 2-2-15,2 3-2 16,0 13 1-16,0 8 1 16,0 2 2-16,2-1-1 15,1 8 2-15,-1 0 2 16,1 7 2-16,2 1-1 15,-2-1 1-15,0-3-2 16,-1-4 2-16,-2-5-2 16,0-2 2-16,0-4-4 15,-2-6 0-15,-1-6 1 16,0-3 2-16,1-3-5 16,-4 1-3-16,1-5 1 15,0-4 0-15,-3 4 1 16,0-7 2-16,-3 4-1 15,1-4 2-15,-3 0-4 0,-3 3 0 16,-3-3 3-16,-2 0 3 16,-3 0-4-16,-5 0-3 15,-5-3-2-15,-3 3 3 16,0-4 0-16,-3 4 3 16,0-3 1-16,-2-1 1 15,-3 4-5-15,-11 0 1 16,-4 4 0-16,-1-4 0 15,-3 3 0-15,1-3 0 16,-9 4 0-16,-7-1 2 16,2 1-3-16,0-4 0 0,1 0 1 15,-9 5 2-15,-2-2 1 16,5-3 1 0,2 0-2-16,-2 4 1 0,-2-1 0 15,-4-3 1 1,4 4-2-16,-1-4 1 0,6 0 0 15,-9 0 3-15,1-4 1 16,5 1 1-16,0-1-4 16,3-4-3-16,-9 4 2 15,4-3 0-15,2 0-1 16,5 0-2-16,0 4 1 16,0-1-1-16,1 4 0 15,7 0 2-15,8 0-3 16,8 0 0-16,8 0-30 0,8 0-14 15,11 4-87 1</inkml:trace>
  <inkml:trace contextRef="#ctx0" brushRef="#br0" timeOffset="145300.02">20130 10278 176 0,'10'-7'68'0,"1"5"-52"0,-6-3 10 0,0 3 1 0,-2-3-9 16,0 5 0-16,-3-2-11 16,0 2-4-1,0 0-2-15,-3 2-1 0,0 5 2 16,3 5 1-16,0 9 3 0,0 5-1 15,0 7 0-15,3 7-1 16,2 2 0-16,-2 3 0 16,-1-3 0-16,-2-2-2 15,0 5 1-15,0-3-2 16,-2-2 2-16,-1 5-4 16,1-3 0-16,-1-4-4 15,0 2 1-15,6-5-9 16,-3-2-2-16,3-5 3 0,-1-2 5 15,1-5 4 1,-1-6 2-16,-2-4 1 0,-2-4 0 16,-1 0 6-16,1-7 6 15,-1-2-4-15,-2-3 0 16,-1 3-2 0,4-3-1-16,-1 5-6 0,0-2 1 15,1 2 0-15,-1 2 0 16,-2 3 0-16,0 2 2 15,-1 2-3-15,-2-2 0 16,0 5 1-16,-2 7 2 16,-3-2 1-16,-3 1 1 15,-6 8 0-15,-1 0 2 16,-6 7-8-16,-3 2-3 0,-5 5 3 16,-6-4 2-16,1 4 1 15,2 0-1-15,1-1-2 16,-1 1 1-16,0 0 5 15,1 0 2-15,-4 5-2 16,-4-5-1-16,-6 0 1 16,5-5 2-16,3 1-1 15,3-3 0-15,2-1-6 16,6 6 1 0,2-3-2-16,3 5 0 0,2 7-3 15,4-4-1-15,1 1-30 16,4-4-12-16,2 0-57 15</inkml:trace>
  <inkml:trace contextRef="#ctx0" brushRef="#br0" timeOffset="146054.03">15510 11577 280 0,'3'0'104'0,"-3"0"-81"0,0 7-8 16,0 2-11-16,2 0-10 16,-2 6 1-16,3 3-4 15,-1 11-1-15,1-11 5 16,0 4 2-16,-1 1 5 0,1-6-1 16,0 1-1-16,-1-6-10 15,1-2-4-15,0 1-33 16,-3-4-12-16,2 0-29 15</inkml:trace>
  <inkml:trace contextRef="#ctx0" brushRef="#br0" timeOffset="146323.32">15640 11831 304 0,'7'4'112'0,"-7"-1"-87"0,0-3-2 0,0 4-6 16,-2-4-15-16,-3 3-3 15,-3 1 2-15,-6 3 1 16,-2-2 0-16,-2-2-4 0,-3 1-1 16,-6-4 2-16,1 0 0 15,-3 0-10-15,0 0-3 0,0 0-13 16,2 3-5-1,6-3-58-15,0 7-53 16,5-3 49-16</inkml:trace>
  <inkml:trace contextRef="#ctx0" brushRef="#br0" timeOffset="146903.79">15597 11998 184 0,'5'-7'68'0,"-2"4"-52"0,-3-2 12 0,3 5 5 15,-3 0-13-15,0 0-1 16,-3-2-9-16,0 2-2 16,-2-5-4-16,-3 5-1 0,-2 0 1 15,-4 5 2-15,1-3 1 16,-3-2-1-16,0 8-1 0,1-4-1 16,-1-1 0-16,0 4 0 15,3 4 0-15,2-4 0 16,3 8 2-16,3 3-1 15,2-4 2-15,3 1-2 16,3-1 0 0,2-3-6-16,3 1 1 0,3-5 0 15,-1-4 2-15,1-3-1 16,-1-7 2 0,1 0-4-16,0-5 0 0,-4 2 3 15,1-1 1-15,-2-4-1 16,-1 1-2-16,-2 7 1 15,-1 0 1-15,1 3-1 16,-3 4 2-16,0 7 2 16,0 7 2-16,3 12-1 15,-1-5-1-15,1 9-1 0,0-1 2 16,-1-4-5-16,1-3-3 16,-1-1-46-16,4-2-17 15,2-5-65 1</inkml:trace>
  <inkml:trace contextRef="#ctx0" brushRef="#br0" timeOffset="150016.57">16862 11704 236 0,'-11'-22'90'0,"9"11"-70"0,-9-3-5 16,8 7-6-16,1-1-8 16,-1 1-1-16,3-4 1 15,0 4 1-15,3 4-1 0,2 3 6 0,3 3 3 16,3 8-5-16,2 11-1 15,5 8-2-15,4-2 1 16,-1 8-7-16,0 4-1 16,0 0-3-16,-2 0 0 15,-1-8 2 1,1 1 4-16,-1-4-17 0,1-11-7 16,-1-6-70-1</inkml:trace>
  <inkml:trace contextRef="#ctx0" brushRef="#br0" timeOffset="150316.78">17537 11581 216 0,'8'14'82'0,"-3"-7"-64"0,3 8 9 15,-3-4 0-15,0 11-14 16,1 3-2-16,2 4-7 16,0 4-1-16,-1 7-1 15,1-1-2-15,0 1 1 0,0 8-4 16,0-1 2-16,0-7-15 15,3-8-6-15,-1-3-84 16</inkml:trace>
  <inkml:trace contextRef="#ctx0" brushRef="#br0" timeOffset="151129.63">19375 11132 184 0,'22'2'71'0,"-12"6"-55"0,3-4 6 0,-5 3 2 0,3 0-15 15,2 7-5-15,0 10-2 16,3 4-2-16,0 5 0 15,0 0 0-15,5 2 2 0,-2-2 3 16,-3 3 4-16,-1-4-2 0,1 1-2 16,-2 0-5-1,-1-4-2-15,-3-6-17 0,1-2-5 16,-6-11-70 0</inkml:trace>
  <inkml:trace contextRef="#ctx0" brushRef="#br0" timeOffset="151785.9">19820 10805 116 0,'5'-7'46'0,"-2"2"-35"0,0-2 5 0,-3 7 0 15,2 0 2-15,3 0 1 16,1 0-2-16,-1 0 0 16,0 0-9-16,1-2 1 0,-1 2 4 0,-2 0-5 15,-3 0 0-15,0 0-6 16,0 7-2-16,-3 0 0 15,0 12 2-15,-2 2-1 16,0 7 2 0,-1-2-2-16,4 7 2 0,2 2 2 15,5 5 2-15,3 5-1 16,3-3-1-16,2 10-3 16,0-10 1-16,-2-2-33 15,-3-2-12-15,2-17-50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e20010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" name="Google Shape;25;g2e20010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Both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02929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3037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66505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91277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1326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2447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4123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0679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1847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25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6406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4357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1464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58837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5461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2742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22862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33666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29068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89197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27351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3003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1931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70064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66148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3447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c0bf6d0ec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c0bf6d0ec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7786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 hasCustomPrompt="1"/>
          </p:nvPr>
        </p:nvSpPr>
        <p:spPr>
          <a:xfrm>
            <a:off x="1925052" y="1583342"/>
            <a:ext cx="6934135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3000" b="0" i="0" u="none" strike="noStrike" cap="none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dirty="0"/>
              <a:t>Unit name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3CE7D-C353-2D42-81F4-C509A29F3F5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925052" y="2848186"/>
            <a:ext cx="5907186" cy="914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Image Recognition</a:t>
            </a:r>
          </a:p>
          <a:p>
            <a:pPr lvl="0"/>
            <a:r>
              <a:rPr lang="en-US" dirty="0"/>
              <a:t>Matt Boutell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79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2226038" y="1125199"/>
            <a:ext cx="6460761" cy="3461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153748" y="0"/>
            <a:ext cx="8836503" cy="904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79" y="904974"/>
            <a:ext cx="6655324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two column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 hasCustomPrompt="1"/>
          </p:nvPr>
        </p:nvSpPr>
        <p:spPr>
          <a:xfrm>
            <a:off x="226243" y="0"/>
            <a:ext cx="8672660" cy="829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2400" b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Title</a:t>
            </a:r>
            <a:endParaRPr dirty="0"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 hasCustomPrompt="1"/>
          </p:nvPr>
        </p:nvSpPr>
        <p:spPr>
          <a:xfrm>
            <a:off x="2243580" y="904974"/>
            <a:ext cx="3219997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  <p:sp>
        <p:nvSpPr>
          <p:cNvPr id="5" name="Google Shape;13;p3">
            <a:extLst>
              <a:ext uri="{FF2B5EF4-FFF2-40B4-BE49-F238E27FC236}">
                <a16:creationId xmlns:a16="http://schemas.microsoft.com/office/drawing/2014/main" id="{0E5321B1-B92A-614B-A785-79694DBAECE2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5563401" y="903369"/>
            <a:ext cx="3335501" cy="375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None/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r>
              <a:rPr lang="en-US" dirty="0"/>
              <a:t>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68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User">
            <a:extLst>
              <a:ext uri="{FF2B5EF4-FFF2-40B4-BE49-F238E27FC236}">
                <a16:creationId xmlns:a16="http://schemas.microsoft.com/office/drawing/2014/main" id="{98A81EB7-4700-FE4A-AD0D-60D5815549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249382" y="1766085"/>
            <a:ext cx="2644399" cy="388453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49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customXml" Target="../ink/ink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customXml" Target="../ink/ink11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customXml" Target="../ink/ink13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customXml" Target="../ink/ink14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customXml" Target="../ink/ink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customXml" Target="../ink/ink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customXml" Target="../ink/ink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customXml" Target="../ink/ink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customXml" Target="../ink/ink22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customXml" Target="../ink/ink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26.xml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customXml" Target="../ink/ink2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png"/><Relationship Id="rId4" Type="http://schemas.openxmlformats.org/officeDocument/2006/relationships/customXml" Target="../ink/ink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customXml" Target="../ink/ink32.xml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customXml" Target="../ink/ink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customXml" Target="../ink/ink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customXml" Target="../ink/ink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/>
          <p:nvPr/>
        </p:nvSpPr>
        <p:spPr>
          <a:xfrm>
            <a:off x="4790650" y="4635175"/>
            <a:ext cx="4353300" cy="50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84A237-64A1-544C-8D8A-195156F63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Filters, Smoothing, and Edges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25C979-E9ED-B943-A3C9-D4578466529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Image Recognition</a:t>
            </a:r>
          </a:p>
          <a:p>
            <a:r>
              <a:rPr lang="en-US" dirty="0"/>
              <a:t>Matt Boutell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560496-67E0-3249-BC62-1C92E134C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018" y="2181013"/>
            <a:ext cx="1880233" cy="816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1D filter using cross-correlation (shift-and-multiply)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4170-400B-1E43-A3CD-D60E5031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772" y="904974"/>
            <a:ext cx="8252132" cy="759609"/>
          </a:xfrm>
        </p:spPr>
        <p:txBody>
          <a:bodyPr/>
          <a:lstStyle/>
          <a:p>
            <a:r>
              <a:rPr lang="en-US" dirty="0"/>
              <a:t>Example: replace each pixel with the average of it and its two neighbors</a:t>
            </a:r>
          </a:p>
          <a:p>
            <a:r>
              <a:rPr lang="en-US" dirty="0"/>
              <a:t>Consider the filter,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[1/3, 1/3/, 1/3]</a:t>
            </a:r>
            <a:r>
              <a:rPr lang="en-US" dirty="0"/>
              <a:t> or </a:t>
            </a:r>
            <a:r>
              <a:rPr lang="en-US" b="1" dirty="0"/>
              <a:t>[1,1,1]/3</a:t>
            </a:r>
          </a:p>
          <a:p>
            <a:r>
              <a:rPr lang="en-US" dirty="0"/>
              <a:t>Multiply filter with each point under it, then sum (like dot-product)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F5C1C9-9D80-9E47-8DB7-CF77DEF5D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018" y="3437498"/>
            <a:ext cx="1880233" cy="801028"/>
          </a:xfrm>
          <a:prstGeom prst="rect">
            <a:avLst/>
          </a:prstGeom>
        </p:spPr>
      </p:pic>
      <p:graphicFrame>
        <p:nvGraphicFramePr>
          <p:cNvPr id="9" name="Group 172">
            <a:extLst>
              <a:ext uri="{FF2B5EF4-FFF2-40B4-BE49-F238E27FC236}">
                <a16:creationId xmlns:a16="http://schemas.microsoft.com/office/drawing/2014/main" id="{7DC6E7AE-2D9B-6F42-B032-A10718DD85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242793"/>
              </p:ext>
            </p:extLst>
          </p:nvPr>
        </p:nvGraphicFramePr>
        <p:xfrm>
          <a:off x="2903096" y="2543284"/>
          <a:ext cx="1094034" cy="393192"/>
        </p:xfrm>
        <a:graphic>
          <a:graphicData uri="http://schemas.openxmlformats.org/drawingml/2006/table">
            <a:tbl>
              <a:tblPr/>
              <a:tblGrid>
                <a:gridCol w="36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 Box 131">
            <a:extLst>
              <a:ext uri="{FF2B5EF4-FFF2-40B4-BE49-F238E27FC236}">
                <a16:creationId xmlns:a16="http://schemas.microsoft.com/office/drawing/2014/main" id="{AD8021A9-46E6-4A43-8404-AE77117F9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621" y="3638550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5.7</a:t>
            </a:r>
          </a:p>
        </p:txBody>
      </p:sp>
      <p:sp>
        <p:nvSpPr>
          <p:cNvPr id="14" name="Text Box 132">
            <a:extLst>
              <a:ext uri="{FF2B5EF4-FFF2-40B4-BE49-F238E27FC236}">
                <a16:creationId xmlns:a16="http://schemas.microsoft.com/office/drawing/2014/main" id="{B6CC2F98-DE78-5647-A520-D1BAD143C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067" y="3638550"/>
            <a:ext cx="2840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5" name="Text Box 133">
            <a:extLst>
              <a:ext uri="{FF2B5EF4-FFF2-40B4-BE49-F238E27FC236}">
                <a16:creationId xmlns:a16="http://schemas.microsoft.com/office/drawing/2014/main" id="{4011D720-421D-0040-8327-5041CDCED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536" y="3638550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9.3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6" name="Text Box 134">
            <a:extLst>
              <a:ext uri="{FF2B5EF4-FFF2-40B4-BE49-F238E27FC236}">
                <a16:creationId xmlns:a16="http://schemas.microsoft.com/office/drawing/2014/main" id="{B2137E06-CD95-2E4E-89F6-36F58C8E6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443" y="2281238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7" name="Text Box 135">
            <a:extLst>
              <a:ext uri="{FF2B5EF4-FFF2-40B4-BE49-F238E27FC236}">
                <a16:creationId xmlns:a16="http://schemas.microsoft.com/office/drawing/2014/main" id="{BEDCF4F6-A2F9-AC4E-AA34-76BD1A925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068" y="2778125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Filter</a:t>
            </a:r>
          </a:p>
        </p:txBody>
      </p:sp>
      <p:sp>
        <p:nvSpPr>
          <p:cNvPr id="18" name="Text Box 136">
            <a:extLst>
              <a:ext uri="{FF2B5EF4-FFF2-40B4-BE49-F238E27FC236}">
                <a16:creationId xmlns:a16="http://schemas.microsoft.com/office/drawing/2014/main" id="{34D9A26F-D6A6-604E-A710-D21403E4B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318" y="3616325"/>
            <a:ext cx="9589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Output</a:t>
            </a:r>
            <a:br>
              <a:rPr lang="en-US" dirty="0"/>
            </a:br>
            <a:r>
              <a:rPr lang="en-US" dirty="0"/>
              <a:t>(rounded)</a:t>
            </a:r>
          </a:p>
        </p:txBody>
      </p:sp>
      <p:sp>
        <p:nvSpPr>
          <p:cNvPr id="19" name="Text Box 137">
            <a:extLst>
              <a:ext uri="{FF2B5EF4-FFF2-40B4-BE49-F238E27FC236}">
                <a16:creationId xmlns:a16="http://schemas.microsoft.com/office/drawing/2014/main" id="{30116231-B4EE-FD4B-9C38-BD1B518F3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291" y="35623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…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E43B7B0B-BD67-E34B-ABF2-7A0D03277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77168"/>
              </p:ext>
            </p:extLst>
          </p:nvPr>
        </p:nvGraphicFramePr>
        <p:xfrm>
          <a:off x="2861821" y="2232025"/>
          <a:ext cx="4038600" cy="59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">
                  <a:extLst>
                    <a:ext uri="{9D8B030D-6E8A-4147-A177-3AD203B41FA5}">
                      <a16:colId xmlns:a16="http://schemas.microsoft.com/office/drawing/2014/main" val="294878820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15635927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52577143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63917086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50462986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427485024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3931394856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4975930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4052326435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679142682"/>
                    </a:ext>
                  </a:extLst>
                </a:gridCol>
              </a:tblGrid>
              <a:tr h="59411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888414"/>
                  </a:ext>
                </a:extLst>
              </a:tr>
            </a:tbl>
          </a:graphicData>
        </a:graphic>
      </p:graphicFrame>
      <p:graphicFrame>
        <p:nvGraphicFramePr>
          <p:cNvPr id="21" name="Group 172">
            <a:extLst>
              <a:ext uri="{FF2B5EF4-FFF2-40B4-BE49-F238E27FC236}">
                <a16:creationId xmlns:a16="http://schemas.microsoft.com/office/drawing/2014/main" id="{D465FBB7-58E2-594C-992D-1F660A25C5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551480"/>
              </p:ext>
            </p:extLst>
          </p:nvPr>
        </p:nvGraphicFramePr>
        <p:xfrm>
          <a:off x="3305404" y="2595140"/>
          <a:ext cx="1094034" cy="393192"/>
        </p:xfrm>
        <a:graphic>
          <a:graphicData uri="http://schemas.openxmlformats.org/drawingml/2006/table">
            <a:tbl>
              <a:tblPr/>
              <a:tblGrid>
                <a:gridCol w="36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172">
            <a:extLst>
              <a:ext uri="{FF2B5EF4-FFF2-40B4-BE49-F238E27FC236}">
                <a16:creationId xmlns:a16="http://schemas.microsoft.com/office/drawing/2014/main" id="{13329873-9DC4-8F4B-8E99-09A5017E03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868880"/>
              </p:ext>
            </p:extLst>
          </p:nvPr>
        </p:nvGraphicFramePr>
        <p:xfrm>
          <a:off x="3734891" y="2624307"/>
          <a:ext cx="1094034" cy="393192"/>
        </p:xfrm>
        <a:graphic>
          <a:graphicData uri="http://schemas.openxmlformats.org/drawingml/2006/table">
            <a:tbl>
              <a:tblPr/>
              <a:tblGrid>
                <a:gridCol w="36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le 20">
            <a:extLst>
              <a:ext uri="{FF2B5EF4-FFF2-40B4-BE49-F238E27FC236}">
                <a16:creationId xmlns:a16="http://schemas.microsoft.com/office/drawing/2014/main" id="{F1D884B2-5DE4-E348-BDC7-ED494B6C3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368847"/>
              </p:ext>
            </p:extLst>
          </p:nvPr>
        </p:nvGraphicFramePr>
        <p:xfrm>
          <a:off x="2809625" y="3591663"/>
          <a:ext cx="4038600" cy="59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">
                  <a:extLst>
                    <a:ext uri="{9D8B030D-6E8A-4147-A177-3AD203B41FA5}">
                      <a16:colId xmlns:a16="http://schemas.microsoft.com/office/drawing/2014/main" val="294878820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15635927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52577143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63917086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50462986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427485024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3931394856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4975930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4052326435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679142682"/>
                    </a:ext>
                  </a:extLst>
                </a:gridCol>
              </a:tblGrid>
              <a:tr h="59411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888414"/>
                  </a:ext>
                </a:extLst>
              </a:tr>
            </a:tbl>
          </a:graphicData>
        </a:graphic>
      </p:graphicFrame>
      <p:sp>
        <p:nvSpPr>
          <p:cNvPr id="24" name="Text Box 137">
            <a:extLst>
              <a:ext uri="{FF2B5EF4-FFF2-40B4-BE49-F238E27FC236}">
                <a16:creationId xmlns:a16="http://schemas.microsoft.com/office/drawing/2014/main" id="{5D8BF680-436F-9E4E-B777-05DD64DF1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471" y="3624709"/>
            <a:ext cx="5325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14.7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5E7A0E-D175-4AAF-8F96-C2914F4FB31A}"/>
                  </a:ext>
                </a:extLst>
              </p14:cNvPr>
              <p14:cNvContentPartPr/>
              <p14:nvPr/>
            </p14:nvContentPartPr>
            <p14:xfrm>
              <a:off x="1019160" y="866520"/>
              <a:ext cx="7424280" cy="32533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5E7A0E-D175-4AAF-8F96-C2914F4FB3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9800" y="857160"/>
                <a:ext cx="7443000" cy="327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023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9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2D filter using cross-correlation (shift-and-multiply)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4170-400B-1E43-A3CD-D60E5031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3579" y="904975"/>
            <a:ext cx="3666567" cy="571500"/>
          </a:xfrm>
        </p:spPr>
        <p:txBody>
          <a:bodyPr/>
          <a:lstStyle/>
          <a:p>
            <a:r>
              <a:rPr lang="en-US" dirty="0"/>
              <a:t>Consider the filter, ones(3,3)/9 =</a:t>
            </a:r>
          </a:p>
        </p:txBody>
      </p:sp>
      <p:sp>
        <p:nvSpPr>
          <p:cNvPr id="16" name="Text Box 134">
            <a:extLst>
              <a:ext uri="{FF2B5EF4-FFF2-40B4-BE49-F238E27FC236}">
                <a16:creationId xmlns:a16="http://schemas.microsoft.com/office/drawing/2014/main" id="{B2137E06-CD95-2E4E-89F6-36F58C8E6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375" y="2024905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18" name="Text Box 136">
            <a:extLst>
              <a:ext uri="{FF2B5EF4-FFF2-40B4-BE49-F238E27FC236}">
                <a16:creationId xmlns:a16="http://schemas.microsoft.com/office/drawing/2014/main" id="{34D9A26F-D6A6-604E-A710-D21403E4B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318" y="3616325"/>
            <a:ext cx="86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Output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413762A-BF6E-5B40-80E1-A8D20D045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52878"/>
              </p:ext>
            </p:extLst>
          </p:nvPr>
        </p:nvGraphicFramePr>
        <p:xfrm>
          <a:off x="2525877" y="1871672"/>
          <a:ext cx="1893490" cy="1173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224">
                  <a:extLst>
                    <a:ext uri="{9D8B030D-6E8A-4147-A177-3AD203B41FA5}">
                      <a16:colId xmlns:a16="http://schemas.microsoft.com/office/drawing/2014/main" val="1375628786"/>
                    </a:ext>
                  </a:extLst>
                </a:gridCol>
                <a:gridCol w="490504">
                  <a:extLst>
                    <a:ext uri="{9D8B030D-6E8A-4147-A177-3AD203B41FA5}">
                      <a16:colId xmlns:a16="http://schemas.microsoft.com/office/drawing/2014/main" val="1638456676"/>
                    </a:ext>
                  </a:extLst>
                </a:gridCol>
                <a:gridCol w="490504">
                  <a:extLst>
                    <a:ext uri="{9D8B030D-6E8A-4147-A177-3AD203B41FA5}">
                      <a16:colId xmlns:a16="http://schemas.microsoft.com/office/drawing/2014/main" val="1880580321"/>
                    </a:ext>
                  </a:extLst>
                </a:gridCol>
                <a:gridCol w="465258">
                  <a:extLst>
                    <a:ext uri="{9D8B030D-6E8A-4147-A177-3AD203B41FA5}">
                      <a16:colId xmlns:a16="http://schemas.microsoft.com/office/drawing/2014/main" val="336084522"/>
                    </a:ext>
                  </a:extLst>
                </a:gridCol>
              </a:tblGrid>
              <a:tr h="372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1815876"/>
                  </a:ext>
                </a:extLst>
              </a:tr>
              <a:tr h="40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66143"/>
                  </a:ext>
                </a:extLst>
              </a:tr>
              <a:tr h="40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554659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8B6C7D5F-5D3F-0744-9E1B-8F3561761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625" y="931355"/>
            <a:ext cx="1745375" cy="17453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E3267B-6B6F-1146-B421-5446F3001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625" y="2923960"/>
            <a:ext cx="1745375" cy="1745375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07F7623-397C-0A48-A336-ECC96406F9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97431"/>
              </p:ext>
            </p:extLst>
          </p:nvPr>
        </p:nvGraphicFramePr>
        <p:xfrm>
          <a:off x="2573505" y="1909162"/>
          <a:ext cx="1373926" cy="1104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961">
                  <a:extLst>
                    <a:ext uri="{9D8B030D-6E8A-4147-A177-3AD203B41FA5}">
                      <a16:colId xmlns:a16="http://schemas.microsoft.com/office/drawing/2014/main" val="1375628786"/>
                    </a:ext>
                  </a:extLst>
                </a:gridCol>
                <a:gridCol w="480344">
                  <a:extLst>
                    <a:ext uri="{9D8B030D-6E8A-4147-A177-3AD203B41FA5}">
                      <a16:colId xmlns:a16="http://schemas.microsoft.com/office/drawing/2014/main" val="1638456676"/>
                    </a:ext>
                  </a:extLst>
                </a:gridCol>
                <a:gridCol w="455621">
                  <a:extLst>
                    <a:ext uri="{9D8B030D-6E8A-4147-A177-3AD203B41FA5}">
                      <a16:colId xmlns:a16="http://schemas.microsoft.com/office/drawing/2014/main" val="336084522"/>
                    </a:ext>
                  </a:extLst>
                </a:gridCol>
              </a:tblGrid>
              <a:tr h="36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1/9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815876"/>
                  </a:ext>
                </a:extLst>
              </a:tr>
              <a:tr h="36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66143"/>
                  </a:ext>
                </a:extLst>
              </a:tr>
              <a:tr h="36803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1/9</a:t>
                      </a:r>
                      <a:endParaRPr lang="en-US" sz="11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554659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3FADF638-9BF8-BA4B-985F-63E7174BD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84432"/>
              </p:ext>
            </p:extLst>
          </p:nvPr>
        </p:nvGraphicFramePr>
        <p:xfrm>
          <a:off x="6028704" y="983881"/>
          <a:ext cx="1120819" cy="820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279">
                  <a:extLst>
                    <a:ext uri="{9D8B030D-6E8A-4147-A177-3AD203B41FA5}">
                      <a16:colId xmlns:a16="http://schemas.microsoft.com/office/drawing/2014/main" val="1375628786"/>
                    </a:ext>
                  </a:extLst>
                </a:gridCol>
                <a:gridCol w="391854">
                  <a:extLst>
                    <a:ext uri="{9D8B030D-6E8A-4147-A177-3AD203B41FA5}">
                      <a16:colId xmlns:a16="http://schemas.microsoft.com/office/drawing/2014/main" val="1638456676"/>
                    </a:ext>
                  </a:extLst>
                </a:gridCol>
                <a:gridCol w="371686">
                  <a:extLst>
                    <a:ext uri="{9D8B030D-6E8A-4147-A177-3AD203B41FA5}">
                      <a16:colId xmlns:a16="http://schemas.microsoft.com/office/drawing/2014/main" val="336084522"/>
                    </a:ext>
                  </a:extLst>
                </a:gridCol>
              </a:tblGrid>
              <a:tr h="27338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1/9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815876"/>
                  </a:ext>
                </a:extLst>
              </a:tr>
              <a:tr h="27338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66143"/>
                  </a:ext>
                </a:extLst>
              </a:tr>
              <a:tr h="27338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1/9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554659"/>
                  </a:ext>
                </a:extLst>
              </a:tr>
            </a:tbl>
          </a:graphicData>
        </a:graphic>
      </p:graphicFrame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C9A354E-9ECD-4B48-A3E7-2C15BC17D604}"/>
              </a:ext>
            </a:extLst>
          </p:cNvPr>
          <p:cNvSpPr txBox="1">
            <a:spLocks/>
          </p:cNvSpPr>
          <p:nvPr/>
        </p:nvSpPr>
        <p:spPr>
          <a:xfrm>
            <a:off x="4571999" y="2025315"/>
            <a:ext cx="2856801" cy="111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1400" b="1" dirty="0">
                <a:solidFill>
                  <a:srgbClr val="0070C0"/>
                </a:solidFill>
              </a:rPr>
              <a:t>=10*1/9 + 10*1/9+ 10*1/9 </a:t>
            </a:r>
          </a:p>
          <a:p>
            <a:pPr marL="0" indent="0"/>
            <a:r>
              <a:rPr lang="en-US" sz="1400" b="1" dirty="0">
                <a:solidFill>
                  <a:srgbClr val="0070C0"/>
                </a:solidFill>
              </a:rPr>
              <a:t>+10*1/9 + 10*1/9 + 10*1/9 </a:t>
            </a:r>
          </a:p>
          <a:p>
            <a:pPr marL="0" indent="0"/>
            <a:r>
              <a:rPr lang="en-US" sz="1400" b="1" dirty="0">
                <a:solidFill>
                  <a:srgbClr val="0070C0"/>
                </a:solidFill>
              </a:rPr>
              <a:t>+40*1/9 + 40*1/9 + 40*1/9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0ACC95EC-7382-5D47-B80A-FED95D0941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16641"/>
              </p:ext>
            </p:extLst>
          </p:nvPr>
        </p:nvGraphicFramePr>
        <p:xfrm>
          <a:off x="2548179" y="3396462"/>
          <a:ext cx="1893490" cy="1173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224">
                  <a:extLst>
                    <a:ext uri="{9D8B030D-6E8A-4147-A177-3AD203B41FA5}">
                      <a16:colId xmlns:a16="http://schemas.microsoft.com/office/drawing/2014/main" val="1375628786"/>
                    </a:ext>
                  </a:extLst>
                </a:gridCol>
                <a:gridCol w="490504">
                  <a:extLst>
                    <a:ext uri="{9D8B030D-6E8A-4147-A177-3AD203B41FA5}">
                      <a16:colId xmlns:a16="http://schemas.microsoft.com/office/drawing/2014/main" val="1638456676"/>
                    </a:ext>
                  </a:extLst>
                </a:gridCol>
                <a:gridCol w="490504">
                  <a:extLst>
                    <a:ext uri="{9D8B030D-6E8A-4147-A177-3AD203B41FA5}">
                      <a16:colId xmlns:a16="http://schemas.microsoft.com/office/drawing/2014/main" val="1880580321"/>
                    </a:ext>
                  </a:extLst>
                </a:gridCol>
                <a:gridCol w="465258">
                  <a:extLst>
                    <a:ext uri="{9D8B030D-6E8A-4147-A177-3AD203B41FA5}">
                      <a16:colId xmlns:a16="http://schemas.microsoft.com/office/drawing/2014/main" val="336084522"/>
                    </a:ext>
                  </a:extLst>
                </a:gridCol>
              </a:tblGrid>
              <a:tr h="372366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1815876"/>
                  </a:ext>
                </a:extLst>
              </a:tr>
              <a:tr h="400393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66143"/>
                  </a:ext>
                </a:extLst>
              </a:tr>
              <a:tr h="400393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554659"/>
                  </a:ext>
                </a:extLst>
              </a:tr>
            </a:tbl>
          </a:graphicData>
        </a:graphic>
      </p:graphicFrame>
      <p:sp>
        <p:nvSpPr>
          <p:cNvPr id="13" name="Text Box 131">
            <a:extLst>
              <a:ext uri="{FF2B5EF4-FFF2-40B4-BE49-F238E27FC236}">
                <a16:creationId xmlns:a16="http://schemas.microsoft.com/office/drawing/2014/main" id="{AD8021A9-46E6-4A43-8404-AE77117F9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691" y="3813031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14" name="Text Box 132">
            <a:extLst>
              <a:ext uri="{FF2B5EF4-FFF2-40B4-BE49-F238E27FC236}">
                <a16:creationId xmlns:a16="http://schemas.microsoft.com/office/drawing/2014/main" id="{B6CC2F98-DE78-5647-A520-D1BAD143C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9149" y="3829149"/>
            <a:ext cx="383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43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AF3DAF7A-12E1-1646-BB2F-C0D702D9D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166069"/>
              </p:ext>
            </p:extLst>
          </p:nvPr>
        </p:nvGraphicFramePr>
        <p:xfrm>
          <a:off x="3034691" y="1941012"/>
          <a:ext cx="1373926" cy="1104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961">
                  <a:extLst>
                    <a:ext uri="{9D8B030D-6E8A-4147-A177-3AD203B41FA5}">
                      <a16:colId xmlns:a16="http://schemas.microsoft.com/office/drawing/2014/main" val="1375628786"/>
                    </a:ext>
                  </a:extLst>
                </a:gridCol>
                <a:gridCol w="480344">
                  <a:extLst>
                    <a:ext uri="{9D8B030D-6E8A-4147-A177-3AD203B41FA5}">
                      <a16:colId xmlns:a16="http://schemas.microsoft.com/office/drawing/2014/main" val="1638456676"/>
                    </a:ext>
                  </a:extLst>
                </a:gridCol>
                <a:gridCol w="455621">
                  <a:extLst>
                    <a:ext uri="{9D8B030D-6E8A-4147-A177-3AD203B41FA5}">
                      <a16:colId xmlns:a16="http://schemas.microsoft.com/office/drawing/2014/main" val="336084522"/>
                    </a:ext>
                  </a:extLst>
                </a:gridCol>
              </a:tblGrid>
              <a:tr h="3680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1/9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815876"/>
                  </a:ext>
                </a:extLst>
              </a:tr>
              <a:tr h="3680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66143"/>
                  </a:ext>
                </a:extLst>
              </a:tr>
              <a:tr h="36803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1/9</a:t>
                      </a:r>
                      <a:endParaRPr lang="en-US" sz="11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554659"/>
                  </a:ext>
                </a:extLst>
              </a:tr>
            </a:tbl>
          </a:graphicData>
        </a:graphic>
      </p:graphicFrame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BEDE6C31-4C6B-7341-B053-F7104AD74319}"/>
              </a:ext>
            </a:extLst>
          </p:cNvPr>
          <p:cNvSpPr txBox="1">
            <a:spLocks/>
          </p:cNvSpPr>
          <p:nvPr/>
        </p:nvSpPr>
        <p:spPr>
          <a:xfrm>
            <a:off x="4548941" y="3187696"/>
            <a:ext cx="2959526" cy="111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en-US" sz="1400" b="1" dirty="0">
                <a:solidFill>
                  <a:srgbClr val="00B050"/>
                </a:solidFill>
              </a:rPr>
              <a:t>=10*1/9 + 10*1/9+ 80*1/9 </a:t>
            </a:r>
          </a:p>
          <a:p>
            <a:pPr marL="0" indent="0"/>
            <a:r>
              <a:rPr lang="en-US" sz="1400" b="1" dirty="0">
                <a:solidFill>
                  <a:srgbClr val="00B050"/>
                </a:solidFill>
              </a:rPr>
              <a:t>+10*1/9 + 10*1/9 + 90*1/9 </a:t>
            </a:r>
          </a:p>
          <a:p>
            <a:pPr marL="0" indent="0"/>
            <a:r>
              <a:rPr lang="en-US" sz="1400" b="1" dirty="0">
                <a:solidFill>
                  <a:srgbClr val="00B050"/>
                </a:solidFill>
              </a:rPr>
              <a:t>+40*1/9 + 40*1/9 + 97*1/9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110407-2908-432E-8B65-ECDBEBB171F7}"/>
                  </a:ext>
                </a:extLst>
              </p14:cNvPr>
              <p14:cNvContentPartPr/>
              <p14:nvPr/>
            </p14:nvContentPartPr>
            <p14:xfrm>
              <a:off x="1706040" y="909720"/>
              <a:ext cx="5662800" cy="4005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110407-2908-432E-8B65-ECDBEBB171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96680" y="900360"/>
                <a:ext cx="5681520" cy="402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954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3" grpId="0"/>
      <p:bldP spid="14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edges and corners of the input image?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4170-400B-1E43-A3CD-D60E5031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2254" y="904974"/>
            <a:ext cx="7036649" cy="3751868"/>
          </a:xfrm>
        </p:spPr>
        <p:txBody>
          <a:bodyPr/>
          <a:lstStyle/>
          <a:p>
            <a:r>
              <a:rPr lang="en-US" dirty="0"/>
              <a:t>From MATLAB: doc </a:t>
            </a:r>
            <a:r>
              <a:rPr lang="en-US" dirty="0" err="1"/>
              <a:t>imfilter</a:t>
            </a:r>
            <a:endParaRPr lang="en-US" dirty="0"/>
          </a:p>
          <a:p>
            <a:r>
              <a:rPr lang="en-US" dirty="0"/>
              <a:t>1. Pad edges of input image with zeros (default)</a:t>
            </a:r>
          </a:p>
          <a:p>
            <a:r>
              <a:rPr lang="en-US" dirty="0"/>
              <a:t>	will be darker on edges</a:t>
            </a:r>
          </a:p>
          <a:p>
            <a:r>
              <a:rPr lang="en-US" dirty="0"/>
              <a:t>2. Can copy the edge pixels (‘replicate’)</a:t>
            </a:r>
          </a:p>
          <a:p>
            <a:r>
              <a:rPr lang="en-US" dirty="0"/>
              <a:t>	or even mirror or wrap around image (‘symmetric’, ‘circular’)</a:t>
            </a:r>
          </a:p>
          <a:p>
            <a:r>
              <a:rPr lang="en-US" dirty="0"/>
              <a:t>3. Could crop output to be smaller: </a:t>
            </a:r>
          </a:p>
          <a:p>
            <a:r>
              <a:rPr lang="en-US" dirty="0"/>
              <a:t>	if 3x3 filter, output is [r-2 x c-2]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DA6A32E-385D-481B-90D2-9375CC2AAEEF}"/>
                  </a:ext>
                </a:extLst>
              </p14:cNvPr>
              <p14:cNvContentPartPr/>
              <p14:nvPr/>
            </p14:nvContentPartPr>
            <p14:xfrm>
              <a:off x="2096280" y="857160"/>
              <a:ext cx="6184080" cy="2692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DA6A32E-385D-481B-90D2-9375CC2AAE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6920" y="847800"/>
                <a:ext cx="6202800" cy="271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237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filters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5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filters calculate unweighted averages of neighbor pixels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9" y="904975"/>
                <a:ext cx="6655324" cy="1309720"/>
              </a:xfrm>
            </p:spPr>
            <p:txBody>
              <a:bodyPr/>
              <a:lstStyle/>
              <a:p>
                <a:r>
                  <a:rPr lang="en-US" dirty="0"/>
                  <a:t>Example: 3x3 box filter</a:t>
                </a:r>
              </a:p>
              <a:p>
                <a:r>
                  <a:rPr lang="en-US" dirty="0"/>
                  <a:t>Out(</a:t>
                </a:r>
                <a:r>
                  <a:rPr lang="en-US" dirty="0" err="1"/>
                  <a:t>r,c</a:t>
                </a:r>
                <a:r>
                  <a:rPr lang="en-US" dirty="0"/>
                  <a:t>) = [in(r-1, c-1) + … + in(r+1, c+1)] / 9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=−1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nary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= 			or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Looks like a 3 x 3 x (1/9) box.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9" y="904975"/>
                <a:ext cx="6655324" cy="1309720"/>
              </a:xfrm>
              <a:blipFill>
                <a:blip r:embed="rId2"/>
                <a:stretch>
                  <a:fillRect l="-183" b="-175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E9A6F0-EEB4-EE40-AFDE-B114F1DC8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662901"/>
              </p:ext>
            </p:extLst>
          </p:nvPr>
        </p:nvGraphicFramePr>
        <p:xfrm>
          <a:off x="2806001" y="2518725"/>
          <a:ext cx="1120819" cy="820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279">
                  <a:extLst>
                    <a:ext uri="{9D8B030D-6E8A-4147-A177-3AD203B41FA5}">
                      <a16:colId xmlns:a16="http://schemas.microsoft.com/office/drawing/2014/main" val="1375628786"/>
                    </a:ext>
                  </a:extLst>
                </a:gridCol>
                <a:gridCol w="391854">
                  <a:extLst>
                    <a:ext uri="{9D8B030D-6E8A-4147-A177-3AD203B41FA5}">
                      <a16:colId xmlns:a16="http://schemas.microsoft.com/office/drawing/2014/main" val="1638456676"/>
                    </a:ext>
                  </a:extLst>
                </a:gridCol>
                <a:gridCol w="371686">
                  <a:extLst>
                    <a:ext uri="{9D8B030D-6E8A-4147-A177-3AD203B41FA5}">
                      <a16:colId xmlns:a16="http://schemas.microsoft.com/office/drawing/2014/main" val="336084522"/>
                    </a:ext>
                  </a:extLst>
                </a:gridCol>
              </a:tblGrid>
              <a:tr h="27338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1/9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815876"/>
                  </a:ext>
                </a:extLst>
              </a:tr>
              <a:tr h="27338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66143"/>
                  </a:ext>
                </a:extLst>
              </a:tr>
              <a:tr h="27338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1/9</a:t>
                      </a:r>
                      <a:endParaRPr lang="en-US" sz="11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1/9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5546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BC5EF7-D43B-46A7-B644-2CCEB59376AD}"/>
                  </a:ext>
                </a:extLst>
              </p14:cNvPr>
              <p14:cNvContentPartPr/>
              <p14:nvPr/>
            </p14:nvContentPartPr>
            <p14:xfrm>
              <a:off x="347760" y="885960"/>
              <a:ext cx="6915240" cy="3530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BC5EF7-D43B-46A7-B644-2CCEB59376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400" y="876600"/>
                <a:ext cx="6933960" cy="354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0326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filters calculate weighted averages of neighbor pixels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8" y="904974"/>
                <a:ext cx="6900421" cy="3730371"/>
              </a:xfrm>
            </p:spPr>
            <p:txBody>
              <a:bodyPr/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out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=−1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nary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𝑤h𝑒𝑟𝑒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Chosen so that the weights sum to 1.</a:t>
                </a:r>
              </a:p>
              <a:p>
                <a:r>
                  <a:rPr lang="en-US" dirty="0"/>
                  <a:t>In practice, we create a weight filter and do “shift-and-multiply”.</a:t>
                </a:r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.08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Looks like a 2D bell curve. 7x7 one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8" y="904974"/>
                <a:ext cx="6900421" cy="3730371"/>
              </a:xfrm>
              <a:blipFill>
                <a:blip r:embed="rId2"/>
                <a:stretch>
                  <a:fillRect l="-184" t="-7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51BC8FA-FB8A-E141-B046-7322E608F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917" y="2820001"/>
            <a:ext cx="2433334" cy="18153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914A26-F2BA-479D-95CE-E20F13B8C057}"/>
                  </a:ext>
                </a:extLst>
              </p14:cNvPr>
              <p14:cNvContentPartPr/>
              <p14:nvPr/>
            </p14:nvContentPartPr>
            <p14:xfrm>
              <a:off x="502920" y="344880"/>
              <a:ext cx="8501400" cy="4259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914A26-F2BA-479D-95CE-E20F13B8C0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560" y="335520"/>
                <a:ext cx="8520120" cy="42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847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sum of the filter weights in any averaging filter?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9" y="904974"/>
                <a:ext cx="6746672" cy="4238525"/>
              </a:xfrm>
            </p:spPr>
            <p:txBody>
              <a:bodyPr/>
              <a:lstStyle/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.08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0.08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0.20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0.08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0.12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0.08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Property: </a:t>
                </a:r>
                <a:r>
                  <a:rPr lang="en-US" b="1" dirty="0"/>
                  <a:t>sum = 1     </a:t>
                </a:r>
                <a:r>
                  <a:rPr lang="en-US" dirty="0"/>
                  <a:t>What if sum &lt; 1?	Or sum &gt; 1?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Another filter weight property: </a:t>
                </a:r>
                <a:r>
                  <a:rPr lang="en-US" b="1" dirty="0"/>
                  <a:t>symmetry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9" y="904974"/>
                <a:ext cx="6746672" cy="4238525"/>
              </a:xfrm>
              <a:blipFill>
                <a:blip r:embed="rId2"/>
                <a:stretch>
                  <a:fillRect l="-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B0D0C97-7A7F-F545-B5DD-98BDE7387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553" y="2571750"/>
            <a:ext cx="1277518" cy="128773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684BBB-9AA9-0843-8AE0-E4FE31778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100" y="947862"/>
            <a:ext cx="862086" cy="86208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8E4A6A-2D19-ED43-AE19-6FE780C81F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185" y="2571750"/>
            <a:ext cx="1297958" cy="128773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835122-AD6B-AB4F-9EDC-A3714D47D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8197" y="2571750"/>
            <a:ext cx="1287738" cy="12877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85930EB-5FE6-4CE5-B782-6D2EFD4F5D75}"/>
                  </a:ext>
                </a:extLst>
              </p14:cNvPr>
              <p14:cNvContentPartPr/>
              <p14:nvPr/>
            </p14:nvContentPartPr>
            <p14:xfrm>
              <a:off x="2486160" y="709920"/>
              <a:ext cx="5725800" cy="4070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85930EB-5FE6-4CE5-B782-6D2EFD4F5D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76800" y="700560"/>
                <a:ext cx="5744520" cy="408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705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filters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0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Median filters don’t blur edges. </a:t>
            </a:r>
            <a:b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they handle “salt-and-pepper” noise well.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Gaussian and box filters </a:t>
            </a:r>
            <a:r>
              <a:rPr lang="en-US" i="1" dirty="0"/>
              <a:t>blur edges </a:t>
            </a:r>
            <a:r>
              <a:rPr lang="en-US" dirty="0"/>
              <a:t>and </a:t>
            </a:r>
            <a:r>
              <a:rPr lang="en-US" i="1" dirty="0"/>
              <a:t>fail </a:t>
            </a:r>
            <a:r>
              <a:rPr lang="en-US" dirty="0"/>
              <a:t>on random black and white pixels from faulty CCD elements and dust on lens.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Solution: Use a </a:t>
            </a:r>
            <a:r>
              <a:rPr lang="en-US" i="1" dirty="0"/>
              <a:t>median filter</a:t>
            </a:r>
            <a:r>
              <a:rPr lang="en-US" dirty="0"/>
              <a:t>: Replace each pixel with the median of the pixels in its neighborhood (sort and take middle element)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See </a:t>
            </a:r>
            <a:r>
              <a:rPr lang="en-US" dirty="0" err="1"/>
              <a:t>smoothSaltDemo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8C74268-EA02-47DC-B194-1432535953C6}"/>
                  </a:ext>
                </a:extLst>
              </p14:cNvPr>
              <p14:cNvContentPartPr/>
              <p14:nvPr/>
            </p14:nvContentPartPr>
            <p14:xfrm>
              <a:off x="2135520" y="415080"/>
              <a:ext cx="6617520" cy="4026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8C74268-EA02-47DC-B194-1432535953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6160" y="405720"/>
                <a:ext cx="6636240" cy="40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7901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Edgels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Edges: What and why? 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8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enhancement: point operators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36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Reminder: Pixels to predicates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3579" y="904974"/>
            <a:ext cx="6655324" cy="3599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Extract features from images </a:t>
            </a:r>
            <a:endParaRPr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ED06AE-D03F-3244-BD70-E4C30140426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969000" y="855663"/>
            <a:ext cx="3175000" cy="793750"/>
          </a:xfrm>
          <a:prstGeom prst="rect">
            <a:avLst/>
          </a:prstGeom>
        </p:spPr>
        <p:txBody>
          <a:bodyPr/>
          <a:lstStyle/>
          <a:p>
            <a:pPr marL="0" lvl="0" indent="0">
              <a:buClr>
                <a:srgbClr val="000000"/>
              </a:buClr>
              <a:buSzPts val="1100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Use machine learning to classify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4BAB5AA8-57C6-F742-BD18-697C724B03F9}"/>
              </a:ext>
            </a:extLst>
          </p:cNvPr>
          <p:cNvGrpSpPr>
            <a:grpSpLocks/>
          </p:cNvGrpSpPr>
          <p:nvPr/>
        </p:nvGrpSpPr>
        <p:grpSpPr bwMode="auto">
          <a:xfrm>
            <a:off x="2727693" y="1722401"/>
            <a:ext cx="1428750" cy="1052513"/>
            <a:chOff x="2056" y="1583"/>
            <a:chExt cx="1678" cy="1106"/>
          </a:xfrm>
        </p:grpSpPr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856EA23E-F77F-7E4E-95E4-61CE7BE4C9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6" y="1585"/>
              <a:ext cx="1678" cy="1100"/>
              <a:chOff x="2047" y="1585"/>
              <a:chExt cx="1678" cy="1100"/>
            </a:xfrm>
          </p:grpSpPr>
          <p:pic>
            <p:nvPicPr>
              <p:cNvPr id="15" name="Picture 9" descr="185069">
                <a:extLst>
                  <a:ext uri="{FF2B5EF4-FFF2-40B4-BE49-F238E27FC236}">
                    <a16:creationId xmlns:a16="http://schemas.microsoft.com/office/drawing/2014/main" id="{56B3F7F9-6F68-4F40-AE36-32FB64E008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751" t="5624" r="3751" b="5624"/>
              <a:stretch>
                <a:fillRect/>
              </a:stretch>
            </p:blipFill>
            <p:spPr bwMode="auto">
              <a:xfrm>
                <a:off x="2058" y="1587"/>
                <a:ext cx="1666" cy="1092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  <p:grpSp>
            <p:nvGrpSpPr>
              <p:cNvPr id="16" name="Group 10">
                <a:extLst>
                  <a:ext uri="{FF2B5EF4-FFF2-40B4-BE49-F238E27FC236}">
                    <a16:creationId xmlns:a16="http://schemas.microsoft.com/office/drawing/2014/main" id="{F8009230-D059-FC45-AFF2-8A8AA189DA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47" y="1585"/>
                <a:ext cx="1678" cy="1100"/>
                <a:chOff x="643" y="2584"/>
                <a:chExt cx="1678" cy="1100"/>
              </a:xfrm>
            </p:grpSpPr>
            <p:sp>
              <p:nvSpPr>
                <p:cNvPr id="17" name="Line 11">
                  <a:extLst>
                    <a:ext uri="{FF2B5EF4-FFF2-40B4-BE49-F238E27FC236}">
                      <a16:creationId xmlns:a16="http://schemas.microsoft.com/office/drawing/2014/main" id="{0F1F3254-3A7D-BB4E-94DD-FB2C7136B0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2584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18" name="Line 12">
                  <a:extLst>
                    <a:ext uri="{FF2B5EF4-FFF2-40B4-BE49-F238E27FC236}">
                      <a16:creationId xmlns:a16="http://schemas.microsoft.com/office/drawing/2014/main" id="{EB510CBC-FDD4-414F-9FEE-073387D57C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2741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19" name="Line 13">
                  <a:extLst>
                    <a:ext uri="{FF2B5EF4-FFF2-40B4-BE49-F238E27FC236}">
                      <a16:creationId xmlns:a16="http://schemas.microsoft.com/office/drawing/2014/main" id="{429A3EEA-318B-F24C-B716-C45AA7CB57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2898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0" name="Line 14">
                  <a:extLst>
                    <a:ext uri="{FF2B5EF4-FFF2-40B4-BE49-F238E27FC236}">
                      <a16:creationId xmlns:a16="http://schemas.microsoft.com/office/drawing/2014/main" id="{FF5E3A5F-2811-0643-BD5E-1B893E690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055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1" name="Line 15">
                  <a:extLst>
                    <a:ext uri="{FF2B5EF4-FFF2-40B4-BE49-F238E27FC236}">
                      <a16:creationId xmlns:a16="http://schemas.microsoft.com/office/drawing/2014/main" id="{EE7B79AE-FEAA-4C4C-BBDC-3FBCCF02A9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212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2" name="Line 16">
                  <a:extLst>
                    <a:ext uri="{FF2B5EF4-FFF2-40B4-BE49-F238E27FC236}">
                      <a16:creationId xmlns:a16="http://schemas.microsoft.com/office/drawing/2014/main" id="{276D7D32-D798-314C-A88B-101594C87F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369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3" name="Line 17">
                  <a:extLst>
                    <a:ext uri="{FF2B5EF4-FFF2-40B4-BE49-F238E27FC236}">
                      <a16:creationId xmlns:a16="http://schemas.microsoft.com/office/drawing/2014/main" id="{CF355A5B-ECA5-8744-9734-47583789EA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526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24" name="Line 18">
                  <a:extLst>
                    <a:ext uri="{FF2B5EF4-FFF2-40B4-BE49-F238E27FC236}">
                      <a16:creationId xmlns:a16="http://schemas.microsoft.com/office/drawing/2014/main" id="{D6C1662E-A593-5849-A83F-8162289B90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3" y="3684"/>
                  <a:ext cx="1678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pSp>
          <p:nvGrpSpPr>
            <p:cNvPr id="6" name="Group 19">
              <a:extLst>
                <a:ext uri="{FF2B5EF4-FFF2-40B4-BE49-F238E27FC236}">
                  <a16:creationId xmlns:a16="http://schemas.microsoft.com/office/drawing/2014/main" id="{954CDFBB-25CE-DE4E-A6AE-39B449480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6" y="1583"/>
              <a:ext cx="1676" cy="1106"/>
              <a:chOff x="652" y="2582"/>
              <a:chExt cx="1676" cy="1106"/>
            </a:xfrm>
          </p:grpSpPr>
          <p:sp>
            <p:nvSpPr>
              <p:cNvPr id="7" name="Line 20">
                <a:extLst>
                  <a:ext uri="{FF2B5EF4-FFF2-40B4-BE49-F238E27FC236}">
                    <a16:creationId xmlns:a16="http://schemas.microsoft.com/office/drawing/2014/main" id="{7BB13D3D-2324-FF42-B398-34AC9D4FA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1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8" name="Line 21">
                <a:extLst>
                  <a:ext uri="{FF2B5EF4-FFF2-40B4-BE49-F238E27FC236}">
                    <a16:creationId xmlns:a16="http://schemas.microsoft.com/office/drawing/2014/main" id="{BCC23B44-5676-1245-AA93-7A77C3DC1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0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 dirty="0"/>
              </a:p>
            </p:txBody>
          </p:sp>
          <p:sp>
            <p:nvSpPr>
              <p:cNvPr id="9" name="Line 22">
                <a:extLst>
                  <a:ext uri="{FF2B5EF4-FFF2-40B4-BE49-F238E27FC236}">
                    <a16:creationId xmlns:a16="http://schemas.microsoft.com/office/drawing/2014/main" id="{5B999FFF-05AD-B844-A058-5CB97B080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9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0" name="Line 23">
                <a:extLst>
                  <a:ext uri="{FF2B5EF4-FFF2-40B4-BE49-F238E27FC236}">
                    <a16:creationId xmlns:a16="http://schemas.microsoft.com/office/drawing/2014/main" id="{156DEFF3-8068-E340-A680-59871BB132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70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1" name="Line 24">
                <a:extLst>
                  <a:ext uri="{FF2B5EF4-FFF2-40B4-BE49-F238E27FC236}">
                    <a16:creationId xmlns:a16="http://schemas.microsoft.com/office/drawing/2014/main" id="{04B99606-490C-5347-819E-4577F24057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9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2" name="Line 25">
                <a:extLst>
                  <a:ext uri="{FF2B5EF4-FFF2-40B4-BE49-F238E27FC236}">
                    <a16:creationId xmlns:a16="http://schemas.microsoft.com/office/drawing/2014/main" id="{03C22DCA-BFE2-D447-A4AE-42B39DF9E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8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3" name="Line 26">
                <a:extLst>
                  <a:ext uri="{FF2B5EF4-FFF2-40B4-BE49-F238E27FC236}">
                    <a16:creationId xmlns:a16="http://schemas.microsoft.com/office/drawing/2014/main" id="{228FBA0D-9426-6E41-AA90-8E9E0A12AA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8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  <p:sp>
            <p:nvSpPr>
              <p:cNvPr id="14" name="Line 27">
                <a:extLst>
                  <a:ext uri="{FF2B5EF4-FFF2-40B4-BE49-F238E27FC236}">
                    <a16:creationId xmlns:a16="http://schemas.microsoft.com/office/drawing/2014/main" id="{C745528E-CBB6-1542-96A0-F431B23C98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2" y="2582"/>
                <a:ext cx="0" cy="1106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sz="105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7FE9CD-3F45-294D-AC51-CB3BA40BC98E}"/>
                  </a:ext>
                </a:extLst>
              </p:cNvPr>
              <p:cNvSpPr txBox="1"/>
              <p:nvPr/>
            </p:nvSpPr>
            <p:spPr>
              <a:xfrm>
                <a:off x="4059120" y="1754100"/>
                <a:ext cx="1858581" cy="8666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.4561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0.1928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0.2756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7FE9CD-3F45-294D-AC51-CB3BA40BC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120" y="1754100"/>
                <a:ext cx="1858581" cy="866648"/>
              </a:xfrm>
              <a:prstGeom prst="rect">
                <a:avLst/>
              </a:prstGeom>
              <a:blipFill>
                <a:blip r:embed="rId4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Google Shape;514;p54">
            <a:extLst>
              <a:ext uri="{FF2B5EF4-FFF2-40B4-BE49-F238E27FC236}">
                <a16:creationId xmlns:a16="http://schemas.microsoft.com/office/drawing/2014/main" id="{2C840868-AB75-964F-96EA-3E47982C45B2}"/>
              </a:ext>
            </a:extLst>
          </p:cNvPr>
          <p:cNvSpPr txBox="1">
            <a:spLocks/>
          </p:cNvSpPr>
          <p:nvPr/>
        </p:nvSpPr>
        <p:spPr>
          <a:xfrm>
            <a:off x="2875766" y="2868711"/>
            <a:ext cx="1278963" cy="177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Color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Edges 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</a:t>
            </a: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Texture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Motion</a:t>
            </a:r>
          </a:p>
        </p:txBody>
      </p:sp>
      <p:sp>
        <p:nvSpPr>
          <p:cNvPr id="30" name="Google Shape;514;p54">
            <a:extLst>
              <a:ext uri="{FF2B5EF4-FFF2-40B4-BE49-F238E27FC236}">
                <a16:creationId xmlns:a16="http://schemas.microsoft.com/office/drawing/2014/main" id="{23113F14-28AE-D641-B17A-81EB31E5824A}"/>
              </a:ext>
            </a:extLst>
          </p:cNvPr>
          <p:cNvSpPr txBox="1">
            <a:spLocks/>
          </p:cNvSpPr>
          <p:nvPr/>
        </p:nvSpPr>
        <p:spPr>
          <a:xfrm>
            <a:off x="6069183" y="2854202"/>
            <a:ext cx="3074817" cy="177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Nearest neighbor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vector machines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Neural networks</a:t>
            </a:r>
          </a:p>
          <a:p>
            <a:pPr marL="0" indent="0"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Linear regression</a:t>
            </a:r>
          </a:p>
        </p:txBody>
      </p:sp>
      <p:grpSp>
        <p:nvGrpSpPr>
          <p:cNvPr id="61" name="Group 29">
            <a:extLst>
              <a:ext uri="{FF2B5EF4-FFF2-40B4-BE49-F238E27FC236}">
                <a16:creationId xmlns:a16="http://schemas.microsoft.com/office/drawing/2014/main" id="{97818522-7D07-7C4E-BEB0-2E7685ADC691}"/>
              </a:ext>
            </a:extLst>
          </p:cNvPr>
          <p:cNvGrpSpPr>
            <a:grpSpLocks/>
          </p:cNvGrpSpPr>
          <p:nvPr/>
        </p:nvGrpSpPr>
        <p:grpSpPr bwMode="auto">
          <a:xfrm>
            <a:off x="6771318" y="1572775"/>
            <a:ext cx="1515336" cy="1020985"/>
            <a:chOff x="3081" y="2155"/>
            <a:chExt cx="1655" cy="1191"/>
          </a:xfrm>
        </p:grpSpPr>
        <p:grpSp>
          <p:nvGrpSpPr>
            <p:cNvPr id="62" name="Group 30">
              <a:extLst>
                <a:ext uri="{FF2B5EF4-FFF2-40B4-BE49-F238E27FC236}">
                  <a16:creationId xmlns:a16="http://schemas.microsoft.com/office/drawing/2014/main" id="{82A27EA6-A493-684C-AD6F-4F2AA47557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81" y="2155"/>
              <a:ext cx="803" cy="491"/>
              <a:chOff x="3081" y="2155"/>
              <a:chExt cx="803" cy="491"/>
            </a:xfrm>
          </p:grpSpPr>
          <p:sp>
            <p:nvSpPr>
              <p:cNvPr id="82" name="Oval 31">
                <a:extLst>
                  <a:ext uri="{FF2B5EF4-FFF2-40B4-BE49-F238E27FC236}">
                    <a16:creationId xmlns:a16="http://schemas.microsoft.com/office/drawing/2014/main" id="{8D96AF90-526C-D648-90C1-E6B28B702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0" y="2183"/>
                <a:ext cx="64" cy="64"/>
              </a:xfrm>
              <a:prstGeom prst="ellips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83" name="Line 32">
                <a:extLst>
                  <a:ext uri="{FF2B5EF4-FFF2-40B4-BE49-F238E27FC236}">
                    <a16:creationId xmlns:a16="http://schemas.microsoft.com/office/drawing/2014/main" id="{BBFF060A-600A-0A49-AC97-FA79970CF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7" y="2155"/>
                <a:ext cx="400" cy="4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Line 33">
                <a:extLst>
                  <a:ext uri="{FF2B5EF4-FFF2-40B4-BE49-F238E27FC236}">
                    <a16:creationId xmlns:a16="http://schemas.microsoft.com/office/drawing/2014/main" id="{0A233FAC-1CCD-1742-9750-F7F91E9D9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2" y="2209"/>
                <a:ext cx="264" cy="1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Line 34">
                <a:extLst>
                  <a:ext uri="{FF2B5EF4-FFF2-40B4-BE49-F238E27FC236}">
                    <a16:creationId xmlns:a16="http://schemas.microsoft.com/office/drawing/2014/main" id="{D7193B8A-B9ED-2B44-AC92-B33E943516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6" y="2209"/>
                <a:ext cx="500" cy="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Line 35">
                <a:extLst>
                  <a:ext uri="{FF2B5EF4-FFF2-40B4-BE49-F238E27FC236}">
                    <a16:creationId xmlns:a16="http://schemas.microsoft.com/office/drawing/2014/main" id="{F3BC4E67-1BB1-C44A-B1B5-B4997D6446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3" y="2209"/>
                <a:ext cx="682" cy="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Line 36">
                <a:extLst>
                  <a:ext uri="{FF2B5EF4-FFF2-40B4-BE49-F238E27FC236}">
                    <a16:creationId xmlns:a16="http://schemas.microsoft.com/office/drawing/2014/main" id="{FAFBF3F6-C589-9E40-80D0-DDD8E73A45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5" y="2209"/>
                <a:ext cx="691" cy="2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37">
                <a:extLst>
                  <a:ext uri="{FF2B5EF4-FFF2-40B4-BE49-F238E27FC236}">
                    <a16:creationId xmlns:a16="http://schemas.microsoft.com/office/drawing/2014/main" id="{17C471F1-D82B-3B42-8D83-B211C21034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1" y="2209"/>
                <a:ext cx="746" cy="4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Line 38">
                <a:extLst>
                  <a:ext uri="{FF2B5EF4-FFF2-40B4-BE49-F238E27FC236}">
                    <a16:creationId xmlns:a16="http://schemas.microsoft.com/office/drawing/2014/main" id="{77D969ED-0DD8-6246-BA86-053A1B074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3" y="2218"/>
                <a:ext cx="364" cy="3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39">
                <a:extLst>
                  <a:ext uri="{FF2B5EF4-FFF2-40B4-BE49-F238E27FC236}">
                    <a16:creationId xmlns:a16="http://schemas.microsoft.com/office/drawing/2014/main" id="{843D7EB0-7773-C14D-9FDF-C94519468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2" y="2209"/>
                <a:ext cx="555" cy="4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3" name="Group 40">
              <a:extLst>
                <a:ext uri="{FF2B5EF4-FFF2-40B4-BE49-F238E27FC236}">
                  <a16:creationId xmlns:a16="http://schemas.microsoft.com/office/drawing/2014/main" id="{00933DEA-B847-EA4D-8D38-D51ECA590F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00" y="2200"/>
              <a:ext cx="545" cy="964"/>
              <a:chOff x="3300" y="2200"/>
              <a:chExt cx="545" cy="964"/>
            </a:xfrm>
          </p:grpSpPr>
          <p:sp>
            <p:nvSpPr>
              <p:cNvPr id="77" name="Line 41">
                <a:extLst>
                  <a:ext uri="{FF2B5EF4-FFF2-40B4-BE49-F238E27FC236}">
                    <a16:creationId xmlns:a16="http://schemas.microsoft.com/office/drawing/2014/main" id="{3994CDCA-348C-064B-8CE7-6F10E4EAE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3" y="2227"/>
                <a:ext cx="282" cy="6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42">
                <a:extLst>
                  <a:ext uri="{FF2B5EF4-FFF2-40B4-BE49-F238E27FC236}">
                    <a16:creationId xmlns:a16="http://schemas.microsoft.com/office/drawing/2014/main" id="{636E6CEC-8837-014D-A268-9D8D4B7888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5" y="2218"/>
                <a:ext cx="391" cy="7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43">
                <a:extLst>
                  <a:ext uri="{FF2B5EF4-FFF2-40B4-BE49-F238E27FC236}">
                    <a16:creationId xmlns:a16="http://schemas.microsoft.com/office/drawing/2014/main" id="{72A85A2F-D717-5A43-8395-8C0D9E49FE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4" y="2209"/>
                <a:ext cx="273" cy="8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44">
                <a:extLst>
                  <a:ext uri="{FF2B5EF4-FFF2-40B4-BE49-F238E27FC236}">
                    <a16:creationId xmlns:a16="http://schemas.microsoft.com/office/drawing/2014/main" id="{1DB40C44-40F5-D945-9C03-4F4A1653C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6" y="2209"/>
                <a:ext cx="400" cy="95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45">
                <a:extLst>
                  <a:ext uri="{FF2B5EF4-FFF2-40B4-BE49-F238E27FC236}">
                    <a16:creationId xmlns:a16="http://schemas.microsoft.com/office/drawing/2014/main" id="{09BBAC18-0577-6C40-9561-377D8D5CC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00" y="2200"/>
                <a:ext cx="527" cy="8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" name="Group 46">
              <a:extLst>
                <a:ext uri="{FF2B5EF4-FFF2-40B4-BE49-F238E27FC236}">
                  <a16:creationId xmlns:a16="http://schemas.microsoft.com/office/drawing/2014/main" id="{2D8C1F3B-6372-C240-A5C2-B984C87F2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7" y="2191"/>
              <a:ext cx="409" cy="1155"/>
              <a:chOff x="3827" y="2191"/>
              <a:chExt cx="409" cy="1155"/>
            </a:xfrm>
          </p:grpSpPr>
          <p:sp>
            <p:nvSpPr>
              <p:cNvPr id="72" name="Line 47">
                <a:extLst>
                  <a:ext uri="{FF2B5EF4-FFF2-40B4-BE49-F238E27FC236}">
                    <a16:creationId xmlns:a16="http://schemas.microsoft.com/office/drawing/2014/main" id="{CCBEB0AD-BF5B-0A48-A355-92EA36E8D5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5" y="2200"/>
                <a:ext cx="236" cy="7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48">
                <a:extLst>
                  <a:ext uri="{FF2B5EF4-FFF2-40B4-BE49-F238E27FC236}">
                    <a16:creationId xmlns:a16="http://schemas.microsoft.com/office/drawing/2014/main" id="{25F8B264-5F83-7E4A-AECE-CA3DAB029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6" y="2191"/>
                <a:ext cx="136" cy="10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49">
                <a:extLst>
                  <a:ext uri="{FF2B5EF4-FFF2-40B4-BE49-F238E27FC236}">
                    <a16:creationId xmlns:a16="http://schemas.microsoft.com/office/drawing/2014/main" id="{FD94100A-68AC-A346-9C8C-4F0BC715B1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6" y="2200"/>
                <a:ext cx="291" cy="9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50">
                <a:extLst>
                  <a:ext uri="{FF2B5EF4-FFF2-40B4-BE49-F238E27FC236}">
                    <a16:creationId xmlns:a16="http://schemas.microsoft.com/office/drawing/2014/main" id="{8E4CD620-6DAD-F444-8EEF-156FC3210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27" y="2200"/>
                <a:ext cx="409" cy="9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51">
                <a:extLst>
                  <a:ext uri="{FF2B5EF4-FFF2-40B4-BE49-F238E27FC236}">
                    <a16:creationId xmlns:a16="http://schemas.microsoft.com/office/drawing/2014/main" id="{6B26DD4F-DC0F-354C-BFD6-651107E02D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27" y="2200"/>
                <a:ext cx="336" cy="11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5" name="Group 52">
              <a:extLst>
                <a:ext uri="{FF2B5EF4-FFF2-40B4-BE49-F238E27FC236}">
                  <a16:creationId xmlns:a16="http://schemas.microsoft.com/office/drawing/2014/main" id="{231C67A8-87B9-1E4F-A79C-6CF0968FA1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6" y="2200"/>
              <a:ext cx="900" cy="537"/>
              <a:chOff x="3836" y="2200"/>
              <a:chExt cx="900" cy="537"/>
            </a:xfrm>
          </p:grpSpPr>
          <p:sp>
            <p:nvSpPr>
              <p:cNvPr id="66" name="Line 53">
                <a:extLst>
                  <a:ext uri="{FF2B5EF4-FFF2-40B4-BE49-F238E27FC236}">
                    <a16:creationId xmlns:a16="http://schemas.microsoft.com/office/drawing/2014/main" id="{EAD63574-A97E-3548-B780-B80B18ED63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5" y="2209"/>
                <a:ext cx="455" cy="3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54">
                <a:extLst>
                  <a:ext uri="{FF2B5EF4-FFF2-40B4-BE49-F238E27FC236}">
                    <a16:creationId xmlns:a16="http://schemas.microsoft.com/office/drawing/2014/main" id="{ECDD7D01-1D4D-E943-8CBA-59A523FE4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6" y="2218"/>
                <a:ext cx="527" cy="1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55">
                <a:extLst>
                  <a:ext uri="{FF2B5EF4-FFF2-40B4-BE49-F238E27FC236}">
                    <a16:creationId xmlns:a16="http://schemas.microsoft.com/office/drawing/2014/main" id="{FD236A65-9BA9-154B-89D2-5B3A940AFD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6" y="2218"/>
                <a:ext cx="736" cy="5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56">
                <a:extLst>
                  <a:ext uri="{FF2B5EF4-FFF2-40B4-BE49-F238E27FC236}">
                    <a16:creationId xmlns:a16="http://schemas.microsoft.com/office/drawing/2014/main" id="{47D757E5-6F60-254A-8F67-FFD878C9E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36" y="2218"/>
                <a:ext cx="900" cy="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57">
                <a:extLst>
                  <a:ext uri="{FF2B5EF4-FFF2-40B4-BE49-F238E27FC236}">
                    <a16:creationId xmlns:a16="http://schemas.microsoft.com/office/drawing/2014/main" id="{EFC5E6F8-0E2B-3943-B047-DE93585ECD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5" y="2218"/>
                <a:ext cx="718" cy="3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58">
                <a:extLst>
                  <a:ext uri="{FF2B5EF4-FFF2-40B4-BE49-F238E27FC236}">
                    <a16:creationId xmlns:a16="http://schemas.microsoft.com/office/drawing/2014/main" id="{22387090-3E7E-4146-9634-7524216BD1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845" y="2200"/>
                <a:ext cx="727" cy="1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1" name="Line 59">
            <a:extLst>
              <a:ext uri="{FF2B5EF4-FFF2-40B4-BE49-F238E27FC236}">
                <a16:creationId xmlns:a16="http://schemas.microsoft.com/office/drawing/2014/main" id="{51281FA5-C399-9C40-AEFB-AF5C58605EE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41118" y="1565481"/>
            <a:ext cx="1002" cy="13330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60">
            <a:extLst>
              <a:ext uri="{FF2B5EF4-FFF2-40B4-BE49-F238E27FC236}">
                <a16:creationId xmlns:a16="http://schemas.microsoft.com/office/drawing/2014/main" id="{D3DFBCBA-A14F-5541-A1A5-7FD43644E4E7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7167045" y="2173301"/>
            <a:ext cx="921" cy="142419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3" name="Group 61">
            <a:extLst>
              <a:ext uri="{FF2B5EF4-FFF2-40B4-BE49-F238E27FC236}">
                <a16:creationId xmlns:a16="http://schemas.microsoft.com/office/drawing/2014/main" id="{3A90F87A-679E-E34E-BAC6-073D43A7F611}"/>
              </a:ext>
            </a:extLst>
          </p:cNvPr>
          <p:cNvGrpSpPr>
            <a:grpSpLocks/>
          </p:cNvGrpSpPr>
          <p:nvPr/>
        </p:nvGrpSpPr>
        <p:grpSpPr bwMode="auto">
          <a:xfrm>
            <a:off x="6747506" y="1571224"/>
            <a:ext cx="1585443" cy="1049524"/>
            <a:chOff x="3837" y="2368"/>
            <a:chExt cx="1731" cy="1224"/>
          </a:xfrm>
        </p:grpSpPr>
        <p:grpSp>
          <p:nvGrpSpPr>
            <p:cNvPr id="94" name="Group 62">
              <a:extLst>
                <a:ext uri="{FF2B5EF4-FFF2-40B4-BE49-F238E27FC236}">
                  <a16:creationId xmlns:a16="http://schemas.microsoft.com/office/drawing/2014/main" id="{EC2D5593-DC59-B040-9400-2C9179AAF7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7" y="2368"/>
              <a:ext cx="551" cy="1056"/>
              <a:chOff x="3837" y="2368"/>
              <a:chExt cx="551" cy="1056"/>
            </a:xfrm>
          </p:grpSpPr>
          <p:sp>
            <p:nvSpPr>
              <p:cNvPr id="107" name="Oval 63">
                <a:extLst>
                  <a:ext uri="{FF2B5EF4-FFF2-40B4-BE49-F238E27FC236}">
                    <a16:creationId xmlns:a16="http://schemas.microsoft.com/office/drawing/2014/main" id="{6A712F41-F08E-0544-8A95-5CF51477D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2" y="2449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8" name="Oval 64">
                <a:extLst>
                  <a:ext uri="{FF2B5EF4-FFF2-40B4-BE49-F238E27FC236}">
                    <a16:creationId xmlns:a16="http://schemas.microsoft.com/office/drawing/2014/main" id="{24E90600-C490-CE48-8871-96E1913DD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7" y="2836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9" name="Oval 65">
                <a:extLst>
                  <a:ext uri="{FF2B5EF4-FFF2-40B4-BE49-F238E27FC236}">
                    <a16:creationId xmlns:a16="http://schemas.microsoft.com/office/drawing/2014/main" id="{3CCCBC72-D912-E64F-936B-64B11DD59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9" y="2368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0" name="Oval 66">
                <a:extLst>
                  <a:ext uri="{FF2B5EF4-FFF2-40B4-BE49-F238E27FC236}">
                    <a16:creationId xmlns:a16="http://schemas.microsoft.com/office/drawing/2014/main" id="{F722B41B-C190-0944-9FF5-3B24ACEB8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9" y="2846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1" name="Oval 67">
                <a:extLst>
                  <a:ext uri="{FF2B5EF4-FFF2-40B4-BE49-F238E27FC236}">
                    <a16:creationId xmlns:a16="http://schemas.microsoft.com/office/drawing/2014/main" id="{60FC48E0-CAC3-984B-BC67-66DB072AE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4" y="2533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2" name="Oval 68">
                <a:extLst>
                  <a:ext uri="{FF2B5EF4-FFF2-40B4-BE49-F238E27FC236}">
                    <a16:creationId xmlns:a16="http://schemas.microsoft.com/office/drawing/2014/main" id="{5ACE39EA-AECA-A64F-AA6B-14ADC3B8A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9" y="2645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3" name="Oval 69">
                <a:extLst>
                  <a:ext uri="{FF2B5EF4-FFF2-40B4-BE49-F238E27FC236}">
                    <a16:creationId xmlns:a16="http://schemas.microsoft.com/office/drawing/2014/main" id="{B88564B3-9B90-A94F-9203-A59197A36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2504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4" name="Oval 70">
                <a:extLst>
                  <a:ext uri="{FF2B5EF4-FFF2-40B4-BE49-F238E27FC236}">
                    <a16:creationId xmlns:a16="http://schemas.microsoft.com/office/drawing/2014/main" id="{BD80EEF4-E3AB-584C-840B-18189FC763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37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5" name="Oval 71">
                <a:extLst>
                  <a:ext uri="{FF2B5EF4-FFF2-40B4-BE49-F238E27FC236}">
                    <a16:creationId xmlns:a16="http://schemas.microsoft.com/office/drawing/2014/main" id="{8D30F6B4-912B-7A4A-8C96-0A1C86855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1" y="3173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6" name="Oval 72">
                <a:extLst>
                  <a:ext uri="{FF2B5EF4-FFF2-40B4-BE49-F238E27FC236}">
                    <a16:creationId xmlns:a16="http://schemas.microsoft.com/office/drawing/2014/main" id="{AA85B9F0-DAC5-F945-A3DD-CF63AA8FA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8" y="3360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7" name="Oval 73">
                <a:extLst>
                  <a:ext uri="{FF2B5EF4-FFF2-40B4-BE49-F238E27FC236}">
                    <a16:creationId xmlns:a16="http://schemas.microsoft.com/office/drawing/2014/main" id="{278A4BFF-8D17-DC46-8CBE-BE915E796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7" y="3275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8" name="Oval 74">
                <a:extLst>
                  <a:ext uri="{FF2B5EF4-FFF2-40B4-BE49-F238E27FC236}">
                    <a16:creationId xmlns:a16="http://schemas.microsoft.com/office/drawing/2014/main" id="{B6B95807-5637-D040-A777-683912442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7" y="3107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9" name="Oval 75">
                <a:extLst>
                  <a:ext uri="{FF2B5EF4-FFF2-40B4-BE49-F238E27FC236}">
                    <a16:creationId xmlns:a16="http://schemas.microsoft.com/office/drawing/2014/main" id="{83826236-74E2-B14C-BCF0-B179ECCC9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3" y="3294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95" name="Group 76">
              <a:extLst>
                <a:ext uri="{FF2B5EF4-FFF2-40B4-BE49-F238E27FC236}">
                  <a16:creationId xmlns:a16="http://schemas.microsoft.com/office/drawing/2014/main" id="{0DD6DDA6-5393-6343-B531-5A515357AA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28" y="2510"/>
              <a:ext cx="840" cy="1082"/>
              <a:chOff x="4728" y="2510"/>
              <a:chExt cx="840" cy="1082"/>
            </a:xfrm>
          </p:grpSpPr>
          <p:sp>
            <p:nvSpPr>
              <p:cNvPr id="96" name="Oval 77">
                <a:extLst>
                  <a:ext uri="{FF2B5EF4-FFF2-40B4-BE49-F238E27FC236}">
                    <a16:creationId xmlns:a16="http://schemas.microsoft.com/office/drawing/2014/main" id="{3C92B7A6-071D-9447-BED2-FBAFD10A5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2" y="3318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7" name="Oval 78">
                <a:extLst>
                  <a:ext uri="{FF2B5EF4-FFF2-40B4-BE49-F238E27FC236}">
                    <a16:creationId xmlns:a16="http://schemas.microsoft.com/office/drawing/2014/main" id="{35BC1F4A-A1A4-7A46-9E81-783D117E7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8" y="3464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8" name="Oval 79">
                <a:extLst>
                  <a:ext uri="{FF2B5EF4-FFF2-40B4-BE49-F238E27FC236}">
                    <a16:creationId xmlns:a16="http://schemas.microsoft.com/office/drawing/2014/main" id="{49610474-38EA-2241-AFC7-43C15FA11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" y="3187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9" name="Oval 80">
                <a:extLst>
                  <a:ext uri="{FF2B5EF4-FFF2-40B4-BE49-F238E27FC236}">
                    <a16:creationId xmlns:a16="http://schemas.microsoft.com/office/drawing/2014/main" id="{5D5F7B18-23E8-9B48-AC32-769939C58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3528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0" name="Oval 81">
                <a:extLst>
                  <a:ext uri="{FF2B5EF4-FFF2-40B4-BE49-F238E27FC236}">
                    <a16:creationId xmlns:a16="http://schemas.microsoft.com/office/drawing/2014/main" id="{7A5327AA-2149-CD44-80A6-B2818AE472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9" y="3333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1" name="Oval 82">
                <a:extLst>
                  <a:ext uri="{FF2B5EF4-FFF2-40B4-BE49-F238E27FC236}">
                    <a16:creationId xmlns:a16="http://schemas.microsoft.com/office/drawing/2014/main" id="{125B75C7-7767-2F42-A29D-99BDCCE89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0" y="2539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2" name="Oval 83">
                <a:extLst>
                  <a:ext uri="{FF2B5EF4-FFF2-40B4-BE49-F238E27FC236}">
                    <a16:creationId xmlns:a16="http://schemas.microsoft.com/office/drawing/2014/main" id="{7CFC8410-5AAC-474D-8D09-DF9A7322B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4" y="2926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3" name="Oval 84">
                <a:extLst>
                  <a:ext uri="{FF2B5EF4-FFF2-40B4-BE49-F238E27FC236}">
                    <a16:creationId xmlns:a16="http://schemas.microsoft.com/office/drawing/2014/main" id="{C57324CE-E312-8543-86FC-EC036E6AA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2" y="2731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4" name="Oval 85">
                <a:extLst>
                  <a:ext uri="{FF2B5EF4-FFF2-40B4-BE49-F238E27FC236}">
                    <a16:creationId xmlns:a16="http://schemas.microsoft.com/office/drawing/2014/main" id="{C2BCD614-BCF4-5146-AA6B-FCBBC8E686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3" y="2791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5" name="Oval 86">
                <a:extLst>
                  <a:ext uri="{FF2B5EF4-FFF2-40B4-BE49-F238E27FC236}">
                    <a16:creationId xmlns:a16="http://schemas.microsoft.com/office/drawing/2014/main" id="{B03D8B6C-60E5-094B-AD3A-EAAD75BC8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4" y="2923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6" name="Oval 87">
                <a:extLst>
                  <a:ext uri="{FF2B5EF4-FFF2-40B4-BE49-F238E27FC236}">
                    <a16:creationId xmlns:a16="http://schemas.microsoft.com/office/drawing/2014/main" id="{6DB3F334-27C4-CD42-B24F-8496A38A5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7" y="2510"/>
                <a:ext cx="64" cy="64"/>
              </a:xfrm>
              <a:prstGeom prst="ellipse">
                <a:avLst/>
              </a:prstGeom>
              <a:solidFill>
                <a:srgbClr val="00CC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20" name="Oval 88">
            <a:extLst>
              <a:ext uri="{FF2B5EF4-FFF2-40B4-BE49-F238E27FC236}">
                <a16:creationId xmlns:a16="http://schemas.microsoft.com/office/drawing/2014/main" id="{6E4CD669-F294-F047-B4B0-F76954C3E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312" y="1588674"/>
            <a:ext cx="75116" cy="81016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4C0533-EBE5-4178-BE18-41D64E855FBA}"/>
              </a:ext>
            </a:extLst>
          </p:cNvPr>
          <p:cNvSpPr txBox="1"/>
          <p:nvPr/>
        </p:nvSpPr>
        <p:spPr>
          <a:xfrm>
            <a:off x="4692815" y="4517257"/>
            <a:ext cx="166584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CNNs do both!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033D259-719A-40D7-9E4D-F6A3A6F7B6B9}"/>
                  </a:ext>
                </a:extLst>
              </p14:cNvPr>
              <p14:cNvContentPartPr/>
              <p14:nvPr/>
            </p14:nvContentPartPr>
            <p14:xfrm>
              <a:off x="1731600" y="887760"/>
              <a:ext cx="6507000" cy="2889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033D259-719A-40D7-9E4D-F6A3A6F7B6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22240" y="878400"/>
                <a:ext cx="6525720" cy="290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906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 err="1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Edgel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edge features have several uses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3447506" cy="4206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i="1" dirty="0" err="1"/>
              <a:t>Edgels</a:t>
            </a:r>
            <a:r>
              <a:rPr lang="en-US" dirty="0"/>
              <a:t> are groups of pixels where intensity changes</a:t>
            </a:r>
          </a:p>
          <a:p>
            <a:pPr marL="0" lvl="0" indent="0">
              <a:buSzPts val="1100"/>
            </a:pPr>
            <a:r>
              <a:rPr lang="en-US" sz="1600" dirty="0" err="1"/>
              <a:t>Edgel</a:t>
            </a:r>
            <a:r>
              <a:rPr lang="en-US" sz="1600" dirty="0"/>
              <a:t> density &amp; directions can give info about the scene content:</a:t>
            </a:r>
          </a:p>
          <a:p>
            <a:pPr marL="0" lvl="0" indent="0">
              <a:buSzPts val="1100"/>
            </a:pPr>
            <a:r>
              <a:rPr lang="en-US" sz="1600" dirty="0"/>
              <a:t>-Orientation of the image</a:t>
            </a:r>
          </a:p>
          <a:p>
            <a:pPr marL="0" lvl="0" indent="0">
              <a:buSzPts val="1100"/>
            </a:pPr>
            <a:r>
              <a:rPr lang="en-US" sz="1600" dirty="0"/>
              <a:t>-Natural vs. manmade</a:t>
            </a:r>
          </a:p>
          <a:p>
            <a:pPr marL="0" lvl="0" indent="0">
              <a:buSzPts val="1100"/>
            </a:pPr>
            <a:r>
              <a:rPr lang="en-US" sz="1600" dirty="0"/>
              <a:t>-Presence of objects (</a:t>
            </a:r>
            <a:r>
              <a:rPr lang="en-US" sz="1600" dirty="0" err="1"/>
              <a:t>HoG</a:t>
            </a:r>
            <a:r>
              <a:rPr lang="en-US" sz="1600" dirty="0"/>
              <a:t>)</a:t>
            </a:r>
          </a:p>
          <a:p>
            <a:pPr marL="0" lvl="0" indent="0">
              <a:buSzPts val="1100"/>
            </a:pPr>
            <a:r>
              <a:rPr lang="en-US" i="1" dirty="0"/>
              <a:t>Edges</a:t>
            </a:r>
            <a:r>
              <a:rPr lang="en-US" dirty="0"/>
              <a:t> are longer segments found by grouping </a:t>
            </a:r>
            <a:r>
              <a:rPr lang="en-US" dirty="0" err="1"/>
              <a:t>edgels</a:t>
            </a:r>
            <a:endParaRPr lang="en-US" dirty="0"/>
          </a:p>
          <a:p>
            <a:pPr marL="0" lvl="0" indent="0">
              <a:buSzPts val="1100"/>
            </a:pPr>
            <a:r>
              <a:rPr lang="en-US" sz="1600" dirty="0"/>
              <a:t>Use with color to segment the image into regions.</a:t>
            </a:r>
          </a:p>
          <a:p>
            <a:pPr marL="0" lvl="0" indent="0">
              <a:buSzPts val="1100"/>
            </a:pPr>
            <a:r>
              <a:rPr lang="en-US" sz="1600" dirty="0"/>
              <a:t>Could enhance the fruit-finder (nice suggestion for future work).</a:t>
            </a:r>
          </a:p>
          <a:p>
            <a:pPr marL="0" lvl="0" indent="0">
              <a:buSzPts val="1100"/>
            </a:pPr>
            <a:endParaRPr lang="en-US" sz="1600" dirty="0"/>
          </a:p>
        </p:txBody>
      </p:sp>
      <p:pic>
        <p:nvPicPr>
          <p:cNvPr id="4" name="Picture 5" descr="city_kobe">
            <a:extLst>
              <a:ext uri="{FF2B5EF4-FFF2-40B4-BE49-F238E27FC236}">
                <a16:creationId xmlns:a16="http://schemas.microsoft.com/office/drawing/2014/main" id="{CDF2F534-B8BC-5948-9518-744E5DA9D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61410" y="1166949"/>
            <a:ext cx="2532338" cy="337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city_edges">
            <a:extLst>
              <a:ext uri="{FF2B5EF4-FFF2-40B4-BE49-F238E27FC236}">
                <a16:creationId xmlns:a16="http://schemas.microsoft.com/office/drawing/2014/main" id="{493D0108-F410-B740-B4AB-730B85CA8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4452" y="1816837"/>
            <a:ext cx="2509548" cy="334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767D481-5FB1-4462-BDBC-EE9076F109DE}"/>
                  </a:ext>
                </a:extLst>
              </p14:cNvPr>
              <p14:cNvContentPartPr/>
              <p14:nvPr/>
            </p14:nvContentPartPr>
            <p14:xfrm>
              <a:off x="2161080" y="948600"/>
              <a:ext cx="5303880" cy="4014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767D481-5FB1-4462-BDBC-EE9076F109D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1720" y="939240"/>
                <a:ext cx="5322600" cy="403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8393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</a:t>
            </a: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filters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83C739-CF71-4D44-A4E1-FF20BA7019EA}"/>
                  </a:ext>
                </a:extLst>
              </p14:cNvPr>
              <p14:cNvContentPartPr/>
              <p14:nvPr/>
            </p14:nvContentPartPr>
            <p14:xfrm>
              <a:off x="685800" y="909720"/>
              <a:ext cx="1180440" cy="65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83C739-CF71-4D44-A4E1-FF20BA7019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6440" y="900360"/>
                <a:ext cx="1199160" cy="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6835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What’s an </a:t>
            </a:r>
            <a:r>
              <a:rPr lang="en" sz="2400" b="0" i="1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</a:t>
            </a:r>
            <a:r>
              <a:rPr lang="en-US" sz="2400" b="0" i="1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anyway?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an edgel?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change in intensity. </a:t>
            </a:r>
            <a:b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find change?</a:t>
            </a: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to calculate first derivative?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416BDC64-51D5-DF42-9B79-13881ADD4687}"/>
              </a:ext>
            </a:extLst>
          </p:cNvPr>
          <p:cNvGrpSpPr>
            <a:grpSpLocks/>
          </p:cNvGrpSpPr>
          <p:nvPr/>
        </p:nvGrpSpPr>
        <p:grpSpPr bwMode="auto">
          <a:xfrm>
            <a:off x="5529944" y="1052364"/>
            <a:ext cx="3471590" cy="1047739"/>
            <a:chOff x="1354" y="1861"/>
            <a:chExt cx="2361" cy="806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D5D0D18-EF06-CB4C-B66D-0AA832ACD1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861"/>
              <a:ext cx="1785" cy="806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8BE20D55-4D56-804D-A762-44E7554F6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8" y="1861"/>
              <a:ext cx="518" cy="8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1B3C9D28-6582-574D-A38C-FB96CB534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4" y="2264"/>
              <a:ext cx="2361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10">
            <a:extLst>
              <a:ext uri="{FF2B5EF4-FFF2-40B4-BE49-F238E27FC236}">
                <a16:creationId xmlns:a16="http://schemas.microsoft.com/office/drawing/2014/main" id="{8CA6B0DF-9E16-1F4B-8004-60B06D159822}"/>
              </a:ext>
            </a:extLst>
          </p:cNvPr>
          <p:cNvSpPr>
            <a:spLocks/>
          </p:cNvSpPr>
          <p:nvPr/>
        </p:nvSpPr>
        <p:spPr bwMode="auto">
          <a:xfrm>
            <a:off x="6078999" y="2272892"/>
            <a:ext cx="2202915" cy="623964"/>
          </a:xfrm>
          <a:custGeom>
            <a:avLst/>
            <a:gdLst>
              <a:gd name="T0" fmla="*/ 0 w 1776"/>
              <a:gd name="T1" fmla="*/ 1209675089 h 480"/>
              <a:gd name="T2" fmla="*/ 1451609998 w 1776"/>
              <a:gd name="T3" fmla="*/ 1209675089 h 480"/>
              <a:gd name="T4" fmla="*/ 1451609998 w 1776"/>
              <a:gd name="T5" fmla="*/ 0 h 480"/>
              <a:gd name="T6" fmla="*/ 2147483647 w 1776"/>
              <a:gd name="T7" fmla="*/ 0 h 480"/>
              <a:gd name="T8" fmla="*/ 2147483647 w 1776"/>
              <a:gd name="T9" fmla="*/ 1209675089 h 480"/>
              <a:gd name="T10" fmla="*/ 2147483647 w 1776"/>
              <a:gd name="T11" fmla="*/ 1209675089 h 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76"/>
              <a:gd name="T19" fmla="*/ 0 h 480"/>
              <a:gd name="T20" fmla="*/ 1776 w 1776"/>
              <a:gd name="T21" fmla="*/ 480 h 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76" h="480">
                <a:moveTo>
                  <a:pt x="0" y="480"/>
                </a:moveTo>
                <a:lnTo>
                  <a:pt x="576" y="480"/>
                </a:lnTo>
                <a:lnTo>
                  <a:pt x="576" y="0"/>
                </a:lnTo>
                <a:lnTo>
                  <a:pt x="1152" y="0"/>
                </a:lnTo>
                <a:lnTo>
                  <a:pt x="1152" y="480"/>
                </a:lnTo>
                <a:lnTo>
                  <a:pt x="1776" y="48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916625B8-E547-4244-94BF-3515F1B2E930}"/>
              </a:ext>
            </a:extLst>
          </p:cNvPr>
          <p:cNvSpPr>
            <a:spLocks/>
          </p:cNvSpPr>
          <p:nvPr/>
        </p:nvSpPr>
        <p:spPr bwMode="auto">
          <a:xfrm>
            <a:off x="5986383" y="3180149"/>
            <a:ext cx="2388146" cy="1559909"/>
          </a:xfrm>
          <a:custGeom>
            <a:avLst/>
            <a:gdLst>
              <a:gd name="T0" fmla="*/ 0 w 1728"/>
              <a:gd name="T1" fmla="*/ 1572577257 h 1200"/>
              <a:gd name="T2" fmla="*/ 1330642521 w 1728"/>
              <a:gd name="T3" fmla="*/ 1572577257 h 1200"/>
              <a:gd name="T4" fmla="*/ 1451609987 w 1728"/>
              <a:gd name="T5" fmla="*/ 0 h 1200"/>
              <a:gd name="T6" fmla="*/ 1572577453 w 1728"/>
              <a:gd name="T7" fmla="*/ 1572577257 h 1200"/>
              <a:gd name="T8" fmla="*/ 2147483647 w 1728"/>
              <a:gd name="T9" fmla="*/ 1572577257 h 1200"/>
              <a:gd name="T10" fmla="*/ 2147483647 w 1728"/>
              <a:gd name="T11" fmla="*/ 2147483647 h 1200"/>
              <a:gd name="T12" fmla="*/ 2147483647 w 1728"/>
              <a:gd name="T13" fmla="*/ 1572577257 h 1200"/>
              <a:gd name="T14" fmla="*/ 2147483647 w 1728"/>
              <a:gd name="T15" fmla="*/ 1572577257 h 12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728"/>
              <a:gd name="T25" fmla="*/ 0 h 1200"/>
              <a:gd name="T26" fmla="*/ 1728 w 1728"/>
              <a:gd name="T27" fmla="*/ 1200 h 12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728" h="1200">
                <a:moveTo>
                  <a:pt x="0" y="624"/>
                </a:moveTo>
                <a:lnTo>
                  <a:pt x="528" y="624"/>
                </a:lnTo>
                <a:lnTo>
                  <a:pt x="576" y="0"/>
                </a:lnTo>
                <a:lnTo>
                  <a:pt x="624" y="624"/>
                </a:lnTo>
                <a:lnTo>
                  <a:pt x="1104" y="624"/>
                </a:lnTo>
                <a:lnTo>
                  <a:pt x="1152" y="1200"/>
                </a:lnTo>
                <a:lnTo>
                  <a:pt x="1200" y="624"/>
                </a:lnTo>
                <a:lnTo>
                  <a:pt x="1728" y="624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944D183-EA49-4FB4-8350-9CA4C158689A}"/>
                  </a:ext>
                </a:extLst>
              </p14:cNvPr>
              <p14:cNvContentPartPr/>
              <p14:nvPr/>
            </p14:nvContentPartPr>
            <p14:xfrm>
              <a:off x="1720080" y="866520"/>
              <a:ext cx="6604200" cy="4142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944D183-EA49-4FB4-8350-9CA4C15868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0720" y="857160"/>
                <a:ext cx="6622920" cy="416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920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" grpId="0" uiExpand="1" build="p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 1D derivatives using filters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407154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intensity of image at location x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= 1 pixel,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Use a 2-element filter [-1,1]</a:t>
                </a:r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f: [0 0 0 0 0 50 50 50 50  0 0 0 0 0];</a:t>
                </a:r>
              </a:p>
              <a:p>
                <a:pPr marL="0" lvl="0" indent="0">
                  <a:buSzPts val="1100"/>
                </a:pP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f’:[ 0 0 0 0 50 0  0  0 -50 0 0 0 0 ];</a:t>
                </a:r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But </a:t>
                </a:r>
                <a:r>
                  <a:rPr lang="en-US" dirty="0" err="1"/>
                  <a:t>edgels</a:t>
                </a:r>
                <a:r>
                  <a:rPr lang="en-US" dirty="0"/>
                  <a:t> “between” pixels…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How to use a 3-element filter?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4071542"/>
              </a:xfrm>
              <a:prstGeom prst="rect">
                <a:avLst/>
              </a:prstGeom>
              <a:blipFill>
                <a:blip r:embed="rId3"/>
                <a:stretch>
                  <a:fillRect l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D6D6A95-97A3-4704-83BC-3D022A8DFDBA}"/>
                  </a:ext>
                </a:extLst>
              </p14:cNvPr>
              <p14:cNvContentPartPr/>
              <p14:nvPr/>
            </p14:nvContentPartPr>
            <p14:xfrm>
              <a:off x="1395360" y="737640"/>
              <a:ext cx="7422120" cy="4161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D6D6A95-97A3-4704-83BC-3D022A8DFD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6000" y="728280"/>
                <a:ext cx="7440840" cy="418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9640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 1D derivatives using filters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1260962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= 2 pixels,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Use filter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SzPts val="1100"/>
                </a:pPr>
                <a:endParaRPr lang="en-US" dirty="0"/>
              </a:p>
              <a:p>
                <a:pPr marL="0" indent="0">
                  <a:buSzPts val="1100"/>
                </a:pPr>
                <a:endParaRPr lang="en-US" dirty="0"/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1260962"/>
              </a:xfrm>
              <a:prstGeom prst="rect">
                <a:avLst/>
              </a:prstGeom>
              <a:blipFill>
                <a:blip r:embed="rId3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Group 172">
            <a:extLst>
              <a:ext uri="{FF2B5EF4-FFF2-40B4-BE49-F238E27FC236}">
                <a16:creationId xmlns:a16="http://schemas.microsoft.com/office/drawing/2014/main" id="{ADEA92DA-C7C4-8945-8DE3-D38DA9527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130615"/>
              </p:ext>
            </p:extLst>
          </p:nvPr>
        </p:nvGraphicFramePr>
        <p:xfrm>
          <a:off x="2907290" y="2529081"/>
          <a:ext cx="1187505" cy="393192"/>
        </p:xfrm>
        <a:graphic>
          <a:graphicData uri="http://schemas.openxmlformats.org/drawingml/2006/table">
            <a:tbl>
              <a:tblPr/>
              <a:tblGrid>
                <a:gridCol w="39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Box 131">
            <a:extLst>
              <a:ext uri="{FF2B5EF4-FFF2-40B4-BE49-F238E27FC236}">
                <a16:creationId xmlns:a16="http://schemas.microsoft.com/office/drawing/2014/main" id="{88B8D9AF-8EA6-E944-81CC-E81425A2F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621" y="3638550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1.5</a:t>
            </a:r>
          </a:p>
        </p:txBody>
      </p:sp>
      <p:sp>
        <p:nvSpPr>
          <p:cNvPr id="6" name="Text Box 132">
            <a:extLst>
              <a:ext uri="{FF2B5EF4-FFF2-40B4-BE49-F238E27FC236}">
                <a16:creationId xmlns:a16="http://schemas.microsoft.com/office/drawing/2014/main" id="{F62469A2-2226-594F-8C8C-B5101D73D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890" y="3638550"/>
            <a:ext cx="4331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2.5</a:t>
            </a:r>
          </a:p>
        </p:txBody>
      </p:sp>
      <p:sp>
        <p:nvSpPr>
          <p:cNvPr id="7" name="Text Box 133">
            <a:extLst>
              <a:ext uri="{FF2B5EF4-FFF2-40B4-BE49-F238E27FC236}">
                <a16:creationId xmlns:a16="http://schemas.microsoft.com/office/drawing/2014/main" id="{E02610ED-9AC8-F548-99BC-E805CF5BF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536" y="3638550"/>
            <a:ext cx="3433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-3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8" name="Text Box 134">
            <a:extLst>
              <a:ext uri="{FF2B5EF4-FFF2-40B4-BE49-F238E27FC236}">
                <a16:creationId xmlns:a16="http://schemas.microsoft.com/office/drawing/2014/main" id="{1639BD19-8310-AB47-B272-B47B3A073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443" y="2281238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9" name="Text Box 135">
            <a:extLst>
              <a:ext uri="{FF2B5EF4-FFF2-40B4-BE49-F238E27FC236}">
                <a16:creationId xmlns:a16="http://schemas.microsoft.com/office/drawing/2014/main" id="{DAB07D00-9DAB-8740-A1CB-37BE08D39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068" y="2778125"/>
            <a:ext cx="582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Filter</a:t>
            </a:r>
          </a:p>
        </p:txBody>
      </p:sp>
      <p:sp>
        <p:nvSpPr>
          <p:cNvPr id="10" name="Text Box 136">
            <a:extLst>
              <a:ext uri="{FF2B5EF4-FFF2-40B4-BE49-F238E27FC236}">
                <a16:creationId xmlns:a16="http://schemas.microsoft.com/office/drawing/2014/main" id="{7244680C-3A33-954F-A778-0A900482A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318" y="3616325"/>
            <a:ext cx="9589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Output</a:t>
            </a:r>
            <a:br>
              <a:rPr lang="en-US" dirty="0"/>
            </a:br>
            <a:r>
              <a:rPr lang="en-US" dirty="0"/>
              <a:t>(rounded)</a:t>
            </a:r>
          </a:p>
        </p:txBody>
      </p:sp>
      <p:sp>
        <p:nvSpPr>
          <p:cNvPr id="11" name="Text Box 137">
            <a:extLst>
              <a:ext uri="{FF2B5EF4-FFF2-40B4-BE49-F238E27FC236}">
                <a16:creationId xmlns:a16="http://schemas.microsoft.com/office/drawing/2014/main" id="{ED42F6FA-A733-FC48-BF8D-559404E48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291" y="356235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…</a:t>
            </a:r>
          </a:p>
        </p:txBody>
      </p:sp>
      <p:graphicFrame>
        <p:nvGraphicFramePr>
          <p:cNvPr id="12" name="Table 20">
            <a:extLst>
              <a:ext uri="{FF2B5EF4-FFF2-40B4-BE49-F238E27FC236}">
                <a16:creationId xmlns:a16="http://schemas.microsoft.com/office/drawing/2014/main" id="{53EF749A-E779-DD41-9402-E6B324695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38471"/>
              </p:ext>
            </p:extLst>
          </p:nvPr>
        </p:nvGraphicFramePr>
        <p:xfrm>
          <a:off x="2861821" y="2232025"/>
          <a:ext cx="4038600" cy="59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">
                  <a:extLst>
                    <a:ext uri="{9D8B030D-6E8A-4147-A177-3AD203B41FA5}">
                      <a16:colId xmlns:a16="http://schemas.microsoft.com/office/drawing/2014/main" val="294878820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15635927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52577143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63917086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50462986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427485024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3931394856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4975930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4052326435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679142682"/>
                    </a:ext>
                  </a:extLst>
                </a:gridCol>
              </a:tblGrid>
              <a:tr h="59411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888414"/>
                  </a:ext>
                </a:extLst>
              </a:tr>
            </a:tbl>
          </a:graphicData>
        </a:graphic>
      </p:graphicFrame>
      <p:graphicFrame>
        <p:nvGraphicFramePr>
          <p:cNvPr id="15" name="Table 20">
            <a:extLst>
              <a:ext uri="{FF2B5EF4-FFF2-40B4-BE49-F238E27FC236}">
                <a16:creationId xmlns:a16="http://schemas.microsoft.com/office/drawing/2014/main" id="{34728FC2-9098-0843-A626-F9395B39E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95603"/>
              </p:ext>
            </p:extLst>
          </p:nvPr>
        </p:nvGraphicFramePr>
        <p:xfrm>
          <a:off x="2815235" y="3504768"/>
          <a:ext cx="4038600" cy="594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">
                  <a:extLst>
                    <a:ext uri="{9D8B030D-6E8A-4147-A177-3AD203B41FA5}">
                      <a16:colId xmlns:a16="http://schemas.microsoft.com/office/drawing/2014/main" val="294878820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15635927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52577143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639170868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504629862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427485024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3931394856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14975930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4052326435"/>
                    </a:ext>
                  </a:extLst>
                </a:gridCol>
                <a:gridCol w="403860">
                  <a:extLst>
                    <a:ext uri="{9D8B030D-6E8A-4147-A177-3AD203B41FA5}">
                      <a16:colId xmlns:a16="http://schemas.microsoft.com/office/drawing/2014/main" val="2679142682"/>
                    </a:ext>
                  </a:extLst>
                </a:gridCol>
              </a:tblGrid>
              <a:tr h="59411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--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888414"/>
                  </a:ext>
                </a:extLst>
              </a:tr>
            </a:tbl>
          </a:graphicData>
        </a:graphic>
      </p:graphicFrame>
      <p:graphicFrame>
        <p:nvGraphicFramePr>
          <p:cNvPr id="17" name="Group 172">
            <a:extLst>
              <a:ext uri="{FF2B5EF4-FFF2-40B4-BE49-F238E27FC236}">
                <a16:creationId xmlns:a16="http://schemas.microsoft.com/office/drawing/2014/main" id="{4D86AD5F-608A-F643-AD5A-5294BD6907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5741480"/>
              </p:ext>
            </p:extLst>
          </p:nvPr>
        </p:nvGraphicFramePr>
        <p:xfrm>
          <a:off x="3299312" y="2543922"/>
          <a:ext cx="1187505" cy="393192"/>
        </p:xfrm>
        <a:graphic>
          <a:graphicData uri="http://schemas.openxmlformats.org/drawingml/2006/table">
            <a:tbl>
              <a:tblPr/>
              <a:tblGrid>
                <a:gridCol w="39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Group 172">
            <a:extLst>
              <a:ext uri="{FF2B5EF4-FFF2-40B4-BE49-F238E27FC236}">
                <a16:creationId xmlns:a16="http://schemas.microsoft.com/office/drawing/2014/main" id="{5BA443DB-8A25-6D4B-86F8-1C1C5ABAE1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614894"/>
              </p:ext>
            </p:extLst>
          </p:nvPr>
        </p:nvGraphicFramePr>
        <p:xfrm>
          <a:off x="3716350" y="2599578"/>
          <a:ext cx="1187505" cy="393192"/>
        </p:xfrm>
        <a:graphic>
          <a:graphicData uri="http://schemas.openxmlformats.org/drawingml/2006/table">
            <a:tbl>
              <a:tblPr/>
              <a:tblGrid>
                <a:gridCol w="395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-1/2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</a:rPr>
                        <a:t>1/2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Google Shape;514;p54">
            <a:extLst>
              <a:ext uri="{FF2B5EF4-FFF2-40B4-BE49-F238E27FC236}">
                <a16:creationId xmlns:a16="http://schemas.microsoft.com/office/drawing/2014/main" id="{4DAF0225-B32B-DA40-ABE7-C25AA313CF37}"/>
              </a:ext>
            </a:extLst>
          </p:cNvPr>
          <p:cNvSpPr txBox="1">
            <a:spLocks/>
          </p:cNvSpPr>
          <p:nvPr/>
        </p:nvSpPr>
        <p:spPr>
          <a:xfrm>
            <a:off x="2335776" y="4251102"/>
            <a:ext cx="6637750" cy="63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SzPts val="1100"/>
            </a:pPr>
            <a:r>
              <a:rPr lang="en-US" dirty="0"/>
              <a:t>Magnitude = </a:t>
            </a:r>
            <a:r>
              <a:rPr lang="en-US" dirty="0" err="1"/>
              <a:t>edgel</a:t>
            </a:r>
            <a:r>
              <a:rPr lang="en-US" dirty="0"/>
              <a:t> strength, sign = direction of change.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A14318-477C-4CCF-86E1-8787AFC21ED8}"/>
                  </a:ext>
                </a:extLst>
              </p14:cNvPr>
              <p14:cNvContentPartPr/>
              <p14:nvPr/>
            </p14:nvContentPartPr>
            <p14:xfrm>
              <a:off x="2566080" y="531000"/>
              <a:ext cx="5482800" cy="4271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A14318-477C-4CCF-86E1-8787AFC21ED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56720" y="521640"/>
                <a:ext cx="5501520" cy="429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703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</a:t>
            </a: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filter properties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471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sum of the filter weights in any edge filter?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9" y="904974"/>
                <a:ext cx="6746672" cy="3841197"/>
              </a:xfrm>
            </p:spPr>
            <p:txBody>
              <a:bodyPr/>
              <a:lstStyle/>
              <a:p>
                <a:r>
                  <a:rPr lang="en-US" dirty="0"/>
                  <a:t>Consider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Property: </a:t>
                </a:r>
                <a:r>
                  <a:rPr lang="en-US" b="1" dirty="0"/>
                  <a:t>sum = 0     </a:t>
                </a:r>
                <a:r>
                  <a:rPr lang="en-US" dirty="0"/>
                  <a:t>What if sum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0?	</a:t>
                </a:r>
              </a:p>
              <a:p>
                <a:r>
                  <a:rPr lang="en-US" dirty="0"/>
                  <a:t>Consider the flat signal of medium gray:[100, 100, … , 100]</a:t>
                </a:r>
              </a:p>
              <a:p>
                <a:r>
                  <a:rPr lang="en-US" dirty="0"/>
                  <a:t>What should the </a:t>
                </a:r>
                <a:r>
                  <a:rPr lang="en-US" dirty="0" err="1"/>
                  <a:t>edgel</a:t>
                </a:r>
                <a:r>
                  <a:rPr lang="en-US" dirty="0"/>
                  <a:t> filter output be when there is no </a:t>
                </a:r>
                <a:r>
                  <a:rPr lang="en-US" dirty="0" err="1"/>
                  <a:t>edgel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Now apply the (wrong) </a:t>
                </a:r>
                <a:r>
                  <a:rPr lang="en-US" dirty="0" err="1"/>
                  <a:t>edgel</a:t>
                </a:r>
                <a:r>
                  <a:rPr lang="en-US" dirty="0"/>
                  <a:t> filter: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What do you get?</a:t>
                </a:r>
              </a:p>
              <a:p>
                <a:endParaRPr lang="en-US" dirty="0"/>
              </a:p>
              <a:p>
                <a:r>
                  <a:rPr lang="en-US" dirty="0"/>
                  <a:t>Once again, filter weights should also have </a:t>
                </a:r>
                <a:r>
                  <a:rPr lang="en-US" b="1" dirty="0"/>
                  <a:t>symmetry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9" y="904974"/>
                <a:ext cx="6746672" cy="3841197"/>
              </a:xfrm>
              <a:blipFill>
                <a:blip r:embed="rId2"/>
                <a:stretch>
                  <a:fillRect l="-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15EAF4-DBA3-46E9-A3E1-FB2B9C88989E}"/>
                  </a:ext>
                </a:extLst>
              </p14:cNvPr>
              <p14:cNvContentPartPr/>
              <p14:nvPr/>
            </p14:nvContentPartPr>
            <p14:xfrm>
              <a:off x="2044080" y="861480"/>
              <a:ext cx="6986880" cy="3672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15EAF4-DBA3-46E9-A3E1-FB2B9C88989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4720" y="852120"/>
                <a:ext cx="7005600" cy="36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5680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Prewitt edge</a:t>
            </a: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filters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93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2D, we want the edge</a:t>
            </a: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gradient’s magnitude and direction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2688069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the gradient: the vector pointing in direction of greatest positive change.</a:t>
                </a:r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2688069" cy="3770700"/>
              </a:xfrm>
              <a:prstGeom prst="rect">
                <a:avLst/>
              </a:prstGeom>
              <a:blipFill>
                <a:blip r:embed="rId3"/>
                <a:stretch>
                  <a:fillRect r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20EA4675-9302-324E-872F-C6BA165368F2}"/>
              </a:ext>
            </a:extLst>
          </p:cNvPr>
          <p:cNvSpPr/>
          <p:nvPr/>
        </p:nvSpPr>
        <p:spPr bwMode="auto">
          <a:xfrm>
            <a:off x="5228050" y="971901"/>
            <a:ext cx="3657600" cy="35814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27CE5103-0519-814D-9E51-6D28214277F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228050" y="971901"/>
            <a:ext cx="2819400" cy="3581400"/>
          </a:xfrm>
          <a:prstGeom prst="rtTriangl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" name="Straight Arrow Connector 7">
            <a:extLst>
              <a:ext uri="{FF2B5EF4-FFF2-40B4-BE49-F238E27FC236}">
                <a16:creationId xmlns:a16="http://schemas.microsoft.com/office/drawing/2014/main" id="{A99DFCFF-0197-404B-B72B-E138C969A2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20313" y="2572101"/>
            <a:ext cx="12954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8">
            <a:extLst>
              <a:ext uri="{FF2B5EF4-FFF2-40B4-BE49-F238E27FC236}">
                <a16:creationId xmlns:a16="http://schemas.microsoft.com/office/drawing/2014/main" id="{C8E6626A-7E87-CE44-8DD8-2EF00813803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218651" y="1962501"/>
            <a:ext cx="1219200" cy="3175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9" name="Straight Arrow Connector 11">
            <a:extLst>
              <a:ext uri="{FF2B5EF4-FFF2-40B4-BE49-F238E27FC236}">
                <a16:creationId xmlns:a16="http://schemas.microsoft.com/office/drawing/2014/main" id="{41C3766A-6382-AF44-8FE1-16BE321841D6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990050" y="1810101"/>
            <a:ext cx="838200" cy="7620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TextBox 14">
            <a:extLst>
              <a:ext uri="{FF2B5EF4-FFF2-40B4-BE49-F238E27FC236}">
                <a16:creationId xmlns:a16="http://schemas.microsoft.com/office/drawing/2014/main" id="{733E3859-87EB-C14B-9EA7-4A13C462C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0250" y="2191101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</a:t>
            </a:r>
            <a:r>
              <a:rPr lang="en-US" baseline="-25000" dirty="0" err="1">
                <a:solidFill>
                  <a:schemeClr val="bg1"/>
                </a:solidFill>
              </a:rPr>
              <a:t>x</a:t>
            </a:r>
            <a:endParaRPr lang="en-US" baseline="-25000" dirty="0">
              <a:solidFill>
                <a:schemeClr val="bg1"/>
              </a:solidFill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7C273AFD-A605-C446-974F-B5C27B52B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250" y="1657701"/>
            <a:ext cx="2936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f</a:t>
            </a:r>
            <a:r>
              <a:rPr lang="en-US" baseline="-250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2" name="TextBox 16">
            <a:extLst>
              <a:ext uri="{FF2B5EF4-FFF2-40B4-BE49-F238E27FC236}">
                <a16:creationId xmlns:a16="http://schemas.microsoft.com/office/drawing/2014/main" id="{E999623E-9AEB-8947-850A-CFE164716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914" y="1548957"/>
            <a:ext cx="3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</a:t>
            </a:r>
            <a:r>
              <a:rPr lang="en-US" dirty="0">
                <a:solidFill>
                  <a:schemeClr val="tx1"/>
                </a:solidFill>
              </a:rPr>
              <a:t>f</a:t>
            </a:r>
            <a:endParaRPr lang="en-US" baseline="-25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DEB8295-A36B-46B8-80EB-E7D9A4E2B6AA}"/>
                  </a:ext>
                </a:extLst>
              </p14:cNvPr>
              <p14:cNvContentPartPr/>
              <p14:nvPr/>
            </p14:nvContentPartPr>
            <p14:xfrm>
              <a:off x="772560" y="733320"/>
              <a:ext cx="7448760" cy="2176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DEB8295-A36B-46B8-80EB-E7D9A4E2B6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3200" y="723960"/>
                <a:ext cx="7467480" cy="219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376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enhancement: replace each pixel with a new value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4170-400B-1E43-A3CD-D60E5031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9" y="904974"/>
            <a:ext cx="4326903" cy="3751868"/>
          </a:xfrm>
        </p:spPr>
        <p:txBody>
          <a:bodyPr/>
          <a:lstStyle/>
          <a:p>
            <a:r>
              <a:rPr lang="en-US" dirty="0"/>
              <a:t>Each pixel p replaced by p’ = f(p, </a:t>
            </a:r>
            <a:r>
              <a:rPr lang="en-US" dirty="0" err="1"/>
              <a:t>img</a:t>
            </a:r>
            <a:r>
              <a:rPr lang="en-US" dirty="0"/>
              <a:t>).</a:t>
            </a:r>
          </a:p>
          <a:p>
            <a:r>
              <a:rPr lang="en-US" dirty="0"/>
              <a:t>Or call it y=f(x), where </a:t>
            </a:r>
          </a:p>
          <a:p>
            <a:r>
              <a:rPr lang="en-US" dirty="0"/>
              <a:t>	x = input image</a:t>
            </a:r>
          </a:p>
          <a:p>
            <a:r>
              <a:rPr lang="en-US" dirty="0"/>
              <a:t>	y = output image</a:t>
            </a:r>
          </a:p>
          <a:p>
            <a:endParaRPr lang="en-US" dirty="0"/>
          </a:p>
          <a:p>
            <a:r>
              <a:rPr lang="en-US" dirty="0"/>
              <a:t>We’ll look at two examples:</a:t>
            </a:r>
          </a:p>
          <a:p>
            <a:r>
              <a:rPr lang="en-US" dirty="0"/>
              <a:t>	Point operators</a:t>
            </a:r>
          </a:p>
          <a:p>
            <a:r>
              <a:rPr lang="en-US" dirty="0"/>
              <a:t>	Local operators (implemented by filters)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FEABD3F-1D2D-40F7-AD2D-0DEEBDC173A6}"/>
                  </a:ext>
                </a:extLst>
              </p14:cNvPr>
              <p14:cNvContentPartPr/>
              <p14:nvPr/>
            </p14:nvContentPartPr>
            <p14:xfrm>
              <a:off x="1336320" y="931680"/>
              <a:ext cx="7093800" cy="286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FEABD3F-1D2D-40F7-AD2D-0DEEBDC173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6960" y="922320"/>
                <a:ext cx="7112520" cy="288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7649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Gradients are easy to calculate once you know the change in the x and y directions.  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007476" y="874927"/>
                <a:ext cx="6878174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SzPts val="1100"/>
                </a:pPr>
                <a:r>
                  <a:rPr lang="en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 get a 3x3 filter </a:t>
                </a:r>
                <a:r>
                  <a:rPr lang="en-US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used to find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x</a:t>
                </a:r>
                <a:r>
                  <a:rPr lang="en-US" dirty="0"/>
                  <a:t>, the change in the x direction:</a:t>
                </a:r>
                <a:endParaRPr lang="en-US" baseline="-25000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en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1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Start with 1D filter: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SzPts val="1100"/>
                </a:pPr>
                <a:r>
                  <a:rPr lang="en-US" dirty="0"/>
                  <a:t>Average 3 image rows: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lvl="0" indent="0">
                  <a:buSzPts val="1100"/>
                </a:pPr>
                <a:r>
                  <a:rPr lang="en-US" b="0" dirty="0"/>
                  <a:t>		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007476" y="874927"/>
                <a:ext cx="6878174" cy="3770700"/>
              </a:xfrm>
              <a:prstGeom prst="rect">
                <a:avLst/>
              </a:prstGeom>
              <a:blipFill>
                <a:blip r:embed="rId3"/>
                <a:stretch>
                  <a:fillRect l="-552" b="-5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3FDB1CE-87AD-4880-A60B-34AAB79AD759}"/>
                  </a:ext>
                </a:extLst>
              </p14:cNvPr>
              <p14:cNvContentPartPr/>
              <p14:nvPr/>
            </p14:nvContentPartPr>
            <p14:xfrm>
              <a:off x="983160" y="436320"/>
              <a:ext cx="7615440" cy="4282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3FDB1CE-87AD-4880-A60B-34AAB79AD7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3800" y="426960"/>
                <a:ext cx="7634160" cy="430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456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Unweighted-average edge</a:t>
            </a: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filters are called Prewitt filters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169682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SzPts val="1100"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get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x</a:t>
                </a:r>
                <a:r>
                  <a:rPr lang="en-US" baseline="-25000" dirty="0"/>
                  <a:t> </a:t>
                </a:r>
                <a:r>
                  <a:rPr lang="en-US" dirty="0"/>
                  <a:t>    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get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y</a:t>
                </a:r>
                <a:endParaRPr lang="en-US" baseline="-25000" dirty="0"/>
              </a:p>
              <a:p>
                <a:pPr marL="0" indent="0">
                  <a:buSzPts val="1100"/>
                </a:pPr>
                <a:endParaRPr lang="en-US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dirty="0"/>
                  <a:t>Applying each filter to every pixel in an image:</a:t>
                </a:r>
                <a:endParaRPr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1696823"/>
              </a:xfrm>
              <a:prstGeom prst="rect">
                <a:avLst/>
              </a:prstGeom>
              <a:blipFill>
                <a:blip r:embed="rId3"/>
                <a:stretch>
                  <a:fillRect l="-956" b="-2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7D109A3-461F-3E4E-AC4E-66AD0B483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00" y="2571750"/>
            <a:ext cx="5015867" cy="20775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275AFA-046B-41CE-85D3-DD3EA9BD9CB9}"/>
                  </a:ext>
                </a:extLst>
              </p14:cNvPr>
              <p14:cNvContentPartPr/>
              <p14:nvPr/>
            </p14:nvContentPartPr>
            <p14:xfrm>
              <a:off x="649440" y="366840"/>
              <a:ext cx="8199720" cy="364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275AFA-046B-41CE-85D3-DD3EA9BD9C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080" y="357480"/>
                <a:ext cx="8218440" cy="36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1496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2D Sobel edge</a:t>
            </a:r>
            <a:r>
              <a:rPr lang="en-US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filters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5FB5A5-6AA1-46CE-9C81-E8835B76B215}"/>
                  </a:ext>
                </a:extLst>
              </p14:cNvPr>
              <p14:cNvContentPartPr/>
              <p14:nvPr/>
            </p14:nvContentPartPr>
            <p14:xfrm>
              <a:off x="935280" y="866520"/>
              <a:ext cx="6266880" cy="2399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5FB5A5-6AA1-46CE-9C81-E8835B76B2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5920" y="857160"/>
                <a:ext cx="6285600" cy="241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89392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Weighted-average edge</a:t>
            </a: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filters are called Sobel filters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indent="0">
                  <a:buSzPts val="1100"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get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x</a:t>
                </a:r>
                <a:r>
                  <a:rPr lang="en-US" baseline="-25000" dirty="0"/>
                  <a:t> </a:t>
                </a:r>
                <a:r>
                  <a:rPr lang="en-US" dirty="0"/>
                  <a:t>     Use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get 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y</a:t>
                </a:r>
                <a:endParaRPr lang="en-US" baseline="-25000" dirty="0"/>
              </a:p>
              <a:p>
                <a:pPr marL="0" indent="0">
                  <a:buSzPts val="1100"/>
                </a:pPr>
                <a:endParaRPr lang="en-US" baseline="-25000" dirty="0"/>
              </a:p>
              <a:p>
                <a:pPr marL="0" indent="0">
                  <a:buSzPts val="1100"/>
                </a:pPr>
                <a:r>
                  <a:rPr lang="en-US" dirty="0"/>
                  <a:t>What is the advantage? </a:t>
                </a:r>
              </a:p>
              <a:p>
                <a:pPr marL="0" indent="0">
                  <a:buSzPts val="1100"/>
                </a:pPr>
                <a:r>
                  <a:rPr lang="en-US" dirty="0"/>
                  <a:t>Shouldn’t pixels closer to the center be weighted more?</a:t>
                </a:r>
              </a:p>
              <a:p>
                <a:pPr marL="0" indent="0">
                  <a:buSzPts val="1100"/>
                </a:pPr>
                <a:r>
                  <a:rPr lang="en-US" dirty="0"/>
                  <a:t>What smoothing filter does this remind you of?</a:t>
                </a:r>
              </a:p>
              <a:p>
                <a:pPr marL="0" indent="0">
                  <a:buSzPts val="1100"/>
                </a:pPr>
                <a:endParaRPr lang="en-US" dirty="0"/>
              </a:p>
              <a:p>
                <a:pPr marL="0" indent="0">
                  <a:buSzPts val="1100"/>
                </a:pPr>
                <a:r>
                  <a:rPr lang="en-US" dirty="0"/>
                  <a:t>There is evidence that mammal retinas do this type of calculation!</a:t>
                </a:r>
              </a:p>
              <a:p>
                <a:pPr marL="0" indent="0">
                  <a:buSzPts val="1100"/>
                </a:pPr>
                <a:endParaRPr lang="en-US" dirty="0"/>
              </a:p>
              <a:p>
                <a:pPr marL="0" indent="0">
                  <a:buSzPts val="1100"/>
                </a:pPr>
                <a:endParaRPr lang="en-US" dirty="0"/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3770700"/>
              </a:xfrm>
              <a:prstGeom prst="rect">
                <a:avLst/>
              </a:prstGeom>
              <a:blipFill>
                <a:blip r:embed="rId3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ABD9405-7F40-4D54-BDDD-4EB0D64D04BB}"/>
                  </a:ext>
                </a:extLst>
              </p14:cNvPr>
              <p14:cNvContentPartPr/>
              <p14:nvPr/>
            </p14:nvContentPartPr>
            <p14:xfrm>
              <a:off x="2165040" y="974880"/>
              <a:ext cx="6353640" cy="3227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ABD9405-7F40-4D54-BDDD-4EB0D64D04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55680" y="965520"/>
                <a:ext cx="6372360" cy="32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304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Gradient magnitude and direction from filters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CC948CC-7C13-4689-A4C1-1AEE08612426}"/>
                  </a:ext>
                </a:extLst>
              </p14:cNvPr>
              <p14:cNvContentPartPr/>
              <p14:nvPr/>
            </p14:nvContentPartPr>
            <p14:xfrm>
              <a:off x="5544360" y="897840"/>
              <a:ext cx="933840" cy="65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CC948CC-7C13-4689-A4C1-1AEE086124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5000" y="888480"/>
                <a:ext cx="952560" cy="8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07018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Gradients are easy to calculate once you know the change in the x and y directions. 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dirty="0"/>
                  <a:t>How do you find the magnitude (length) of a vector?</a:t>
                </a: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endParaRPr lang="en-US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l" rtl="0">
                  <a:spcBef>
                    <a:spcPts val="60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-US" dirty="0"/>
                  <a:t>Right, very simple!</a:t>
                </a:r>
              </a:p>
              <a:p>
                <a:pPr marL="0" lvl="0" indent="0">
                  <a:buSzPts val="11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endParaRPr lang="en-US"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>
                  <a:buSzPts val="1100"/>
                </a:pPr>
                <a:r>
                  <a:rPr lang="en-US" dirty="0"/>
                  <a:t>			       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endParaRPr sz="1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3770700"/>
              </a:xfrm>
              <a:prstGeom prst="rect">
                <a:avLst/>
              </a:prstGeom>
              <a:blipFill>
                <a:blip r:embed="rId3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DBB0AE6-7139-704F-A2EF-9FEFF5458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489" y="2760277"/>
            <a:ext cx="2844800" cy="177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87035B-B27B-A242-96F2-9851AC7EE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00" y="2760277"/>
            <a:ext cx="1244600" cy="1651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5730526-0CF5-4719-AFD0-1B9D70B30B09}"/>
                  </a:ext>
                </a:extLst>
              </p14:cNvPr>
              <p14:cNvContentPartPr/>
              <p14:nvPr/>
            </p14:nvContentPartPr>
            <p14:xfrm>
              <a:off x="2750040" y="473400"/>
              <a:ext cx="4801680" cy="4091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5730526-0CF5-4719-AFD0-1B9D70B30B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40680" y="464040"/>
                <a:ext cx="4820400" cy="411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10330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Gradient direction is the angle </a:t>
            </a:r>
            <a:r>
              <a:rPr lang="en" dirty="0">
                <a:solidFill>
                  <a:schemeClr val="bg1"/>
                </a:solidFill>
              </a:rPr>
              <a:t>f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ormed by the x-axis and the line pointing towards the light region.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1046457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  </a:t>
                </a:r>
                <a:r>
                  <a:rPr lang="en-US" dirty="0">
                    <a:solidFill>
                      <a:schemeClr val="bg1"/>
                    </a:solidFill>
                  </a:rPr>
                  <a:t>But it is only over range,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eaLnBrk="1" hangingPunct="1">
                  <a:defRPr/>
                </a:pPr>
                <a:r>
                  <a:rPr lang="en-US" dirty="0">
                    <a:solidFill>
                      <a:schemeClr val="bg1"/>
                    </a:solidFill>
                  </a:rPr>
                  <a:t>Instead, use MATLAB’s atan2(</a:t>
                </a:r>
                <a:r>
                  <a:rPr lang="en-US" dirty="0" err="1">
                    <a:solidFill>
                      <a:schemeClr val="bg1"/>
                    </a:solidFill>
                  </a:rPr>
                  <a:t>y,x</a:t>
                </a:r>
                <a:r>
                  <a:rPr lang="en-US" dirty="0">
                    <a:solidFill>
                      <a:schemeClr val="bg1"/>
                    </a:solidFill>
                  </a:rPr>
                  <a:t>) to get full range, [-</a:t>
                </a: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p, p]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1046457"/>
              </a:xfrm>
              <a:prstGeom prst="rect">
                <a:avLst/>
              </a:prstGeom>
              <a:blipFill>
                <a:blip r:embed="rId3"/>
                <a:stretch>
                  <a:fillRect l="-275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4">
            <a:extLst>
              <a:ext uri="{FF2B5EF4-FFF2-40B4-BE49-F238E27FC236}">
                <a16:creationId xmlns:a16="http://schemas.microsoft.com/office/drawing/2014/main" id="{73E6C1E9-1BC8-7F43-AE1C-455CEADAE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3550" y="2675542"/>
            <a:ext cx="12954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Oval 5">
            <a:extLst>
              <a:ext uri="{FF2B5EF4-FFF2-40B4-BE49-F238E27FC236}">
                <a16:creationId xmlns:a16="http://schemas.microsoft.com/office/drawing/2014/main" id="{7A2DD4D0-7AD7-C84E-A9B3-D12E11DF5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750" y="2446942"/>
            <a:ext cx="381000" cy="3810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402D64AB-8479-DF4B-B337-CC0CC3967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8590" y="2073784"/>
                <a:ext cx="204254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dir</a:t>
                </a:r>
                <a:r>
                  <a: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=arctan(-1,0) = -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/2</a:t>
                </a:r>
              </a:p>
            </p:txBody>
          </p:sp>
        </mc:Choice>
        <mc:Fallback xmlns=""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402D64AB-8479-DF4B-B337-CC0CC3967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8590" y="2073784"/>
                <a:ext cx="2042547" cy="307777"/>
              </a:xfrm>
              <a:prstGeom prst="rect">
                <a:avLst/>
              </a:prstGeom>
              <a:blipFill>
                <a:blip r:embed="rId4"/>
                <a:stretch>
                  <a:fillRect l="-896" t="-3922" r="-1791" b="-274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7">
            <a:extLst>
              <a:ext uri="{FF2B5EF4-FFF2-40B4-BE49-F238E27FC236}">
                <a16:creationId xmlns:a16="http://schemas.microsoft.com/office/drawing/2014/main" id="{56BB70CF-5BBB-6048-BE1B-9712070CE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450" y="3132742"/>
            <a:ext cx="381000" cy="3810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E9AE7E71-F057-FE42-98C3-F5A8893E80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43750" y="3132742"/>
                <a:ext cx="182037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dir</a:t>
                </a:r>
                <a:r>
                  <a: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=arctan(0,-1) 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𝜋</m:t>
                    </m:r>
                  </m:oMath>
                </a14:m>
                <a:endPara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10199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E9AE7E71-F057-FE42-98C3-F5A8893E8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43750" y="3132742"/>
                <a:ext cx="1820370" cy="307777"/>
              </a:xfrm>
              <a:prstGeom prst="rect">
                <a:avLst/>
              </a:prstGeom>
              <a:blipFill>
                <a:blip r:embed="rId5"/>
                <a:stretch>
                  <a:fillRect l="-1007" t="-4000" b="-20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9">
                <a:extLst>
                  <a:ext uri="{FF2B5EF4-FFF2-40B4-BE49-F238E27FC236}">
                    <a16:creationId xmlns:a16="http://schemas.microsoft.com/office/drawing/2014/main" id="{A501B1DD-9A81-1E4B-AF67-7C70215E73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5950" y="4275742"/>
                <a:ext cx="190533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dir</a:t>
                </a:r>
                <a:r>
                  <a:rPr lang="en-US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=arctan(1,0)=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𝜋</m:t>
                    </m:r>
                    <m:r>
                      <a:rPr lang="en-US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10199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/2</a:t>
                </a:r>
              </a:p>
            </p:txBody>
          </p:sp>
        </mc:Choice>
        <mc:Fallback xmlns="">
          <p:sp>
            <p:nvSpPr>
              <p:cNvPr id="9" name="Text Box 9">
                <a:extLst>
                  <a:ext uri="{FF2B5EF4-FFF2-40B4-BE49-F238E27FC236}">
                    <a16:creationId xmlns:a16="http://schemas.microsoft.com/office/drawing/2014/main" id="{A501B1DD-9A81-1E4B-AF67-7C70215E7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5950" y="4275742"/>
                <a:ext cx="1905330" cy="307777"/>
              </a:xfrm>
              <a:prstGeom prst="rect">
                <a:avLst/>
              </a:prstGeom>
              <a:blipFill>
                <a:blip r:embed="rId6"/>
                <a:stretch>
                  <a:fillRect l="-958" t="-3922" r="-958" b="-274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>
            <a:extLst>
              <a:ext uri="{FF2B5EF4-FFF2-40B4-BE49-F238E27FC236}">
                <a16:creationId xmlns:a16="http://schemas.microsoft.com/office/drawing/2014/main" id="{C8194136-2726-4244-A6E7-F104842F2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370" y="3132195"/>
            <a:ext cx="1686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</a:t>
            </a:r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=arctan(0,1)= 0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EBF42751-AF9F-7743-AAA1-10C64050B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950" y="3208942"/>
            <a:ext cx="381000" cy="3810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E9340D22-C970-2744-9BD2-E351B8FE5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750" y="3742342"/>
            <a:ext cx="381000" cy="3810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054A35-645B-4F72-B209-2F4B6EA5C4F0}"/>
              </a:ext>
            </a:extLst>
          </p:cNvPr>
          <p:cNvSpPr/>
          <p:nvPr/>
        </p:nvSpPr>
        <p:spPr bwMode="auto">
          <a:xfrm>
            <a:off x="7869640" y="2141966"/>
            <a:ext cx="715550" cy="6859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6CDB57CD-74F4-46BE-B407-D452BD977E1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869640" y="2141966"/>
            <a:ext cx="551570" cy="685976"/>
          </a:xfrm>
          <a:prstGeom prst="rtTriangl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C486F85-E73E-45F3-9931-19EAC27DE0CA}"/>
                  </a:ext>
                </a:extLst>
              </p14:cNvPr>
              <p14:cNvContentPartPr/>
              <p14:nvPr/>
            </p14:nvContentPartPr>
            <p14:xfrm>
              <a:off x="619920" y="391320"/>
              <a:ext cx="8435880" cy="438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C486F85-E73E-45F3-9931-19EAC27DE0C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0560" y="381960"/>
                <a:ext cx="8454600" cy="440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4937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</a:t>
            </a:r>
            <a:r>
              <a:rPr lang="en" dirty="0" err="1">
                <a:solidFill>
                  <a:schemeClr val="bg1"/>
                </a:solidFill>
              </a:rPr>
              <a:t>e</a:t>
            </a:r>
            <a:r>
              <a:rPr lang="en" sz="2400" b="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dgels</a:t>
            </a: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edges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44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</a:t>
            </a:r>
            <a:r>
              <a:rPr lang="en-US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finders suffer some several limitations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Natural variation</a:t>
            </a:r>
          </a:p>
          <a:p>
            <a:pPr marL="0" lvl="0" indent="0">
              <a:buSzPts val="1100"/>
            </a:pPr>
            <a:r>
              <a:rPr lang="en-US" dirty="0"/>
              <a:t>	Shadows and highlights can obscure </a:t>
            </a:r>
            <a:r>
              <a:rPr lang="en-US" dirty="0" err="1"/>
              <a:t>edgels</a:t>
            </a:r>
            <a:endParaRPr lang="en-US" dirty="0"/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Internal vs. external edges</a:t>
            </a:r>
          </a:p>
          <a:p>
            <a:pPr marL="0" lvl="0" indent="0">
              <a:buSzPts val="1100"/>
            </a:pPr>
            <a:r>
              <a:rPr lang="en-US" dirty="0"/>
              <a:t>	We might want the outline of an article of clothing, 	but the stripes in our shirt are edges too.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Noise!</a:t>
            </a:r>
          </a:p>
          <a:p>
            <a:pPr marL="0" lvl="0" indent="0">
              <a:buSzPts val="1100"/>
            </a:pPr>
            <a:r>
              <a:rPr lang="en-US" dirty="0"/>
              <a:t>	Signal-to-noise ratio important in determining how 	hard it is to find edges. </a:t>
            </a:r>
          </a:p>
          <a:p>
            <a:pPr marL="0" lvl="0" indent="0">
              <a:buSzPts val="1100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941C04-CE72-4938-811F-4773F1A9FBFD}"/>
                  </a:ext>
                </a:extLst>
              </p14:cNvPr>
              <p14:cNvContentPartPr/>
              <p14:nvPr/>
            </p14:nvContentPartPr>
            <p14:xfrm>
              <a:off x="2260440" y="985680"/>
              <a:ext cx="3879720" cy="3134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941C04-CE72-4938-811F-4773F1A9FB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51080" y="976320"/>
                <a:ext cx="3898440" cy="31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3647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Reminder: </a:t>
            </a:r>
            <a:r>
              <a:rPr lang="en-US" dirty="0" err="1"/>
              <a:t>Edgels</a:t>
            </a:r>
            <a:r>
              <a:rPr lang="en-US" dirty="0"/>
              <a:t> are unconnected groups of pixels. </a:t>
            </a:r>
            <a:br>
              <a:rPr lang="en-US" dirty="0"/>
            </a:br>
            <a:r>
              <a:rPr lang="en-US" dirty="0"/>
              <a:t>Edges are segments found by grouping </a:t>
            </a:r>
            <a:r>
              <a:rPr lang="en-US" dirty="0" err="1"/>
              <a:t>edgels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3480238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So </a:t>
            </a:r>
            <a:r>
              <a:rPr lang="en" sz="1800" dirty="0" err="1"/>
              <a:t>edgels</a:t>
            </a:r>
            <a:r>
              <a:rPr lang="en" sz="1800" dirty="0"/>
              <a:t> are stored in an image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edges are a different data structure.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Store in a list</a:t>
            </a: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?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>
                <a:solidFill>
                  <a:schemeClr val="accent1">
                    <a:lumMod val="50000"/>
                  </a:schemeClr>
                </a:solidFill>
              </a:rPr>
              <a:t>[(34, 56), (34, 57), (35, 58), …]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/>
              <a:t>Or since they are connected, we can compress by storing just a starting point and a list of directions to the next pixel.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(34, 56), [E, SE, …]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dirty="0"/>
              <a:t>How do we know which </a:t>
            </a:r>
            <a:r>
              <a:rPr lang="en" sz="1800" dirty="0" err="1"/>
              <a:t>edgels</a:t>
            </a:r>
            <a:r>
              <a:rPr lang="en" sz="1800" dirty="0"/>
              <a:t> are edges?</a:t>
            </a:r>
            <a:endParaRPr sz="1800" dirty="0"/>
          </a:p>
        </p:txBody>
      </p:sp>
      <p:pic>
        <p:nvPicPr>
          <p:cNvPr id="4" name="Picture 7" descr="Matt3_prewitt">
            <a:extLst>
              <a:ext uri="{FF2B5EF4-FFF2-40B4-BE49-F238E27FC236}">
                <a16:creationId xmlns:a16="http://schemas.microsoft.com/office/drawing/2014/main" id="{AC068DE1-7C06-E447-BD06-5B7949E84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69" y="987973"/>
            <a:ext cx="2928881" cy="219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9A3DD9-AFFD-48D6-B624-229BA6465F82}"/>
                  </a:ext>
                </a:extLst>
              </p14:cNvPr>
              <p14:cNvContentPartPr/>
              <p14:nvPr/>
            </p14:nvContentPartPr>
            <p14:xfrm>
              <a:off x="467640" y="384840"/>
              <a:ext cx="6526800" cy="467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9A3DD9-AFFD-48D6-B624-229BA6465F8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280" y="375480"/>
                <a:ext cx="6545520" cy="469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158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operators: each pixel is updated independently!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9" y="904974"/>
                <a:ext cx="3563058" cy="3751868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 from lab: cut image intensity in half.</a:t>
                </a:r>
              </a:p>
              <a:p>
                <a:r>
                  <a:rPr lang="en-US" dirty="0"/>
                  <a:t>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Words: Darker, contrast down.</a:t>
                </a:r>
                <a:br>
                  <a:rPr lang="en-US" dirty="0"/>
                </a:br>
                <a:r>
                  <a:rPr lang="en-US" dirty="0"/>
                  <a:t>Can you see from graph?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9" y="904974"/>
                <a:ext cx="3563058" cy="3751868"/>
              </a:xfrm>
              <a:blipFill>
                <a:blip r:embed="rId2"/>
                <a:stretch>
                  <a:fillRect l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B0BC7A0-5590-1042-81C9-63ADB81C3CB1}"/>
              </a:ext>
            </a:extLst>
          </p:cNvPr>
          <p:cNvSpPr txBox="1">
            <a:spLocks/>
          </p:cNvSpPr>
          <p:nvPr/>
        </p:nvSpPr>
        <p:spPr>
          <a:xfrm>
            <a:off x="5450460" y="904974"/>
            <a:ext cx="2899921" cy="63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618A31F-2AA4-574A-A283-744F8F434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431606"/>
              </p:ext>
            </p:extLst>
          </p:nvPr>
        </p:nvGraphicFramePr>
        <p:xfrm>
          <a:off x="7805057" y="904974"/>
          <a:ext cx="1069521" cy="34239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56273">
                  <a:extLst>
                    <a:ext uri="{9D8B030D-6E8A-4147-A177-3AD203B41FA5}">
                      <a16:colId xmlns:a16="http://schemas.microsoft.com/office/drawing/2014/main" val="455865586"/>
                    </a:ext>
                  </a:extLst>
                </a:gridCol>
                <a:gridCol w="513248">
                  <a:extLst>
                    <a:ext uri="{9D8B030D-6E8A-4147-A177-3AD203B41FA5}">
                      <a16:colId xmlns:a16="http://schemas.microsoft.com/office/drawing/2014/main" val="9239816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Look-up table (LUT)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782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610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593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125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93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163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9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354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54556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399D81A-4040-3946-8F2B-0EFDC4AFC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922" y="935718"/>
            <a:ext cx="4454552" cy="1739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C6FDB9-4B7D-8E43-B0EB-0A35D268A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310" y="2780908"/>
            <a:ext cx="1659164" cy="17395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A848629-39DE-4DDE-B434-5267434069FB}"/>
                  </a:ext>
                </a:extLst>
              </p14:cNvPr>
              <p14:cNvContentPartPr/>
              <p14:nvPr/>
            </p14:nvContentPartPr>
            <p14:xfrm>
              <a:off x="3276720" y="1740960"/>
              <a:ext cx="5183640" cy="2826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A848629-39DE-4DDE-B434-5267434069F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7360" y="1731600"/>
                <a:ext cx="5202360" cy="284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84131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Canny edge detection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58699EE-DF36-4BAC-8D0C-1A6A6D29B43A}"/>
                  </a:ext>
                </a:extLst>
              </p14:cNvPr>
              <p14:cNvContentPartPr/>
              <p14:nvPr/>
            </p14:nvContentPartPr>
            <p14:xfrm>
              <a:off x="606600" y="961920"/>
              <a:ext cx="2217960" cy="5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58699EE-DF36-4BAC-8D0C-1A6A6D29B4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240" y="952560"/>
                <a:ext cx="2236680" cy="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771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Concepts used to move from </a:t>
            </a:r>
            <a:r>
              <a:rPr lang="en" sz="2400" b="0" dirty="0" err="1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edgels</a:t>
            </a: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edges: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Threshold away “weak” output</a:t>
            </a:r>
          </a:p>
          <a:p>
            <a:pPr marL="0" lvl="0" indent="0">
              <a:buSzPts val="1100"/>
            </a:pPr>
            <a:r>
              <a:rPr lang="en-US" dirty="0"/>
              <a:t>	What threshold to use?</a:t>
            </a:r>
          </a:p>
          <a:p>
            <a:pPr marL="0" lvl="0" indent="0">
              <a:buSzPts val="1100"/>
            </a:pPr>
            <a:r>
              <a:rPr lang="en-US" dirty="0"/>
              <a:t>	Always fixed or should it vary?</a:t>
            </a:r>
          </a:p>
          <a:p>
            <a:pPr marL="0" lvl="0" indent="0">
              <a:buSzPts val="1100"/>
            </a:pPr>
            <a:endParaRPr lang="en-US" dirty="0"/>
          </a:p>
          <a:p>
            <a:pPr marL="0" lvl="0" indent="0">
              <a:buSzPts val="1100"/>
            </a:pPr>
            <a:r>
              <a:rPr lang="en-US" dirty="0"/>
              <a:t>“Thin” edges by </a:t>
            </a:r>
            <a:r>
              <a:rPr lang="en-US" dirty="0" err="1"/>
              <a:t>nonmaximum</a:t>
            </a:r>
            <a:r>
              <a:rPr lang="en-US" dirty="0"/>
              <a:t> suppression. </a:t>
            </a:r>
          </a:p>
          <a:p>
            <a:pPr marL="0" lvl="0" indent="0">
              <a:buSzPts val="1100"/>
            </a:pPr>
            <a:r>
              <a:rPr lang="en-US" dirty="0"/>
              <a:t>	Idea: If an edge is 5 pixels wide, we can replace it 	with only the innermost segment.</a:t>
            </a:r>
          </a:p>
          <a:p>
            <a:pPr marL="0" lvl="0" indent="0">
              <a:buSzPts val="1100"/>
            </a:pPr>
            <a:r>
              <a:rPr lang="en-US" dirty="0"/>
              <a:t>	Remove the edge response of a pixel if not greater 	than its 2 neighbors in the direction of the gradient.</a:t>
            </a:r>
          </a:p>
          <a:p>
            <a:pPr marL="0" lvl="0" indent="0">
              <a:buSzPts val="1100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C0B05B3-4954-40E6-B2DD-674CB40FC4BB}"/>
                  </a:ext>
                </a:extLst>
              </p14:cNvPr>
              <p14:cNvContentPartPr/>
              <p14:nvPr/>
            </p14:nvContentPartPr>
            <p14:xfrm>
              <a:off x="3058560" y="899280"/>
              <a:ext cx="5333400" cy="3173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C0B05B3-4954-40E6-B2DD-674CB40FC4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9200" y="889920"/>
                <a:ext cx="5352120" cy="319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2214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Canny edge detector is reasonably successful.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4" name="Google Shape;514;p5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3770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>
                  <a:buSzPts val="1100"/>
                </a:pPr>
                <a:r>
                  <a:rPr lang="en-US" dirty="0"/>
                  <a:t>1. Smooth the original image before finding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	Parameter s controls how many edges found</a:t>
                </a:r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2. Non-maximal suppression</a:t>
                </a:r>
              </a:p>
              <a:p>
                <a:pPr marL="0" lvl="0" indent="0">
                  <a:buSzPts val="1100"/>
                </a:pPr>
                <a:endParaRPr lang="en-US" dirty="0"/>
              </a:p>
              <a:p>
                <a:pPr marL="0" lvl="0" indent="0">
                  <a:buSzPts val="1100"/>
                </a:pPr>
                <a:r>
                  <a:rPr lang="en-US" dirty="0"/>
                  <a:t>3. Use two thresholds: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	High: to initiate contour following 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	Low: to follow along a contour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Result: segments from noise are less likely to be found (unless the noise is too strong)</a:t>
                </a:r>
              </a:p>
              <a:p>
                <a:pPr marL="0" lvl="0" indent="0">
                  <a:buSzPts val="1100"/>
                </a:pPr>
                <a:r>
                  <a:rPr lang="en-US" dirty="0"/>
                  <a:t>Then follow path (MATLAB </a:t>
                </a:r>
                <a:r>
                  <a:rPr lang="en-US" dirty="0" err="1"/>
                  <a:t>bwtraceboundary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514" name="Google Shape;514;p5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7900" y="874927"/>
                <a:ext cx="6637750" cy="3770700"/>
              </a:xfrm>
              <a:prstGeom prst="rect">
                <a:avLst/>
              </a:prstGeom>
              <a:blipFill>
                <a:blip r:embed="rId3"/>
                <a:stretch>
                  <a:fillRect l="-956" b="-6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C:\_Mine\repos\463-200920\Labs\Lab2\best_canny_.05_.3_s2.png">
            <a:extLst>
              <a:ext uri="{FF2B5EF4-FFF2-40B4-BE49-F238E27FC236}">
                <a16:creationId xmlns:a16="http://schemas.microsoft.com/office/drawing/2014/main" id="{F9302D7C-9B59-D243-BFFC-4EFAB8DA9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37" y="1800225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51C9091-B27E-42AF-B8F5-C24ED0E12B82}"/>
                  </a:ext>
                </a:extLst>
              </p14:cNvPr>
              <p14:cNvContentPartPr/>
              <p14:nvPr/>
            </p14:nvContentPartPr>
            <p14:xfrm>
              <a:off x="844920" y="370440"/>
              <a:ext cx="8096400" cy="4515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51C9091-B27E-42AF-B8F5-C24ED0E12B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5560" y="361080"/>
                <a:ext cx="8115120" cy="45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2242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Canny edge detection example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2860128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 a path: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Consider edge magnitude along that path:</a:t>
            </a:r>
            <a:endParaRPr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85AC703-9C2E-4685-97FD-1992D054C1F2}"/>
                  </a:ext>
                </a:extLst>
              </p14:cNvPr>
              <p14:cNvContentPartPr/>
              <p14:nvPr/>
            </p14:nvContentPartPr>
            <p14:xfrm>
              <a:off x="493560" y="827640"/>
              <a:ext cx="8283960" cy="3821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85AC703-9C2E-4685-97FD-1992D054C1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4200" y="818280"/>
                <a:ext cx="8302680" cy="38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78823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Edge Lab</a:t>
            </a:r>
            <a:endParaRPr sz="2400" b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388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4"/>
          <p:cNvSpPr txBox="1">
            <a:spLocks noGrp="1"/>
          </p:cNvSpPr>
          <p:nvPr>
            <p:ph type="title"/>
          </p:nvPr>
        </p:nvSpPr>
        <p:spPr>
          <a:xfrm>
            <a:off x="249550" y="62375"/>
            <a:ext cx="8636100" cy="8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solidFill>
                  <a:srgbClr val="7F14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Lab demo</a:t>
            </a:r>
            <a:endParaRPr sz="2400" b="0" dirty="0">
              <a:solidFill>
                <a:srgbClr val="7F141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Google Shape;514;p54"/>
          <p:cNvSpPr txBox="1">
            <a:spLocks noGrp="1"/>
          </p:cNvSpPr>
          <p:nvPr>
            <p:ph type="body" idx="1"/>
          </p:nvPr>
        </p:nvSpPr>
        <p:spPr>
          <a:xfrm>
            <a:off x="2247900" y="874927"/>
            <a:ext cx="6637750" cy="37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SzPts val="1100"/>
            </a:pPr>
            <a:r>
              <a:rPr lang="en-US" dirty="0"/>
              <a:t>My homemade </a:t>
            </a:r>
            <a:r>
              <a:rPr lang="en-US" dirty="0" err="1"/>
              <a:t>edgefinder</a:t>
            </a:r>
            <a:endParaRPr lang="en-US" dirty="0"/>
          </a:p>
          <a:p>
            <a:pPr marL="0" lvl="0" indent="0">
              <a:buSzPts val="1100"/>
            </a:pPr>
            <a:r>
              <a:rPr lang="en-US" dirty="0"/>
              <a:t>	Finds vertical and horizontal edges using Sobel filters</a:t>
            </a:r>
          </a:p>
          <a:p>
            <a:pPr marL="0" lvl="0" indent="0">
              <a:buSzPts val="1100"/>
            </a:pPr>
            <a:r>
              <a:rPr lang="en-US" dirty="0"/>
              <a:t>	Combines to find edge magnitude</a:t>
            </a:r>
          </a:p>
          <a:p>
            <a:pPr marL="0" lvl="0" indent="0">
              <a:buSzPts val="1100"/>
            </a:pPr>
            <a:r>
              <a:rPr lang="en-US" dirty="0"/>
              <a:t>	Combines to find edge direction</a:t>
            </a:r>
          </a:p>
          <a:p>
            <a:pPr marL="0" lvl="0" indent="0">
              <a:buSzPts val="1100"/>
            </a:pPr>
            <a:r>
              <a:rPr lang="en-US" dirty="0"/>
              <a:t>Re-scaled for display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subplot(2,4,1); 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imshow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img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); title('Original’)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subplot(2,4,2); 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imshow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(uint8(vert </a:t>
            </a:r>
            <a:r>
              <a:rPr lang="en-US" sz="2000" b="1" dirty="0">
                <a:solidFill>
                  <a:srgbClr val="7F141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 8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)); title('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fx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= Vertical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edgels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')</a:t>
            </a:r>
            <a:endParaRPr lang="en-US" dirty="0"/>
          </a:p>
          <a:p>
            <a:pPr marL="0" lvl="0" indent="0">
              <a:buSzPts val="1100"/>
            </a:pPr>
            <a:r>
              <a:rPr lang="en-US" dirty="0"/>
              <a:t>Note that dx finds vertical edges and </a:t>
            </a:r>
            <a:r>
              <a:rPr lang="en-US" dirty="0" err="1"/>
              <a:t>dy</a:t>
            </a:r>
            <a:r>
              <a:rPr lang="en-US" dirty="0"/>
              <a:t> finds horizontal edges. Make sure you understand why.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D37666-2E25-4050-A9A5-84795A7F35F9}"/>
                  </a:ext>
                </a:extLst>
              </p14:cNvPr>
              <p14:cNvContentPartPr/>
              <p14:nvPr/>
            </p14:nvContentPartPr>
            <p14:xfrm>
              <a:off x="1041120" y="937440"/>
              <a:ext cx="7474680" cy="3131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D37666-2E25-4050-A9A5-84795A7F35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1760" y="928080"/>
                <a:ext cx="7493400" cy="31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6121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50B5EAA-1C2E-DB49-A780-125E7CE0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70C08B-C184-924B-A99B-2044EB189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8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operators: example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243579" y="904974"/>
                <a:ext cx="3563058" cy="3751868"/>
              </a:xfrm>
            </p:spPr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Words: Brighter, contrast down.</a:t>
                </a:r>
                <a:br>
                  <a:rPr lang="en-US" dirty="0"/>
                </a:br>
                <a:r>
                  <a:rPr lang="en-US" dirty="0"/>
                  <a:t>Can you see from graph? </a:t>
                </a:r>
                <a:r>
                  <a:rPr lang="en-US" dirty="0">
                    <a:sym typeface="Wingdings" pitchFamily="2" charset="2"/>
                  </a:rPr>
                  <a:t>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43579" y="904974"/>
                <a:ext cx="3563058" cy="3751868"/>
              </a:xfrm>
              <a:blipFill>
                <a:blip r:embed="rId2"/>
                <a:stretch>
                  <a:fillRect l="-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B0BC7A0-5590-1042-81C9-63ADB81C3CB1}"/>
              </a:ext>
            </a:extLst>
          </p:cNvPr>
          <p:cNvSpPr txBox="1">
            <a:spLocks/>
          </p:cNvSpPr>
          <p:nvPr/>
        </p:nvSpPr>
        <p:spPr>
          <a:xfrm>
            <a:off x="5450460" y="904974"/>
            <a:ext cx="2899921" cy="63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44BB9A-2406-7246-9C24-308B36D8C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374" y="2853267"/>
            <a:ext cx="1689100" cy="1625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6E65E4-8A55-AC42-AD81-44ED98092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892" y="997148"/>
            <a:ext cx="4217136" cy="1625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9D3382B-3455-4750-8A67-3D513BC8C23A}"/>
                  </a:ext>
                </a:extLst>
              </p14:cNvPr>
              <p14:cNvContentPartPr/>
              <p14:nvPr/>
            </p14:nvContentPartPr>
            <p14:xfrm>
              <a:off x="3424320" y="2116800"/>
              <a:ext cx="4107600" cy="2217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9D3382B-3455-4750-8A67-3D513BC8C23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14960" y="2107440"/>
                <a:ext cx="4126320" cy="223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0934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operators: example 3: Gamma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951865" y="2643358"/>
                <a:ext cx="3563058" cy="1889149"/>
              </a:xfrm>
            </p:spPr>
            <p:txBody>
              <a:bodyPr/>
              <a:lstStyle/>
              <a:p>
                <a:r>
                  <a:rPr lang="en-US" dirty="0"/>
                  <a:t>General Function: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 for some c.</a:t>
                </a:r>
              </a:p>
              <a:p>
                <a:r>
                  <a:rPr lang="en-US" dirty="0"/>
                  <a:t>	Like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1600" dirty="0"/>
                  <a:t>Dark pixels: brighter (above y=x), contrast up (slope &gt; 1).</a:t>
                </a:r>
              </a:p>
              <a:p>
                <a:r>
                  <a:rPr lang="en-US" sz="1600" dirty="0"/>
                  <a:t>Light pixels: brighter (above y=x), contrast down (slope &lt; 1)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B2B4170-400B-1E43-A3CD-D60E503193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951865" y="2643358"/>
                <a:ext cx="3563058" cy="1889149"/>
              </a:xfrm>
              <a:blipFill>
                <a:blip r:embed="rId2"/>
                <a:stretch>
                  <a:fillRect l="-355" b="-2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B0BC7A0-5590-1042-81C9-63ADB81C3CB1}"/>
              </a:ext>
            </a:extLst>
          </p:cNvPr>
          <p:cNvSpPr txBox="1">
            <a:spLocks/>
          </p:cNvSpPr>
          <p:nvPr/>
        </p:nvSpPr>
        <p:spPr>
          <a:xfrm>
            <a:off x="5450460" y="904974"/>
            <a:ext cx="2899921" cy="638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01E2E6-4D3B-9246-A472-B8AD9E063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280" y="904974"/>
            <a:ext cx="4759287" cy="1625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969A9-5C04-EC4B-A4C4-89C2E0327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671" y="2571750"/>
            <a:ext cx="2052896" cy="20323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A296B41-2FE8-4141-9E21-986DEB90438A}"/>
                  </a:ext>
                </a:extLst>
              </p14:cNvPr>
              <p14:cNvContentPartPr/>
              <p14:nvPr/>
            </p14:nvContentPartPr>
            <p14:xfrm>
              <a:off x="3389040" y="815760"/>
              <a:ext cx="5522040" cy="4135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A296B41-2FE8-4141-9E21-986DEB9043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79680" y="806400"/>
                <a:ext cx="5540760" cy="415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935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enhancement: filters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09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3598-4B20-9148-91FB-185D7E9D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a local operator, each p’ is a function of pixels close to p (like within 3x3 or 5x5)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B4170-400B-1E43-A3CD-D60E5031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8221" y="904974"/>
            <a:ext cx="6800682" cy="904974"/>
          </a:xfrm>
        </p:spPr>
        <p:txBody>
          <a:bodyPr/>
          <a:lstStyle/>
          <a:p>
            <a:r>
              <a:rPr lang="en-US" dirty="0"/>
              <a:t>Apply a filter using cross-correlation, a.k.a. </a:t>
            </a:r>
            <a:r>
              <a:rPr lang="en-US" i="1" dirty="0"/>
              <a:t>shift-and-multiply</a:t>
            </a:r>
            <a:r>
              <a:rPr lang="en-US" dirty="0"/>
              <a:t>.</a:t>
            </a:r>
          </a:p>
          <a:p>
            <a:r>
              <a:rPr lang="en-US" dirty="0"/>
              <a:t>Examples: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E5267-DB10-1A40-B200-0935C3CC9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326" y="2023552"/>
            <a:ext cx="1941275" cy="1941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AFC60E-426B-A546-BDF8-6B7C0B3B4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703" y="1469142"/>
            <a:ext cx="1587500" cy="158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AD230F-949D-974F-88D1-263AD396D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003" y="3105628"/>
            <a:ext cx="1612900" cy="160020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7A47F03-391B-0A47-93E1-006C1F119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43608"/>
              </p:ext>
            </p:extLst>
          </p:nvPr>
        </p:nvGraphicFramePr>
        <p:xfrm>
          <a:off x="5098145" y="1920671"/>
          <a:ext cx="12319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688">
                  <a:extLst>
                    <a:ext uri="{9D8B030D-6E8A-4147-A177-3AD203B41FA5}">
                      <a16:colId xmlns:a16="http://schemas.microsoft.com/office/drawing/2014/main" val="1375628786"/>
                    </a:ext>
                  </a:extLst>
                </a:gridCol>
                <a:gridCol w="430690">
                  <a:extLst>
                    <a:ext uri="{9D8B030D-6E8A-4147-A177-3AD203B41FA5}">
                      <a16:colId xmlns:a16="http://schemas.microsoft.com/office/drawing/2014/main" val="1638456676"/>
                    </a:ext>
                  </a:extLst>
                </a:gridCol>
                <a:gridCol w="408522">
                  <a:extLst>
                    <a:ext uri="{9D8B030D-6E8A-4147-A177-3AD203B41FA5}">
                      <a16:colId xmlns:a16="http://schemas.microsoft.com/office/drawing/2014/main" val="33608452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1815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66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0.08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55465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0349DF6-0725-D34A-87D8-03B1D6660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54787"/>
              </p:ext>
            </p:extLst>
          </p:nvPr>
        </p:nvGraphicFramePr>
        <p:xfrm>
          <a:off x="5049980" y="3685745"/>
          <a:ext cx="1231900" cy="558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2688">
                  <a:extLst>
                    <a:ext uri="{9D8B030D-6E8A-4147-A177-3AD203B41FA5}">
                      <a16:colId xmlns:a16="http://schemas.microsoft.com/office/drawing/2014/main" val="1375628786"/>
                    </a:ext>
                  </a:extLst>
                </a:gridCol>
                <a:gridCol w="430690">
                  <a:extLst>
                    <a:ext uri="{9D8B030D-6E8A-4147-A177-3AD203B41FA5}">
                      <a16:colId xmlns:a16="http://schemas.microsoft.com/office/drawing/2014/main" val="1638456676"/>
                    </a:ext>
                  </a:extLst>
                </a:gridCol>
                <a:gridCol w="408522">
                  <a:extLst>
                    <a:ext uri="{9D8B030D-6E8A-4147-A177-3AD203B41FA5}">
                      <a16:colId xmlns:a16="http://schemas.microsoft.com/office/drawing/2014/main" val="3360845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-0.25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1815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661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0.25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4255465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A7AE79-BA0A-4C40-8A00-8C058D6B4B87}"/>
                  </a:ext>
                </a:extLst>
              </p:cNvPr>
              <p:cNvSpPr txBox="1"/>
              <p:nvPr/>
            </p:nvSpPr>
            <p:spPr>
              <a:xfrm>
                <a:off x="4571999" y="2021755"/>
                <a:ext cx="4308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A7AE79-BA0A-4C40-8A00-8C058D6B4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021755"/>
                <a:ext cx="430864" cy="369332"/>
              </a:xfrm>
              <a:prstGeom prst="rect">
                <a:avLst/>
              </a:prstGeom>
              <a:blipFill>
                <a:blip r:embed="rId5"/>
                <a:stretch>
                  <a:fillRect l="-8571" r="-571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9F5B2-32E4-BE4A-9C7F-07ED73E0B3A0}"/>
                  </a:ext>
                </a:extLst>
              </p:cNvPr>
              <p:cNvSpPr txBox="1"/>
              <p:nvPr/>
            </p:nvSpPr>
            <p:spPr>
              <a:xfrm>
                <a:off x="4578593" y="3780161"/>
                <a:ext cx="43086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8C9F5B2-32E4-BE4A-9C7F-07ED73E0B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93" y="3780161"/>
                <a:ext cx="430864" cy="369332"/>
              </a:xfrm>
              <a:prstGeom prst="rect">
                <a:avLst/>
              </a:prstGeom>
              <a:blipFill>
                <a:blip r:embed="rId6"/>
                <a:stretch>
                  <a:fillRect l="-8571" r="-571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D019D08-92E6-4741-8625-4F1B29821E32}"/>
              </a:ext>
            </a:extLst>
          </p:cNvPr>
          <p:cNvSpPr txBox="1"/>
          <p:nvPr/>
        </p:nvSpPr>
        <p:spPr>
          <a:xfrm>
            <a:off x="5228741" y="2538731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Gaussian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ED221-664D-3543-9784-C18EF5F7422C}"/>
              </a:ext>
            </a:extLst>
          </p:cNvPr>
          <p:cNvSpPr txBox="1"/>
          <p:nvPr/>
        </p:nvSpPr>
        <p:spPr>
          <a:xfrm>
            <a:off x="5344366" y="4342356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Sobel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ABD1566-0D84-4678-A768-59610468587F}"/>
                  </a:ext>
                </a:extLst>
              </p14:cNvPr>
              <p14:cNvContentPartPr/>
              <p14:nvPr/>
            </p14:nvContentPartPr>
            <p14:xfrm>
              <a:off x="1371600" y="424440"/>
              <a:ext cx="7308720" cy="4121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ABD1566-0D84-4678-A768-5961046858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2240" y="415080"/>
                <a:ext cx="7327440" cy="414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1944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B2DC6-EFDE-2E4C-A8B2-45CFCF56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filters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C4FCD-C7B9-FA4C-A974-D862D020D0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65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1986</Words>
  <Application>Microsoft Macintosh PowerPoint</Application>
  <PresentationFormat>On-screen Show (16:9)</PresentationFormat>
  <Paragraphs>431</Paragraphs>
  <Slides>46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Wingdings</vt:lpstr>
      <vt:lpstr>Tahoma</vt:lpstr>
      <vt:lpstr>Consolas</vt:lpstr>
      <vt:lpstr>Symbol</vt:lpstr>
      <vt:lpstr>Times New Roman</vt:lpstr>
      <vt:lpstr>Cambria Math</vt:lpstr>
      <vt:lpstr>Calibri</vt:lpstr>
      <vt:lpstr>Simple Light</vt:lpstr>
      <vt:lpstr>Filters, Smoothing, and Edges</vt:lpstr>
      <vt:lpstr>Image enhancement: point operators</vt:lpstr>
      <vt:lpstr>Image enhancement: replace each pixel with a new value</vt:lpstr>
      <vt:lpstr>Point operators: each pixel is updated independently!</vt:lpstr>
      <vt:lpstr>Point operators: example 2</vt:lpstr>
      <vt:lpstr>Point operators: example 3: Gamma functions</vt:lpstr>
      <vt:lpstr>Image enhancement: filters</vt:lpstr>
      <vt:lpstr>With a local operator, each p’ is a function of pixels close to p (like within 3x3 or 5x5)</vt:lpstr>
      <vt:lpstr>Applying filters</vt:lpstr>
      <vt:lpstr>Applying a 1D filter using cross-correlation (shift-and-multiply)</vt:lpstr>
      <vt:lpstr>Applying a 2D filter using cross-correlation (shift-and-multiply)</vt:lpstr>
      <vt:lpstr>What about edges and corners of the input image?</vt:lpstr>
      <vt:lpstr>Smoothing filters </vt:lpstr>
      <vt:lpstr>Box filters calculate unweighted averages of neighbor pixels</vt:lpstr>
      <vt:lpstr>Gaussian filters calculate weighted averages of neighbor pixels</vt:lpstr>
      <vt:lpstr>What is the sum of the filter weights in any averaging filter?</vt:lpstr>
      <vt:lpstr>Median filters </vt:lpstr>
      <vt:lpstr>Median filters don’t blur edges.  And they handle “salt-and-pepper” noise well.</vt:lpstr>
      <vt:lpstr>Edgels and Edges: What and why? </vt:lpstr>
      <vt:lpstr>Reminder: Pixels to predicates</vt:lpstr>
      <vt:lpstr>Edgel and edge features have several uses</vt:lpstr>
      <vt:lpstr>Edgel filters</vt:lpstr>
      <vt:lpstr>What’s an edgel, anyway?</vt:lpstr>
      <vt:lpstr>Finding 1D derivatives using filters</vt:lpstr>
      <vt:lpstr>Finding 1D derivatives using filters</vt:lpstr>
      <vt:lpstr>Edgel filter properties</vt:lpstr>
      <vt:lpstr>What is the sum of the filter weights in any edge filter?</vt:lpstr>
      <vt:lpstr>2D Prewitt edgel filters</vt:lpstr>
      <vt:lpstr>In 2D, we want the edgel gradient’s magnitude and direction</vt:lpstr>
      <vt:lpstr>Gradients are easy to calculate once you know the change in the x and y directions.  </vt:lpstr>
      <vt:lpstr>Unweighted-average edgel filters are called Prewitt filters</vt:lpstr>
      <vt:lpstr>2D Sobel edgel filters</vt:lpstr>
      <vt:lpstr>Weighted-average edgel filters are called Sobel filters</vt:lpstr>
      <vt:lpstr>Gradient magnitude and direction from filters</vt:lpstr>
      <vt:lpstr>Gradients are easy to calculate once you know the change in the x and y directions. </vt:lpstr>
      <vt:lpstr>Gradient direction is the angle formed by the x-axis and the line pointing towards the light region.</vt:lpstr>
      <vt:lpstr>From edgels to edges</vt:lpstr>
      <vt:lpstr>Edgel finders suffer some several limitations</vt:lpstr>
      <vt:lpstr>Reminder: Edgels are unconnected groups of pixels.  Edges are segments found by grouping edgels</vt:lpstr>
      <vt:lpstr>Canny edge detection</vt:lpstr>
      <vt:lpstr>Concepts used to move from edgels to edges:</vt:lpstr>
      <vt:lpstr>The Canny edge detector is reasonably successful.</vt:lpstr>
      <vt:lpstr>Canny edge detection example</vt:lpstr>
      <vt:lpstr>Edge Lab</vt:lpstr>
      <vt:lpstr>Lab demo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and Convolutional Neural Nets Matt Boutell  boutell@rose-hulman.edu</dc:title>
  <cp:lastModifiedBy>Boutell, Matt</cp:lastModifiedBy>
  <cp:revision>90</cp:revision>
  <dcterms:modified xsi:type="dcterms:W3CDTF">2020-11-04T21:09:32Z</dcterms:modified>
</cp:coreProperties>
</file>