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4"/>
    <p:restoredTop sz="94663"/>
  </p:normalViewPr>
  <p:slideViewPr>
    <p:cSldViewPr>
      <p:cViewPr varScale="1">
        <p:scale>
          <a:sx n="148" d="100"/>
          <a:sy n="148" d="100"/>
        </p:scale>
        <p:origin x="29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en.wikipedia.org/wiki/Image:HSV_cone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picker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.cmu.edu/pub_files/pub4/ohta_y_1980_1/ohta_y_1980_1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dev.bowdenweb.com/css/colors/i/rgb-color-space-visualized-as-a-cube-msdn.png" TargetMode="External"/><Relationship Id="rId5" Type="http://schemas.openxmlformats.org/officeDocument/2006/relationships/hyperlink" Target="http://xstitch.zachrattner.com/Images/RGBCube.png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Announcements: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</a:rPr>
              <a:t>Classmate quote: </a:t>
            </a:r>
            <a:r>
              <a:rPr lang="en-US" sz="2400" i="1" dirty="0">
                <a:effectLst/>
              </a:rPr>
              <a:t>I have had every single employer ask about my image recognition or vision system background</a:t>
            </a:r>
            <a:endParaRPr lang="en-US" sz="2400" i="1" dirty="0"/>
          </a:p>
          <a:p>
            <a:pPr lvl="1">
              <a:lnSpc>
                <a:spcPct val="90000"/>
              </a:lnSpc>
            </a:pPr>
            <a:r>
              <a:rPr lang="en-US" sz="2400" dirty="0"/>
              <a:t>Moodle has drop box for Lab 1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Next class: lots more </a:t>
            </a:r>
            <a:r>
              <a:rPr lang="en-US" sz="2400" dirty="0" err="1"/>
              <a:t>Matlab</a:t>
            </a:r>
            <a:r>
              <a:rPr lang="en-US" sz="2400" dirty="0"/>
              <a:t> how-to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Questions?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Today: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Do questions 1-2 about ICME sunset paper now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Q1-2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color”: it’s wavelength; position on the spectrum!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/>
              <a:t>Wikipedia,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Q7</a:t>
            </a:r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HSV color picker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http://www.colorpicker.com/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LST (</a:t>
            </a:r>
            <a:r>
              <a:rPr lang="en-US" sz="2400" dirty="0" err="1"/>
              <a:t>Ohta</a:t>
            </a:r>
            <a:r>
              <a:rPr lang="en-US" sz="2400" dirty="0"/>
              <a:t>)</a:t>
            </a:r>
            <a:r>
              <a:rPr lang="en-US" sz="2400" baseline="30000" dirty="0"/>
              <a:t>1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(R + G + B)/</a:t>
            </a:r>
            <a:r>
              <a:rPr lang="en-US" sz="2000" dirty="0" err="1"/>
              <a:t>sqrt</a:t>
            </a:r>
            <a:r>
              <a:rPr lang="en-US" sz="2000" dirty="0"/>
              <a:t>(3)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(R – B) / </a:t>
            </a:r>
            <a:r>
              <a:rPr lang="en-US" sz="1800" dirty="0" err="1"/>
              <a:t>sqrt</a:t>
            </a:r>
            <a:r>
              <a:rPr lang="en-US" sz="1800" dirty="0"/>
              <a:t>(2)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(R – 2G + B) / </a:t>
            </a:r>
            <a:r>
              <a:rPr lang="en-US" sz="1800" dirty="0" err="1"/>
              <a:t>sqrt</a:t>
            </a:r>
            <a:r>
              <a:rPr lang="en-US" sz="1800" dirty="0"/>
              <a:t>(6)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No problem with wraparound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Others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LUV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hlinkClick r:id="rId3"/>
              </a:rPr>
              <a:t>http://www.scarse.org/docs/color_faq.html#graybw</a:t>
            </a:r>
            <a:endParaRPr lang="en-US" sz="2000" dirty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1980. </a:t>
            </a:r>
            <a:r>
              <a:rPr lang="en-US" sz="1100" dirty="0">
                <a:hlinkClick r:id="rId4"/>
              </a:rPr>
              <a:t>http://www.ri.cmu.edu/pub_files/pub4/ohta_y_1980_1/ohta_y_1980_1.pdf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 dirty="0"/>
              <a:t>A color image is made of red, green, and blue </a:t>
            </a:r>
            <a:r>
              <a:rPr lang="en-US" sz="2400" i="1" dirty="0"/>
              <a:t>bands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Additive color</a:t>
            </a:r>
          </a:p>
          <a:p>
            <a:pPr lvl="2"/>
            <a:r>
              <a:rPr lang="en-US" sz="1800" dirty="0"/>
              <a:t>Colors formed by adding primaries to black</a:t>
            </a:r>
          </a:p>
          <a:p>
            <a:pPr lvl="1"/>
            <a:r>
              <a:rPr lang="en-US" sz="2000" dirty="0"/>
              <a:t>Comments from graphics?</a:t>
            </a:r>
          </a:p>
          <a:p>
            <a:pPr lvl="1"/>
            <a:r>
              <a:rPr lang="en-US" sz="2000" dirty="0"/>
              <a:t>RGB mimics retinal cones in eye.</a:t>
            </a:r>
          </a:p>
          <a:p>
            <a:pPr lvl="1"/>
            <a:r>
              <a:rPr lang="en-US" sz="2000" dirty="0"/>
              <a:t>RGB used in sensors and displays</a:t>
            </a:r>
          </a:p>
          <a:p>
            <a:pPr lvl="2"/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2"/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1">
              <a:buFont typeface="Wingdings" pitchFamily="2" charset="2"/>
              <a:buNone/>
            </a:pP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what 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storage, in KB, is required for a 128x192 thumbnail color image (uncompressed, including unused 4</a:t>
            </a:r>
            <a:r>
              <a:rPr lang="en-US" sz="2800" baseline="30000" dirty="0"/>
              <a:t>th</a:t>
            </a:r>
            <a:r>
              <a:rPr lang="en-US" sz="2800" dirty="0"/>
              <a:t> bytes)? 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Q3-4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/>
              <a:t>http://abstrusegoose.com/221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/>
              <a:t>We can extract different types of color features (statistics) from images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Related considerations:</a:t>
            </a:r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____</a:t>
            </a:r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____</a:t>
            </a:r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skew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kurtosis</a:t>
            </a:r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>
            <a:extLst>
              <a:ext uri="{FF2B5EF4-FFF2-40B4-BE49-F238E27FC236}">
                <a16:creationId xmlns:a16="http://schemas.microsoft.com/office/drawing/2014/main" id="{C7039687-4472-BE4E-9160-299864DC7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387" y="5929224"/>
            <a:ext cx="1591214" cy="506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for d &gt; 1</a:t>
            </a:r>
            <a:endParaRPr lang="en-US" sz="2000" baseline="300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RGB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Simple, but non-intuitive mixing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Q7</a:t>
            </a:r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http://dev.bowdenweb.com/css/colors/i/rgb-color-space-visualized-as-a-cube-msdn.png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4160</TotalTime>
  <Words>886</Words>
  <Application>Microsoft Macintosh PowerPoint</Application>
  <PresentationFormat>On-screen Show (4:3)</PresentationFormat>
  <Paragraphs>156</Paragraphs>
  <Slides>14</Slides>
  <Notes>12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224</cp:revision>
  <cp:lastPrinted>2016-11-29T18:40:42Z</cp:lastPrinted>
  <dcterms:created xsi:type="dcterms:W3CDTF">2006-02-27T20:44:00Z</dcterms:created>
  <dcterms:modified xsi:type="dcterms:W3CDTF">2019-12-03T13:54:48Z</dcterms:modified>
</cp:coreProperties>
</file>