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5" r:id="rId1"/>
  </p:sldMasterIdLst>
  <p:notesMasterIdLst>
    <p:notesMasterId r:id="rId6"/>
  </p:notesMasterIdLst>
  <p:handoutMasterIdLst>
    <p:handoutMasterId r:id="rId7"/>
  </p:handoutMasterIdLst>
  <p:sldIdLst>
    <p:sldId id="288" r:id="rId2"/>
    <p:sldId id="286" r:id="rId3"/>
    <p:sldId id="282" r:id="rId4"/>
    <p:sldId id="283" r:id="rId5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098" autoAdjust="0"/>
    <p:restoredTop sz="94627"/>
  </p:normalViewPr>
  <p:slideViewPr>
    <p:cSldViewPr>
      <p:cViewPr varScale="1">
        <p:scale>
          <a:sx n="110" d="100"/>
          <a:sy n="110" d="100"/>
        </p:scale>
        <p:origin x="1472" y="1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notesMaster" Target="notesMasters/notesMaster1.xml"/><Relationship Id="rId7" Type="http://schemas.openxmlformats.org/officeDocument/2006/relationships/handoutMaster" Target="handoutMasters/handout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1135400-1759-F94F-980F-E1A27D0D37FE}" type="datetimeFigureOut">
              <a:rPr lang="en-US" smtClean="0"/>
              <a:t>3/31/19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0D3F3CC-3A53-8049-89A2-73DC96D1FD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601310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4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904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1904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904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904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60BA0554-3008-3C49-A4BF-4D9F74EA473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455152D8-BBDA-524F-8643-9D132B150D1C}" type="slidenum">
              <a:rPr lang="en-US" altLang="en-US"/>
              <a:pPr/>
              <a:t>1</a:t>
            </a:fld>
            <a:endParaRPr lang="en-US" altLang="en-US"/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006F18F5-2D6B-274C-B031-173933188C39}" type="slidenum">
              <a:rPr lang="en-US" altLang="en-US"/>
              <a:pPr/>
              <a:t>3</a:t>
            </a:fld>
            <a:endParaRPr lang="en-US" altLang="en-US"/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3902075"/>
            <a:ext cx="3400425" cy="2949575"/>
            <a:chOff x="0" y="2458"/>
            <a:chExt cx="2142" cy="1858"/>
          </a:xfrm>
        </p:grpSpPr>
        <p:sp>
          <p:nvSpPr>
            <p:cNvPr id="5" name="Freeform 3"/>
            <p:cNvSpPr>
              <a:spLocks/>
            </p:cNvSpPr>
            <p:nvPr/>
          </p:nvSpPr>
          <p:spPr bwMode="ltGray">
            <a:xfrm>
              <a:off x="0" y="2508"/>
              <a:ext cx="2142" cy="1804"/>
            </a:xfrm>
            <a:custGeom>
              <a:avLst/>
              <a:gdLst/>
              <a:ahLst/>
              <a:cxnLst>
                <a:cxn ang="0">
                  <a:pos x="329" y="66"/>
                </a:cxn>
                <a:cxn ang="0">
                  <a:pos x="161" y="3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161" y="42"/>
                </a:cxn>
                <a:cxn ang="0">
                  <a:pos x="323" y="78"/>
                </a:cxn>
                <a:cxn ang="0">
                  <a:pos x="556" y="150"/>
                </a:cxn>
                <a:cxn ang="0">
                  <a:pos x="777" y="245"/>
                </a:cxn>
                <a:cxn ang="0">
                  <a:pos x="993" y="365"/>
                </a:cxn>
                <a:cxn ang="0">
                  <a:pos x="1196" y="503"/>
                </a:cxn>
                <a:cxn ang="0">
                  <a:pos x="1381" y="653"/>
                </a:cxn>
                <a:cxn ang="0">
                  <a:pos x="1555" y="827"/>
                </a:cxn>
                <a:cxn ang="0">
                  <a:pos x="1710" y="1019"/>
                </a:cxn>
                <a:cxn ang="0">
                  <a:pos x="1854" y="1229"/>
                </a:cxn>
                <a:cxn ang="0">
                  <a:pos x="1937" y="1366"/>
                </a:cxn>
                <a:cxn ang="0">
                  <a:pos x="2009" y="1510"/>
                </a:cxn>
                <a:cxn ang="0">
                  <a:pos x="2069" y="1654"/>
                </a:cxn>
                <a:cxn ang="0">
                  <a:pos x="2123" y="1804"/>
                </a:cxn>
                <a:cxn ang="0">
                  <a:pos x="2135" y="1804"/>
                </a:cxn>
                <a:cxn ang="0">
                  <a:pos x="2081" y="1654"/>
                </a:cxn>
                <a:cxn ang="0">
                  <a:pos x="2021" y="1510"/>
                </a:cxn>
                <a:cxn ang="0">
                  <a:pos x="1949" y="1366"/>
                </a:cxn>
                <a:cxn ang="0">
                  <a:pos x="1866" y="1223"/>
                </a:cxn>
                <a:cxn ang="0">
                  <a:pos x="1722" y="1013"/>
                </a:cxn>
                <a:cxn ang="0">
                  <a:pos x="1561" y="821"/>
                </a:cxn>
                <a:cxn ang="0">
                  <a:pos x="1387" y="647"/>
                </a:cxn>
                <a:cxn ang="0">
                  <a:pos x="1202" y="491"/>
                </a:cxn>
                <a:cxn ang="0">
                  <a:pos x="999" y="353"/>
                </a:cxn>
                <a:cxn ang="0">
                  <a:pos x="783" y="239"/>
                </a:cxn>
                <a:cxn ang="0">
                  <a:pos x="562" y="138"/>
                </a:cxn>
                <a:cxn ang="0">
                  <a:pos x="329" y="66"/>
                </a:cxn>
                <a:cxn ang="0">
                  <a:pos x="329" y="66"/>
                </a:cxn>
              </a:cxnLst>
              <a:rect l="0" t="0" r="r" b="b"/>
              <a:pathLst>
                <a:path w="2135" h="1804">
                  <a:moveTo>
                    <a:pt x="329" y="66"/>
                  </a:moveTo>
                  <a:lnTo>
                    <a:pt x="161" y="30"/>
                  </a:lnTo>
                  <a:lnTo>
                    <a:pt x="0" y="0"/>
                  </a:lnTo>
                  <a:lnTo>
                    <a:pt x="0" y="12"/>
                  </a:lnTo>
                  <a:lnTo>
                    <a:pt x="161" y="42"/>
                  </a:lnTo>
                  <a:lnTo>
                    <a:pt x="323" y="78"/>
                  </a:lnTo>
                  <a:lnTo>
                    <a:pt x="556" y="150"/>
                  </a:lnTo>
                  <a:lnTo>
                    <a:pt x="777" y="245"/>
                  </a:lnTo>
                  <a:lnTo>
                    <a:pt x="993" y="365"/>
                  </a:lnTo>
                  <a:lnTo>
                    <a:pt x="1196" y="503"/>
                  </a:lnTo>
                  <a:lnTo>
                    <a:pt x="1381" y="653"/>
                  </a:lnTo>
                  <a:lnTo>
                    <a:pt x="1555" y="827"/>
                  </a:lnTo>
                  <a:lnTo>
                    <a:pt x="1710" y="1019"/>
                  </a:lnTo>
                  <a:lnTo>
                    <a:pt x="1854" y="1229"/>
                  </a:lnTo>
                  <a:lnTo>
                    <a:pt x="1937" y="1366"/>
                  </a:lnTo>
                  <a:lnTo>
                    <a:pt x="2009" y="1510"/>
                  </a:lnTo>
                  <a:lnTo>
                    <a:pt x="2069" y="1654"/>
                  </a:lnTo>
                  <a:lnTo>
                    <a:pt x="2123" y="1804"/>
                  </a:lnTo>
                  <a:lnTo>
                    <a:pt x="2135" y="1804"/>
                  </a:lnTo>
                  <a:lnTo>
                    <a:pt x="2081" y="1654"/>
                  </a:lnTo>
                  <a:lnTo>
                    <a:pt x="2021" y="1510"/>
                  </a:lnTo>
                  <a:lnTo>
                    <a:pt x="1949" y="1366"/>
                  </a:lnTo>
                  <a:lnTo>
                    <a:pt x="1866" y="1223"/>
                  </a:lnTo>
                  <a:lnTo>
                    <a:pt x="1722" y="1013"/>
                  </a:lnTo>
                  <a:lnTo>
                    <a:pt x="1561" y="821"/>
                  </a:lnTo>
                  <a:lnTo>
                    <a:pt x="1387" y="647"/>
                  </a:lnTo>
                  <a:lnTo>
                    <a:pt x="1202" y="491"/>
                  </a:lnTo>
                  <a:lnTo>
                    <a:pt x="999" y="353"/>
                  </a:lnTo>
                  <a:lnTo>
                    <a:pt x="783" y="239"/>
                  </a:lnTo>
                  <a:lnTo>
                    <a:pt x="562" y="138"/>
                  </a:lnTo>
                  <a:lnTo>
                    <a:pt x="329" y="66"/>
                  </a:lnTo>
                  <a:lnTo>
                    <a:pt x="329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" name="Freeform 4"/>
            <p:cNvSpPr>
              <a:spLocks/>
            </p:cNvSpPr>
            <p:nvPr/>
          </p:nvSpPr>
          <p:spPr bwMode="hidden">
            <a:xfrm>
              <a:off x="0" y="2458"/>
              <a:ext cx="1854" cy="1858"/>
            </a:xfrm>
            <a:custGeom>
              <a:avLst/>
              <a:gdLst/>
              <a:ahLst/>
              <a:cxnLst>
                <a:cxn ang="0">
                  <a:pos x="1854" y="1858"/>
                </a:cxn>
                <a:cxn ang="0">
                  <a:pos x="0" y="1858"/>
                </a:cxn>
                <a:cxn ang="0">
                  <a:pos x="0" y="0"/>
                </a:cxn>
                <a:cxn ang="0">
                  <a:pos x="1854" y="1858"/>
                </a:cxn>
                <a:cxn ang="0">
                  <a:pos x="1854" y="1858"/>
                </a:cxn>
              </a:cxnLst>
              <a:rect l="0" t="0" r="r" b="b"/>
              <a:pathLst>
                <a:path w="1854" h="1858">
                  <a:moveTo>
                    <a:pt x="1854" y="1858"/>
                  </a:moveTo>
                  <a:lnTo>
                    <a:pt x="0" y="1858"/>
                  </a:lnTo>
                  <a:lnTo>
                    <a:pt x="0" y="0"/>
                  </a:lnTo>
                  <a:lnTo>
                    <a:pt x="1854" y="1858"/>
                  </a:lnTo>
                  <a:lnTo>
                    <a:pt x="1854" y="185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" name="Freeform 5"/>
            <p:cNvSpPr>
              <a:spLocks/>
            </p:cNvSpPr>
            <p:nvPr/>
          </p:nvSpPr>
          <p:spPr bwMode="ltGray">
            <a:xfrm>
              <a:off x="0" y="2735"/>
              <a:ext cx="1745" cy="1577"/>
            </a:xfrm>
            <a:custGeom>
              <a:avLst/>
              <a:gdLst/>
              <a:ahLst/>
              <a:cxnLst>
                <a:cxn ang="0">
                  <a:pos x="1640" y="1377"/>
                </a:cxn>
                <a:cxn ang="0">
                  <a:pos x="1692" y="1479"/>
                </a:cxn>
                <a:cxn ang="0">
                  <a:pos x="1732" y="1577"/>
                </a:cxn>
                <a:cxn ang="0">
                  <a:pos x="1745" y="1577"/>
                </a:cxn>
                <a:cxn ang="0">
                  <a:pos x="1703" y="1469"/>
                </a:cxn>
                <a:cxn ang="0">
                  <a:pos x="1649" y="1367"/>
                </a:cxn>
                <a:cxn ang="0">
                  <a:pos x="1535" y="1157"/>
                </a:cxn>
                <a:cxn ang="0">
                  <a:pos x="1395" y="951"/>
                </a:cxn>
                <a:cxn ang="0">
                  <a:pos x="1236" y="756"/>
                </a:cxn>
                <a:cxn ang="0">
                  <a:pos x="1061" y="582"/>
                </a:cxn>
                <a:cxn ang="0">
                  <a:pos x="876" y="426"/>
                </a:cxn>
                <a:cxn ang="0">
                  <a:pos x="672" y="294"/>
                </a:cxn>
                <a:cxn ang="0">
                  <a:pos x="455" y="174"/>
                </a:cxn>
                <a:cxn ang="0">
                  <a:pos x="234" y="78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222" y="89"/>
                </a:cxn>
                <a:cxn ang="0">
                  <a:pos x="446" y="185"/>
                </a:cxn>
                <a:cxn ang="0">
                  <a:pos x="662" y="305"/>
                </a:cxn>
                <a:cxn ang="0">
                  <a:pos x="866" y="437"/>
                </a:cxn>
                <a:cxn ang="0">
                  <a:pos x="1052" y="593"/>
                </a:cxn>
                <a:cxn ang="0">
                  <a:pos x="1226" y="767"/>
                </a:cxn>
                <a:cxn ang="0">
                  <a:pos x="1385" y="960"/>
                </a:cxn>
                <a:cxn ang="0">
                  <a:pos x="1526" y="1167"/>
                </a:cxn>
                <a:cxn ang="0">
                  <a:pos x="1640" y="1377"/>
                </a:cxn>
              </a:cxnLst>
              <a:rect l="0" t="0" r="r" b="b"/>
              <a:pathLst>
                <a:path w="1745" h="1577">
                  <a:moveTo>
                    <a:pt x="1640" y="1377"/>
                  </a:moveTo>
                  <a:lnTo>
                    <a:pt x="1692" y="1479"/>
                  </a:lnTo>
                  <a:lnTo>
                    <a:pt x="1732" y="1577"/>
                  </a:lnTo>
                  <a:lnTo>
                    <a:pt x="1745" y="1577"/>
                  </a:lnTo>
                  <a:lnTo>
                    <a:pt x="1703" y="1469"/>
                  </a:lnTo>
                  <a:lnTo>
                    <a:pt x="1649" y="1367"/>
                  </a:lnTo>
                  <a:lnTo>
                    <a:pt x="1535" y="1157"/>
                  </a:lnTo>
                  <a:lnTo>
                    <a:pt x="1395" y="951"/>
                  </a:lnTo>
                  <a:lnTo>
                    <a:pt x="1236" y="756"/>
                  </a:lnTo>
                  <a:lnTo>
                    <a:pt x="1061" y="582"/>
                  </a:lnTo>
                  <a:lnTo>
                    <a:pt x="876" y="426"/>
                  </a:lnTo>
                  <a:lnTo>
                    <a:pt x="672" y="294"/>
                  </a:lnTo>
                  <a:lnTo>
                    <a:pt x="455" y="174"/>
                  </a:lnTo>
                  <a:lnTo>
                    <a:pt x="234" y="78"/>
                  </a:lnTo>
                  <a:lnTo>
                    <a:pt x="0" y="0"/>
                  </a:lnTo>
                  <a:lnTo>
                    <a:pt x="0" y="12"/>
                  </a:lnTo>
                  <a:lnTo>
                    <a:pt x="222" y="89"/>
                  </a:lnTo>
                  <a:lnTo>
                    <a:pt x="446" y="185"/>
                  </a:lnTo>
                  <a:lnTo>
                    <a:pt x="662" y="305"/>
                  </a:lnTo>
                  <a:lnTo>
                    <a:pt x="866" y="437"/>
                  </a:lnTo>
                  <a:lnTo>
                    <a:pt x="1052" y="593"/>
                  </a:lnTo>
                  <a:lnTo>
                    <a:pt x="1226" y="767"/>
                  </a:lnTo>
                  <a:lnTo>
                    <a:pt x="1385" y="960"/>
                  </a:lnTo>
                  <a:lnTo>
                    <a:pt x="1526" y="1167"/>
                  </a:lnTo>
                  <a:lnTo>
                    <a:pt x="1640" y="1377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" name="Freeform 6"/>
            <p:cNvSpPr>
              <a:spLocks/>
            </p:cNvSpPr>
            <p:nvPr/>
          </p:nvSpPr>
          <p:spPr bwMode="ltGray">
            <a:xfrm>
              <a:off x="0" y="2544"/>
              <a:ext cx="1745" cy="176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2"/>
                </a:cxn>
                <a:cxn ang="0">
                  <a:pos x="210" y="88"/>
                </a:cxn>
                <a:cxn ang="0">
                  <a:pos x="426" y="190"/>
                </a:cxn>
                <a:cxn ang="0">
                  <a:pos x="630" y="304"/>
                </a:cxn>
                <a:cxn ang="0">
                  <a:pos x="818" y="442"/>
                </a:cxn>
                <a:cxn ang="0">
                  <a:pos x="998" y="592"/>
                </a:cxn>
                <a:cxn ang="0">
                  <a:pos x="1164" y="766"/>
                </a:cxn>
                <a:cxn ang="0">
                  <a:pos x="1310" y="942"/>
                </a:cxn>
                <a:cxn ang="0">
                  <a:pos x="1454" y="1146"/>
                </a:cxn>
                <a:cxn ang="0">
                  <a:pos x="1536" y="1298"/>
                </a:cxn>
                <a:cxn ang="0">
                  <a:pos x="1614" y="1456"/>
                </a:cxn>
                <a:cxn ang="0">
                  <a:pos x="1682" y="1616"/>
                </a:cxn>
                <a:cxn ang="0">
                  <a:pos x="1733" y="1768"/>
                </a:cxn>
                <a:cxn ang="0">
                  <a:pos x="1745" y="1768"/>
                </a:cxn>
                <a:cxn ang="0">
                  <a:pos x="1691" y="1606"/>
                </a:cxn>
                <a:cxn ang="0">
                  <a:pos x="1623" y="1445"/>
                </a:cxn>
                <a:cxn ang="0">
                  <a:pos x="1547" y="1288"/>
                </a:cxn>
                <a:cxn ang="0">
                  <a:pos x="1463" y="1136"/>
                </a:cxn>
                <a:cxn ang="0">
                  <a:pos x="1320" y="932"/>
                </a:cxn>
                <a:cxn ang="0">
                  <a:pos x="1173" y="755"/>
                </a:cxn>
                <a:cxn ang="0">
                  <a:pos x="1008" y="581"/>
                </a:cxn>
                <a:cxn ang="0">
                  <a:pos x="827" y="431"/>
                </a:cxn>
                <a:cxn ang="0">
                  <a:pos x="642" y="293"/>
                </a:cxn>
                <a:cxn ang="0">
                  <a:pos x="437" y="179"/>
                </a:cxn>
                <a:cxn ang="0">
                  <a:pos x="222" y="78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745" h="1768">
                  <a:moveTo>
                    <a:pt x="0" y="0"/>
                  </a:moveTo>
                  <a:lnTo>
                    <a:pt x="0" y="12"/>
                  </a:lnTo>
                  <a:lnTo>
                    <a:pt x="210" y="88"/>
                  </a:lnTo>
                  <a:lnTo>
                    <a:pt x="426" y="190"/>
                  </a:lnTo>
                  <a:lnTo>
                    <a:pt x="630" y="304"/>
                  </a:lnTo>
                  <a:lnTo>
                    <a:pt x="818" y="442"/>
                  </a:lnTo>
                  <a:lnTo>
                    <a:pt x="998" y="592"/>
                  </a:lnTo>
                  <a:lnTo>
                    <a:pt x="1164" y="766"/>
                  </a:lnTo>
                  <a:lnTo>
                    <a:pt x="1310" y="942"/>
                  </a:lnTo>
                  <a:lnTo>
                    <a:pt x="1454" y="1146"/>
                  </a:lnTo>
                  <a:lnTo>
                    <a:pt x="1536" y="1298"/>
                  </a:lnTo>
                  <a:lnTo>
                    <a:pt x="1614" y="1456"/>
                  </a:lnTo>
                  <a:lnTo>
                    <a:pt x="1682" y="1616"/>
                  </a:lnTo>
                  <a:lnTo>
                    <a:pt x="1733" y="1768"/>
                  </a:lnTo>
                  <a:lnTo>
                    <a:pt x="1745" y="1768"/>
                  </a:lnTo>
                  <a:lnTo>
                    <a:pt x="1691" y="1606"/>
                  </a:lnTo>
                  <a:lnTo>
                    <a:pt x="1623" y="1445"/>
                  </a:lnTo>
                  <a:lnTo>
                    <a:pt x="1547" y="1288"/>
                  </a:lnTo>
                  <a:lnTo>
                    <a:pt x="1463" y="1136"/>
                  </a:lnTo>
                  <a:lnTo>
                    <a:pt x="1320" y="932"/>
                  </a:lnTo>
                  <a:lnTo>
                    <a:pt x="1173" y="755"/>
                  </a:lnTo>
                  <a:lnTo>
                    <a:pt x="1008" y="581"/>
                  </a:lnTo>
                  <a:lnTo>
                    <a:pt x="827" y="431"/>
                  </a:lnTo>
                  <a:lnTo>
                    <a:pt x="642" y="293"/>
                  </a:lnTo>
                  <a:lnTo>
                    <a:pt x="437" y="179"/>
                  </a:lnTo>
                  <a:lnTo>
                    <a:pt x="222" y="7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" name="Oval 7"/>
            <p:cNvSpPr>
              <a:spLocks noChangeArrowheads="1"/>
            </p:cNvSpPr>
            <p:nvPr/>
          </p:nvSpPr>
          <p:spPr bwMode="ltGray">
            <a:xfrm>
              <a:off x="209" y="2784"/>
              <a:ext cx="86" cy="86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en-US" altLang="en-US" smtClean="0"/>
            </a:p>
          </p:txBody>
        </p:sp>
        <p:sp>
          <p:nvSpPr>
            <p:cNvPr id="10" name="Oval 8"/>
            <p:cNvSpPr>
              <a:spLocks noChangeArrowheads="1"/>
            </p:cNvSpPr>
            <p:nvPr/>
          </p:nvSpPr>
          <p:spPr bwMode="ltGray">
            <a:xfrm>
              <a:off x="1536" y="3884"/>
              <a:ext cx="92" cy="9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en-US" altLang="en-US" smtClean="0"/>
            </a:p>
          </p:txBody>
        </p:sp>
        <p:sp>
          <p:nvSpPr>
            <p:cNvPr id="11" name="Oval 9"/>
            <p:cNvSpPr>
              <a:spLocks noChangeArrowheads="1"/>
            </p:cNvSpPr>
            <p:nvPr/>
          </p:nvSpPr>
          <p:spPr bwMode="ltGray">
            <a:xfrm>
              <a:off x="791" y="2723"/>
              <a:ext cx="121" cy="12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en-US" altLang="en-US" smtClean="0"/>
            </a:p>
          </p:txBody>
        </p:sp>
      </p:grpSp>
      <p:sp>
        <p:nvSpPr>
          <p:cNvPr id="15370" name="Rectangle 10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873250"/>
            <a:ext cx="7772400" cy="155575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5371" name="Rectangle 11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2" name="Rectangle 12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" name="Rectangle 13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EFCBCF-0132-744A-BE88-AFEFA72ED51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70887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65ACAC-8A37-4C4A-B3FC-20B62FF8D1B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305067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B9EE92-6D98-1442-9F21-922D6305435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3148171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Tx" preserve="1">
  <p:cSld name="Title, 2 Conten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91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57200" y="3941763"/>
            <a:ext cx="4038600" cy="21891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half" idx="3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686D46-730F-5B46-95EE-1CB3CA11CCB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3002113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 preserve="1">
  <p:cSld name="Title, Conten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A1C016-2D9A-0349-9852-BD551080597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0438999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A21A7E-B130-834F-BEE2-159FD697DD1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342611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91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91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57200" y="3941763"/>
            <a:ext cx="4038600" cy="21891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8200" y="3941763"/>
            <a:ext cx="4038600" cy="21891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7A790F-E751-1149-98A7-7998D86BB26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699232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2DB546-4B2B-4E42-8397-49B840FC32B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028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24576B-4624-9F4C-AACB-F3EF5B928F4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099924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B11A17-5BF1-1549-8F80-595C3910E63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57057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B08F2A-EC29-7D4F-82BD-9CB33EB92BE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915907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6B152C-0B5C-1643-9C4D-9BBEEC8D390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065393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1CF5BB-E6B2-6B4A-9C6D-122735AF854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665293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0F86D1-E890-6741-9E66-DE380830709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980043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B8727A-7634-5D46-8ADA-2C76238724D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319805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3902075"/>
            <a:ext cx="3400425" cy="2949575"/>
            <a:chOff x="0" y="2458"/>
            <a:chExt cx="2142" cy="1858"/>
          </a:xfrm>
        </p:grpSpPr>
        <p:sp>
          <p:nvSpPr>
            <p:cNvPr id="14339" name="Freeform 3"/>
            <p:cNvSpPr>
              <a:spLocks/>
            </p:cNvSpPr>
            <p:nvPr/>
          </p:nvSpPr>
          <p:spPr bwMode="ltGray">
            <a:xfrm>
              <a:off x="0" y="2508"/>
              <a:ext cx="2142" cy="1804"/>
            </a:xfrm>
            <a:custGeom>
              <a:avLst/>
              <a:gdLst/>
              <a:ahLst/>
              <a:cxnLst>
                <a:cxn ang="0">
                  <a:pos x="329" y="66"/>
                </a:cxn>
                <a:cxn ang="0">
                  <a:pos x="161" y="3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161" y="42"/>
                </a:cxn>
                <a:cxn ang="0">
                  <a:pos x="323" y="78"/>
                </a:cxn>
                <a:cxn ang="0">
                  <a:pos x="556" y="150"/>
                </a:cxn>
                <a:cxn ang="0">
                  <a:pos x="777" y="245"/>
                </a:cxn>
                <a:cxn ang="0">
                  <a:pos x="993" y="365"/>
                </a:cxn>
                <a:cxn ang="0">
                  <a:pos x="1196" y="503"/>
                </a:cxn>
                <a:cxn ang="0">
                  <a:pos x="1381" y="653"/>
                </a:cxn>
                <a:cxn ang="0">
                  <a:pos x="1555" y="827"/>
                </a:cxn>
                <a:cxn ang="0">
                  <a:pos x="1710" y="1019"/>
                </a:cxn>
                <a:cxn ang="0">
                  <a:pos x="1854" y="1229"/>
                </a:cxn>
                <a:cxn ang="0">
                  <a:pos x="1937" y="1366"/>
                </a:cxn>
                <a:cxn ang="0">
                  <a:pos x="2009" y="1510"/>
                </a:cxn>
                <a:cxn ang="0">
                  <a:pos x="2069" y="1654"/>
                </a:cxn>
                <a:cxn ang="0">
                  <a:pos x="2123" y="1804"/>
                </a:cxn>
                <a:cxn ang="0">
                  <a:pos x="2135" y="1804"/>
                </a:cxn>
                <a:cxn ang="0">
                  <a:pos x="2081" y="1654"/>
                </a:cxn>
                <a:cxn ang="0">
                  <a:pos x="2021" y="1510"/>
                </a:cxn>
                <a:cxn ang="0">
                  <a:pos x="1949" y="1366"/>
                </a:cxn>
                <a:cxn ang="0">
                  <a:pos x="1866" y="1223"/>
                </a:cxn>
                <a:cxn ang="0">
                  <a:pos x="1722" y="1013"/>
                </a:cxn>
                <a:cxn ang="0">
                  <a:pos x="1561" y="821"/>
                </a:cxn>
                <a:cxn ang="0">
                  <a:pos x="1387" y="647"/>
                </a:cxn>
                <a:cxn ang="0">
                  <a:pos x="1202" y="491"/>
                </a:cxn>
                <a:cxn ang="0">
                  <a:pos x="999" y="353"/>
                </a:cxn>
                <a:cxn ang="0">
                  <a:pos x="783" y="239"/>
                </a:cxn>
                <a:cxn ang="0">
                  <a:pos x="562" y="138"/>
                </a:cxn>
                <a:cxn ang="0">
                  <a:pos x="329" y="66"/>
                </a:cxn>
                <a:cxn ang="0">
                  <a:pos x="329" y="66"/>
                </a:cxn>
              </a:cxnLst>
              <a:rect l="0" t="0" r="r" b="b"/>
              <a:pathLst>
                <a:path w="2135" h="1804">
                  <a:moveTo>
                    <a:pt x="329" y="66"/>
                  </a:moveTo>
                  <a:lnTo>
                    <a:pt x="161" y="30"/>
                  </a:lnTo>
                  <a:lnTo>
                    <a:pt x="0" y="0"/>
                  </a:lnTo>
                  <a:lnTo>
                    <a:pt x="0" y="12"/>
                  </a:lnTo>
                  <a:lnTo>
                    <a:pt x="161" y="42"/>
                  </a:lnTo>
                  <a:lnTo>
                    <a:pt x="323" y="78"/>
                  </a:lnTo>
                  <a:lnTo>
                    <a:pt x="556" y="150"/>
                  </a:lnTo>
                  <a:lnTo>
                    <a:pt x="777" y="245"/>
                  </a:lnTo>
                  <a:lnTo>
                    <a:pt x="993" y="365"/>
                  </a:lnTo>
                  <a:lnTo>
                    <a:pt x="1196" y="503"/>
                  </a:lnTo>
                  <a:lnTo>
                    <a:pt x="1381" y="653"/>
                  </a:lnTo>
                  <a:lnTo>
                    <a:pt x="1555" y="827"/>
                  </a:lnTo>
                  <a:lnTo>
                    <a:pt x="1710" y="1019"/>
                  </a:lnTo>
                  <a:lnTo>
                    <a:pt x="1854" y="1229"/>
                  </a:lnTo>
                  <a:lnTo>
                    <a:pt x="1937" y="1366"/>
                  </a:lnTo>
                  <a:lnTo>
                    <a:pt x="2009" y="1510"/>
                  </a:lnTo>
                  <a:lnTo>
                    <a:pt x="2069" y="1654"/>
                  </a:lnTo>
                  <a:lnTo>
                    <a:pt x="2123" y="1804"/>
                  </a:lnTo>
                  <a:lnTo>
                    <a:pt x="2135" y="1804"/>
                  </a:lnTo>
                  <a:lnTo>
                    <a:pt x="2081" y="1654"/>
                  </a:lnTo>
                  <a:lnTo>
                    <a:pt x="2021" y="1510"/>
                  </a:lnTo>
                  <a:lnTo>
                    <a:pt x="1949" y="1366"/>
                  </a:lnTo>
                  <a:lnTo>
                    <a:pt x="1866" y="1223"/>
                  </a:lnTo>
                  <a:lnTo>
                    <a:pt x="1722" y="1013"/>
                  </a:lnTo>
                  <a:lnTo>
                    <a:pt x="1561" y="821"/>
                  </a:lnTo>
                  <a:lnTo>
                    <a:pt x="1387" y="647"/>
                  </a:lnTo>
                  <a:lnTo>
                    <a:pt x="1202" y="491"/>
                  </a:lnTo>
                  <a:lnTo>
                    <a:pt x="999" y="353"/>
                  </a:lnTo>
                  <a:lnTo>
                    <a:pt x="783" y="239"/>
                  </a:lnTo>
                  <a:lnTo>
                    <a:pt x="562" y="138"/>
                  </a:lnTo>
                  <a:lnTo>
                    <a:pt x="329" y="66"/>
                  </a:lnTo>
                  <a:lnTo>
                    <a:pt x="329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340" name="Freeform 4"/>
            <p:cNvSpPr>
              <a:spLocks/>
            </p:cNvSpPr>
            <p:nvPr/>
          </p:nvSpPr>
          <p:spPr bwMode="hidden">
            <a:xfrm>
              <a:off x="0" y="2458"/>
              <a:ext cx="1854" cy="1858"/>
            </a:xfrm>
            <a:custGeom>
              <a:avLst/>
              <a:gdLst/>
              <a:ahLst/>
              <a:cxnLst>
                <a:cxn ang="0">
                  <a:pos x="1854" y="1858"/>
                </a:cxn>
                <a:cxn ang="0">
                  <a:pos x="0" y="1858"/>
                </a:cxn>
                <a:cxn ang="0">
                  <a:pos x="0" y="0"/>
                </a:cxn>
                <a:cxn ang="0">
                  <a:pos x="1854" y="1858"/>
                </a:cxn>
                <a:cxn ang="0">
                  <a:pos x="1854" y="1858"/>
                </a:cxn>
              </a:cxnLst>
              <a:rect l="0" t="0" r="r" b="b"/>
              <a:pathLst>
                <a:path w="1854" h="1858">
                  <a:moveTo>
                    <a:pt x="1854" y="1858"/>
                  </a:moveTo>
                  <a:lnTo>
                    <a:pt x="0" y="1858"/>
                  </a:lnTo>
                  <a:lnTo>
                    <a:pt x="0" y="0"/>
                  </a:lnTo>
                  <a:lnTo>
                    <a:pt x="1854" y="1858"/>
                  </a:lnTo>
                  <a:lnTo>
                    <a:pt x="1854" y="185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341" name="Freeform 5"/>
            <p:cNvSpPr>
              <a:spLocks/>
            </p:cNvSpPr>
            <p:nvPr/>
          </p:nvSpPr>
          <p:spPr bwMode="ltGray">
            <a:xfrm>
              <a:off x="0" y="2735"/>
              <a:ext cx="1745" cy="1577"/>
            </a:xfrm>
            <a:custGeom>
              <a:avLst/>
              <a:gdLst/>
              <a:ahLst/>
              <a:cxnLst>
                <a:cxn ang="0">
                  <a:pos x="1640" y="1377"/>
                </a:cxn>
                <a:cxn ang="0">
                  <a:pos x="1692" y="1479"/>
                </a:cxn>
                <a:cxn ang="0">
                  <a:pos x="1732" y="1577"/>
                </a:cxn>
                <a:cxn ang="0">
                  <a:pos x="1745" y="1577"/>
                </a:cxn>
                <a:cxn ang="0">
                  <a:pos x="1703" y="1469"/>
                </a:cxn>
                <a:cxn ang="0">
                  <a:pos x="1649" y="1367"/>
                </a:cxn>
                <a:cxn ang="0">
                  <a:pos x="1535" y="1157"/>
                </a:cxn>
                <a:cxn ang="0">
                  <a:pos x="1395" y="951"/>
                </a:cxn>
                <a:cxn ang="0">
                  <a:pos x="1236" y="756"/>
                </a:cxn>
                <a:cxn ang="0">
                  <a:pos x="1061" y="582"/>
                </a:cxn>
                <a:cxn ang="0">
                  <a:pos x="876" y="426"/>
                </a:cxn>
                <a:cxn ang="0">
                  <a:pos x="672" y="294"/>
                </a:cxn>
                <a:cxn ang="0">
                  <a:pos x="455" y="174"/>
                </a:cxn>
                <a:cxn ang="0">
                  <a:pos x="234" y="78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222" y="89"/>
                </a:cxn>
                <a:cxn ang="0">
                  <a:pos x="446" y="185"/>
                </a:cxn>
                <a:cxn ang="0">
                  <a:pos x="662" y="305"/>
                </a:cxn>
                <a:cxn ang="0">
                  <a:pos x="866" y="437"/>
                </a:cxn>
                <a:cxn ang="0">
                  <a:pos x="1052" y="593"/>
                </a:cxn>
                <a:cxn ang="0">
                  <a:pos x="1226" y="767"/>
                </a:cxn>
                <a:cxn ang="0">
                  <a:pos x="1385" y="960"/>
                </a:cxn>
                <a:cxn ang="0">
                  <a:pos x="1526" y="1167"/>
                </a:cxn>
                <a:cxn ang="0">
                  <a:pos x="1640" y="1377"/>
                </a:cxn>
              </a:cxnLst>
              <a:rect l="0" t="0" r="r" b="b"/>
              <a:pathLst>
                <a:path w="1745" h="1577">
                  <a:moveTo>
                    <a:pt x="1640" y="1377"/>
                  </a:moveTo>
                  <a:lnTo>
                    <a:pt x="1692" y="1479"/>
                  </a:lnTo>
                  <a:lnTo>
                    <a:pt x="1732" y="1577"/>
                  </a:lnTo>
                  <a:lnTo>
                    <a:pt x="1745" y="1577"/>
                  </a:lnTo>
                  <a:lnTo>
                    <a:pt x="1703" y="1469"/>
                  </a:lnTo>
                  <a:lnTo>
                    <a:pt x="1649" y="1367"/>
                  </a:lnTo>
                  <a:lnTo>
                    <a:pt x="1535" y="1157"/>
                  </a:lnTo>
                  <a:lnTo>
                    <a:pt x="1395" y="951"/>
                  </a:lnTo>
                  <a:lnTo>
                    <a:pt x="1236" y="756"/>
                  </a:lnTo>
                  <a:lnTo>
                    <a:pt x="1061" y="582"/>
                  </a:lnTo>
                  <a:lnTo>
                    <a:pt x="876" y="426"/>
                  </a:lnTo>
                  <a:lnTo>
                    <a:pt x="672" y="294"/>
                  </a:lnTo>
                  <a:lnTo>
                    <a:pt x="455" y="174"/>
                  </a:lnTo>
                  <a:lnTo>
                    <a:pt x="234" y="78"/>
                  </a:lnTo>
                  <a:lnTo>
                    <a:pt x="0" y="0"/>
                  </a:lnTo>
                  <a:lnTo>
                    <a:pt x="0" y="12"/>
                  </a:lnTo>
                  <a:lnTo>
                    <a:pt x="222" y="89"/>
                  </a:lnTo>
                  <a:lnTo>
                    <a:pt x="446" y="185"/>
                  </a:lnTo>
                  <a:lnTo>
                    <a:pt x="662" y="305"/>
                  </a:lnTo>
                  <a:lnTo>
                    <a:pt x="866" y="437"/>
                  </a:lnTo>
                  <a:lnTo>
                    <a:pt x="1052" y="593"/>
                  </a:lnTo>
                  <a:lnTo>
                    <a:pt x="1226" y="767"/>
                  </a:lnTo>
                  <a:lnTo>
                    <a:pt x="1385" y="960"/>
                  </a:lnTo>
                  <a:lnTo>
                    <a:pt x="1526" y="1167"/>
                  </a:lnTo>
                  <a:lnTo>
                    <a:pt x="1640" y="1377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342" name="Freeform 6"/>
            <p:cNvSpPr>
              <a:spLocks/>
            </p:cNvSpPr>
            <p:nvPr/>
          </p:nvSpPr>
          <p:spPr bwMode="ltGray">
            <a:xfrm>
              <a:off x="0" y="2544"/>
              <a:ext cx="1745" cy="176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2"/>
                </a:cxn>
                <a:cxn ang="0">
                  <a:pos x="210" y="88"/>
                </a:cxn>
                <a:cxn ang="0">
                  <a:pos x="426" y="190"/>
                </a:cxn>
                <a:cxn ang="0">
                  <a:pos x="630" y="304"/>
                </a:cxn>
                <a:cxn ang="0">
                  <a:pos x="818" y="442"/>
                </a:cxn>
                <a:cxn ang="0">
                  <a:pos x="998" y="592"/>
                </a:cxn>
                <a:cxn ang="0">
                  <a:pos x="1164" y="766"/>
                </a:cxn>
                <a:cxn ang="0">
                  <a:pos x="1310" y="942"/>
                </a:cxn>
                <a:cxn ang="0">
                  <a:pos x="1454" y="1146"/>
                </a:cxn>
                <a:cxn ang="0">
                  <a:pos x="1536" y="1298"/>
                </a:cxn>
                <a:cxn ang="0">
                  <a:pos x="1614" y="1456"/>
                </a:cxn>
                <a:cxn ang="0">
                  <a:pos x="1682" y="1616"/>
                </a:cxn>
                <a:cxn ang="0">
                  <a:pos x="1733" y="1768"/>
                </a:cxn>
                <a:cxn ang="0">
                  <a:pos x="1745" y="1768"/>
                </a:cxn>
                <a:cxn ang="0">
                  <a:pos x="1691" y="1606"/>
                </a:cxn>
                <a:cxn ang="0">
                  <a:pos x="1623" y="1445"/>
                </a:cxn>
                <a:cxn ang="0">
                  <a:pos x="1547" y="1288"/>
                </a:cxn>
                <a:cxn ang="0">
                  <a:pos x="1463" y="1136"/>
                </a:cxn>
                <a:cxn ang="0">
                  <a:pos x="1320" y="932"/>
                </a:cxn>
                <a:cxn ang="0">
                  <a:pos x="1173" y="755"/>
                </a:cxn>
                <a:cxn ang="0">
                  <a:pos x="1008" y="581"/>
                </a:cxn>
                <a:cxn ang="0">
                  <a:pos x="827" y="431"/>
                </a:cxn>
                <a:cxn ang="0">
                  <a:pos x="642" y="293"/>
                </a:cxn>
                <a:cxn ang="0">
                  <a:pos x="437" y="179"/>
                </a:cxn>
                <a:cxn ang="0">
                  <a:pos x="222" y="78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745" h="1768">
                  <a:moveTo>
                    <a:pt x="0" y="0"/>
                  </a:moveTo>
                  <a:lnTo>
                    <a:pt x="0" y="12"/>
                  </a:lnTo>
                  <a:lnTo>
                    <a:pt x="210" y="88"/>
                  </a:lnTo>
                  <a:lnTo>
                    <a:pt x="426" y="190"/>
                  </a:lnTo>
                  <a:lnTo>
                    <a:pt x="630" y="304"/>
                  </a:lnTo>
                  <a:lnTo>
                    <a:pt x="818" y="442"/>
                  </a:lnTo>
                  <a:lnTo>
                    <a:pt x="998" y="592"/>
                  </a:lnTo>
                  <a:lnTo>
                    <a:pt x="1164" y="766"/>
                  </a:lnTo>
                  <a:lnTo>
                    <a:pt x="1310" y="942"/>
                  </a:lnTo>
                  <a:lnTo>
                    <a:pt x="1454" y="1146"/>
                  </a:lnTo>
                  <a:lnTo>
                    <a:pt x="1536" y="1298"/>
                  </a:lnTo>
                  <a:lnTo>
                    <a:pt x="1614" y="1456"/>
                  </a:lnTo>
                  <a:lnTo>
                    <a:pt x="1682" y="1616"/>
                  </a:lnTo>
                  <a:lnTo>
                    <a:pt x="1733" y="1768"/>
                  </a:lnTo>
                  <a:lnTo>
                    <a:pt x="1745" y="1768"/>
                  </a:lnTo>
                  <a:lnTo>
                    <a:pt x="1691" y="1606"/>
                  </a:lnTo>
                  <a:lnTo>
                    <a:pt x="1623" y="1445"/>
                  </a:lnTo>
                  <a:lnTo>
                    <a:pt x="1547" y="1288"/>
                  </a:lnTo>
                  <a:lnTo>
                    <a:pt x="1463" y="1136"/>
                  </a:lnTo>
                  <a:lnTo>
                    <a:pt x="1320" y="932"/>
                  </a:lnTo>
                  <a:lnTo>
                    <a:pt x="1173" y="755"/>
                  </a:lnTo>
                  <a:lnTo>
                    <a:pt x="1008" y="581"/>
                  </a:lnTo>
                  <a:lnTo>
                    <a:pt x="827" y="431"/>
                  </a:lnTo>
                  <a:lnTo>
                    <a:pt x="642" y="293"/>
                  </a:lnTo>
                  <a:lnTo>
                    <a:pt x="437" y="179"/>
                  </a:lnTo>
                  <a:lnTo>
                    <a:pt x="222" y="7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36" name="Oval 7"/>
            <p:cNvSpPr>
              <a:spLocks noChangeArrowheads="1"/>
            </p:cNvSpPr>
            <p:nvPr/>
          </p:nvSpPr>
          <p:spPr bwMode="ltGray">
            <a:xfrm>
              <a:off x="209" y="2784"/>
              <a:ext cx="86" cy="86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en-US" altLang="en-US" smtClean="0"/>
            </a:p>
          </p:txBody>
        </p:sp>
        <p:sp>
          <p:nvSpPr>
            <p:cNvPr id="1037" name="Oval 8"/>
            <p:cNvSpPr>
              <a:spLocks noChangeArrowheads="1"/>
            </p:cNvSpPr>
            <p:nvPr/>
          </p:nvSpPr>
          <p:spPr bwMode="ltGray">
            <a:xfrm>
              <a:off x="1536" y="3884"/>
              <a:ext cx="92" cy="9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en-US" altLang="en-US" smtClean="0"/>
            </a:p>
          </p:txBody>
        </p:sp>
        <p:sp>
          <p:nvSpPr>
            <p:cNvPr id="1038" name="Oval 9"/>
            <p:cNvSpPr>
              <a:spLocks noChangeArrowheads="1"/>
            </p:cNvSpPr>
            <p:nvPr/>
          </p:nvSpPr>
          <p:spPr bwMode="ltGray">
            <a:xfrm>
              <a:off x="791" y="2723"/>
              <a:ext cx="121" cy="12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en-US" altLang="en-US" smtClean="0"/>
            </a:p>
          </p:txBody>
        </p:sp>
      </p:grpSp>
      <p:sp>
        <p:nvSpPr>
          <p:cNvPr id="14346" name="Rectangle 10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4347" name="Rectangle 11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348" name="Rectangle 1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>
                <a:effectLst>
                  <a:outerShdw blurRad="38100" dist="38100" dir="2700000" algn="tl">
                    <a:srgbClr val="010199"/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49" name="Rectangle 13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>
                <a:effectLst>
                  <a:outerShdw blurRad="38100" dist="38100" dir="2700000" algn="tl">
                    <a:srgbClr val="010199"/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50" name="Rectangle 1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>
                <a:effectLst>
                  <a:outerShdw blurRad="38100" dist="38100" dir="2700000" algn="tl">
                    <a:srgbClr val="010199"/>
                  </a:outerShdw>
                </a:effectLst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DAC1C4C2-6598-CE4F-A6E7-476F696072E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98" r:id="rId1"/>
    <p:sldLayoutId id="2147483784" r:id="rId2"/>
    <p:sldLayoutId id="2147483785" r:id="rId3"/>
    <p:sldLayoutId id="2147483786" r:id="rId4"/>
    <p:sldLayoutId id="2147483787" r:id="rId5"/>
    <p:sldLayoutId id="2147483788" r:id="rId6"/>
    <p:sldLayoutId id="2147483789" r:id="rId7"/>
    <p:sldLayoutId id="2147483790" r:id="rId8"/>
    <p:sldLayoutId id="2147483791" r:id="rId9"/>
    <p:sldLayoutId id="2147483792" r:id="rId10"/>
    <p:sldLayoutId id="2147483793" r:id="rId11"/>
    <p:sldLayoutId id="2147483794" r:id="rId12"/>
    <p:sldLayoutId id="2147483795" r:id="rId13"/>
    <p:sldLayoutId id="2147483796" r:id="rId14"/>
    <p:sldLayoutId id="2147483797" r:id="rId15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5000"/>
        <a:buFont typeface="Wingdings" charset="2"/>
        <a:buChar char="l"/>
        <a:defRPr sz="32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charset="2"/>
        <a:buChar char="l"/>
        <a:defRPr sz="28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charset="2"/>
        <a:buChar char="l"/>
        <a:defRPr sz="24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75000"/>
        <a:buFont typeface="Wingdings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5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3200" dirty="0" smtClean="0"/>
              <a:t>CSSE463: Image Recognition 	Day 20</a:t>
            </a:r>
          </a:p>
        </p:txBody>
      </p:sp>
      <p:sp>
        <p:nvSpPr>
          <p:cNvPr id="2385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371600"/>
            <a:ext cx="8229600" cy="5257800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Char char="l"/>
              <a:defRPr/>
            </a:pPr>
            <a:r>
              <a:rPr lang="en-US" sz="2800" dirty="0" smtClean="0"/>
              <a:t>Today: Lab for sunset detector</a:t>
            </a:r>
          </a:p>
          <a:p>
            <a:pPr eaLnBrk="1" hangingPunct="1">
              <a:buFont typeface="Wingdings" panose="05000000000000000000" pitchFamily="2" charset="2"/>
              <a:buChar char="l"/>
              <a:defRPr/>
            </a:pPr>
            <a:endParaRPr lang="en-US" sz="2400" dirty="0" smtClean="0"/>
          </a:p>
          <a:p>
            <a:pPr eaLnBrk="1" hangingPunct="1">
              <a:buFont typeface="Wingdings" panose="05000000000000000000" pitchFamily="2" charset="2"/>
              <a:buChar char="l"/>
              <a:defRPr/>
            </a:pPr>
            <a:r>
              <a:rPr lang="en-US" sz="2800" dirty="0" smtClean="0"/>
              <a:t>Next week:</a:t>
            </a:r>
          </a:p>
          <a:p>
            <a:pPr lvl="1" eaLnBrk="1" hangingPunct="1">
              <a:buFont typeface="Wingdings" panose="05000000000000000000" pitchFamily="2" charset="2"/>
              <a:buChar char="l"/>
              <a:defRPr/>
            </a:pPr>
            <a:r>
              <a:rPr lang="en-US" sz="2400" dirty="0" smtClean="0"/>
              <a:t>Monday: </a:t>
            </a:r>
            <a:r>
              <a:rPr lang="en-US" sz="2400" dirty="0" err="1" smtClean="0"/>
              <a:t>ConvNets</a:t>
            </a:r>
            <a:endParaRPr lang="en-US" sz="2400" dirty="0" smtClean="0"/>
          </a:p>
          <a:p>
            <a:pPr lvl="1" eaLnBrk="1" hangingPunct="1">
              <a:buFont typeface="Wingdings" panose="05000000000000000000" pitchFamily="2" charset="2"/>
              <a:buChar char="l"/>
              <a:defRPr/>
            </a:pPr>
            <a:r>
              <a:rPr lang="en-US" sz="2400" dirty="0" smtClean="0"/>
              <a:t>Tuesday:</a:t>
            </a:r>
            <a:r>
              <a:rPr lang="en-US" sz="2400" dirty="0"/>
              <a:t> </a:t>
            </a:r>
            <a:r>
              <a:rPr lang="en-US" sz="2400" dirty="0" err="1" smtClean="0"/>
              <a:t>ConvNets</a:t>
            </a:r>
            <a:r>
              <a:rPr lang="en-US" sz="2400" dirty="0" smtClean="0"/>
              <a:t> (sunset due 11:00 pm)</a:t>
            </a:r>
            <a:endParaRPr lang="en-US" sz="2400" dirty="0" smtClean="0"/>
          </a:p>
          <a:p>
            <a:pPr lvl="1" eaLnBrk="1" hangingPunct="1">
              <a:buFont typeface="Wingdings" panose="05000000000000000000" pitchFamily="2" charset="2"/>
              <a:buChar char="l"/>
              <a:defRPr/>
            </a:pPr>
            <a:r>
              <a:rPr lang="en-US" sz="2400" dirty="0" smtClean="0"/>
              <a:t>Thursday</a:t>
            </a:r>
            <a:r>
              <a:rPr lang="en-US" sz="2400" dirty="0" smtClean="0"/>
              <a:t>:</a:t>
            </a:r>
            <a:endParaRPr lang="en-US" sz="2400" dirty="0" smtClean="0"/>
          </a:p>
          <a:p>
            <a:pPr lvl="1" eaLnBrk="1" hangingPunct="1">
              <a:buFont typeface="Wingdings" panose="05000000000000000000" pitchFamily="2" charset="2"/>
              <a:buChar char="l"/>
              <a:defRPr/>
            </a:pPr>
            <a:r>
              <a:rPr lang="en-US" sz="2400" dirty="0" smtClean="0"/>
              <a:t>Friday</a:t>
            </a:r>
            <a:r>
              <a:rPr lang="en-US" sz="2400" dirty="0"/>
              <a:t>: </a:t>
            </a:r>
            <a:r>
              <a:rPr lang="en-US" sz="2400" dirty="0" err="1"/>
              <a:t>ConvNet</a:t>
            </a:r>
            <a:r>
              <a:rPr lang="en-US" sz="2400" dirty="0"/>
              <a:t> lab</a:t>
            </a:r>
            <a:endParaRPr lang="en-US" sz="2400" dirty="0" smtClean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Exam prep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l"/>
              <a:defRPr/>
            </a:pPr>
            <a:r>
              <a:rPr lang="en-US" dirty="0" smtClean="0"/>
              <a:t>Bright blue roadmap sheet</a:t>
            </a:r>
          </a:p>
          <a:p>
            <a:pPr>
              <a:buFont typeface="Wingdings" panose="05000000000000000000" pitchFamily="2" charset="2"/>
              <a:buChar char="l"/>
              <a:defRPr/>
            </a:pPr>
            <a:r>
              <a:rPr lang="en-US" dirty="0" smtClean="0"/>
              <a:t>Exam review slides (courtesy reminder)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818" name="Rectangle 2"/>
          <p:cNvSpPr>
            <a:spLocks noGrp="1" noChangeArrowheads="1"/>
          </p:cNvSpPr>
          <p:nvPr>
            <p:ph type="title"/>
          </p:nvPr>
        </p:nvSpPr>
        <p:spPr>
          <a:xfrm>
            <a:off x="695325" y="649288"/>
            <a:ext cx="7323138" cy="639762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/>
              <a:t>Common model of learning machines</a:t>
            </a:r>
          </a:p>
        </p:txBody>
      </p:sp>
      <p:grpSp>
        <p:nvGrpSpPr>
          <p:cNvPr id="14339" name="Group 3"/>
          <p:cNvGrpSpPr>
            <a:grpSpLocks/>
          </p:cNvGrpSpPr>
          <p:nvPr/>
        </p:nvGrpSpPr>
        <p:grpSpPr bwMode="auto">
          <a:xfrm>
            <a:off x="5715000" y="1789113"/>
            <a:ext cx="1709738" cy="1471612"/>
            <a:chOff x="3008" y="1127"/>
            <a:chExt cx="1077" cy="927"/>
          </a:xfrm>
        </p:grpSpPr>
        <p:sp>
          <p:nvSpPr>
            <p:cNvPr id="14365" name="Rectangle 4"/>
            <p:cNvSpPr>
              <a:spLocks noChangeArrowheads="1"/>
            </p:cNvSpPr>
            <p:nvPr/>
          </p:nvSpPr>
          <p:spPr bwMode="auto">
            <a:xfrm>
              <a:off x="3008" y="1127"/>
              <a:ext cx="1018" cy="927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charset="2"/>
                <a:buChar char="l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charset="2"/>
                <a:buChar char="l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SzPct val="75000"/>
                <a:buFont typeface="Wingdings" charset="2"/>
                <a:buChar char="l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folHlink"/>
                </a:buClr>
                <a:buSzPct val="75000"/>
                <a:buFont typeface="Wingdings" charset="2"/>
                <a:buChar char="l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tx1"/>
                </a:buClr>
                <a:buSzPct val="75000"/>
                <a:buFont typeface="Wingdings" charset="2"/>
                <a:buChar char="l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Wingdings" charset="2"/>
                <a:buChar char="l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Wingdings" charset="2"/>
                <a:buChar char="l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Wingdings" charset="2"/>
                <a:buChar char="l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Wingdings" charset="2"/>
                <a:buChar char="l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800"/>
            </a:p>
          </p:txBody>
        </p:sp>
        <p:sp>
          <p:nvSpPr>
            <p:cNvPr id="14366" name="Text Box 5"/>
            <p:cNvSpPr txBox="1">
              <a:spLocks noChangeArrowheads="1"/>
            </p:cNvSpPr>
            <p:nvPr/>
          </p:nvSpPr>
          <p:spPr bwMode="auto">
            <a:xfrm>
              <a:off x="3096" y="1205"/>
              <a:ext cx="989" cy="7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charset="2"/>
                <a:buChar char="l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charset="2"/>
                <a:buChar char="l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SzPct val="75000"/>
                <a:buFont typeface="Wingdings" charset="2"/>
                <a:buChar char="l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folHlink"/>
                </a:buClr>
                <a:buSzPct val="75000"/>
                <a:buFont typeface="Wingdings" charset="2"/>
                <a:buChar char="l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tx1"/>
                </a:buClr>
                <a:buSzPct val="75000"/>
                <a:buFont typeface="Wingdings" charset="2"/>
                <a:buChar char="l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Wingdings" charset="2"/>
                <a:buChar char="l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Wingdings" charset="2"/>
                <a:buChar char="l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Wingdings" charset="2"/>
                <a:buChar char="l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Wingdings" charset="2"/>
                <a:buChar char="l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400">
                  <a:latin typeface="Times New Roman" charset="0"/>
                </a:rPr>
                <a:t>Statistical</a:t>
              </a:r>
            </a:p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400">
                  <a:latin typeface="Times New Roman" charset="0"/>
                </a:rPr>
                <a:t>Learning </a:t>
              </a:r>
              <a:br>
                <a:rPr lang="en-US" altLang="en-US" sz="2400">
                  <a:latin typeface="Times New Roman" charset="0"/>
                </a:rPr>
              </a:br>
              <a:r>
                <a:rPr lang="en-US" altLang="en-US" sz="2400" b="1">
                  <a:solidFill>
                    <a:srgbClr val="FFFF00"/>
                  </a:solidFill>
                  <a:latin typeface="Times New Roman" charset="0"/>
                </a:rPr>
                <a:t>(svmtrain)</a:t>
              </a:r>
            </a:p>
          </p:txBody>
        </p:sp>
      </p:grpSp>
      <p:sp>
        <p:nvSpPr>
          <p:cNvPr id="14340" name="Text Box 6"/>
          <p:cNvSpPr txBox="1">
            <a:spLocks noChangeArrowheads="1"/>
          </p:cNvSpPr>
          <p:nvPr/>
        </p:nvSpPr>
        <p:spPr bwMode="auto">
          <a:xfrm>
            <a:off x="200025" y="1928813"/>
            <a:ext cx="1570038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charset="2"/>
              <a:buChar char="l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charset="2"/>
              <a:buChar char="l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charset="2"/>
              <a:buChar char="l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>
                <a:latin typeface="Times New Roman" charset="0"/>
              </a:rPr>
              <a:t>Labeled Training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>
                <a:latin typeface="Times New Roman" charset="0"/>
              </a:rPr>
              <a:t>Images</a:t>
            </a:r>
          </a:p>
        </p:txBody>
      </p:sp>
      <p:grpSp>
        <p:nvGrpSpPr>
          <p:cNvPr id="14341" name="Group 7"/>
          <p:cNvGrpSpPr>
            <a:grpSpLocks/>
          </p:cNvGrpSpPr>
          <p:nvPr/>
        </p:nvGrpSpPr>
        <p:grpSpPr bwMode="auto">
          <a:xfrm>
            <a:off x="2208213" y="2054225"/>
            <a:ext cx="1970087" cy="908050"/>
            <a:chOff x="1300" y="1073"/>
            <a:chExt cx="1166" cy="927"/>
          </a:xfrm>
        </p:grpSpPr>
        <p:sp>
          <p:nvSpPr>
            <p:cNvPr id="14363" name="Text Box 8"/>
            <p:cNvSpPr txBox="1">
              <a:spLocks noChangeArrowheads="1"/>
            </p:cNvSpPr>
            <p:nvPr/>
          </p:nvSpPr>
          <p:spPr bwMode="auto">
            <a:xfrm>
              <a:off x="1378" y="1199"/>
              <a:ext cx="1088" cy="71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charset="2"/>
                <a:buChar char="l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charset="2"/>
                <a:buChar char="l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SzPct val="75000"/>
                <a:buFont typeface="Wingdings" charset="2"/>
                <a:buChar char="l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folHlink"/>
                </a:buClr>
                <a:buSzPct val="75000"/>
                <a:buFont typeface="Wingdings" charset="2"/>
                <a:buChar char="l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tx1"/>
                </a:buClr>
                <a:buSzPct val="75000"/>
                <a:buFont typeface="Wingdings" charset="2"/>
                <a:buChar char="l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Wingdings" charset="2"/>
                <a:buChar char="l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Wingdings" charset="2"/>
                <a:buChar char="l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Wingdings" charset="2"/>
                <a:buChar char="l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Wingdings" charset="2"/>
                <a:buChar char="l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000">
                  <a:latin typeface="Times New Roman" charset="0"/>
                </a:rPr>
                <a:t>Extract Features</a:t>
              </a:r>
            </a:p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000">
                  <a:latin typeface="Times New Roman" charset="0"/>
                </a:rPr>
                <a:t>(color, texture)</a:t>
              </a:r>
              <a:endParaRPr lang="en-US" altLang="en-US" sz="2400">
                <a:latin typeface="Times New Roman" charset="0"/>
              </a:endParaRPr>
            </a:p>
          </p:txBody>
        </p:sp>
        <p:sp>
          <p:nvSpPr>
            <p:cNvPr id="14364" name="Rectangle 9"/>
            <p:cNvSpPr>
              <a:spLocks noChangeArrowheads="1"/>
            </p:cNvSpPr>
            <p:nvPr/>
          </p:nvSpPr>
          <p:spPr bwMode="auto">
            <a:xfrm>
              <a:off x="1300" y="1073"/>
              <a:ext cx="1154" cy="927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charset="2"/>
                <a:buChar char="l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charset="2"/>
                <a:buChar char="l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SzPct val="75000"/>
                <a:buFont typeface="Wingdings" charset="2"/>
                <a:buChar char="l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folHlink"/>
                </a:buClr>
                <a:buSzPct val="75000"/>
                <a:buFont typeface="Wingdings" charset="2"/>
                <a:buChar char="l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tx1"/>
                </a:buClr>
                <a:buSzPct val="75000"/>
                <a:buFont typeface="Wingdings" charset="2"/>
                <a:buChar char="l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Wingdings" charset="2"/>
                <a:buChar char="l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Wingdings" charset="2"/>
                <a:buChar char="l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Wingdings" charset="2"/>
                <a:buChar char="l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Wingdings" charset="2"/>
                <a:buChar char="l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800"/>
            </a:p>
          </p:txBody>
        </p:sp>
      </p:grpSp>
      <p:sp>
        <p:nvSpPr>
          <p:cNvPr id="14342" name="Text Box 10"/>
          <p:cNvSpPr txBox="1">
            <a:spLocks noChangeArrowheads="1"/>
          </p:cNvSpPr>
          <p:nvPr/>
        </p:nvSpPr>
        <p:spPr bwMode="auto">
          <a:xfrm>
            <a:off x="479425" y="4746625"/>
            <a:ext cx="944563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charset="2"/>
              <a:buChar char="l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charset="2"/>
              <a:buChar char="l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charset="2"/>
              <a:buChar char="l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>
                <a:latin typeface="Times New Roman" charset="0"/>
              </a:rPr>
              <a:t>Test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>
                <a:latin typeface="Times New Roman" charset="0"/>
              </a:rPr>
              <a:t>Image</a:t>
            </a:r>
          </a:p>
        </p:txBody>
      </p:sp>
      <p:sp>
        <p:nvSpPr>
          <p:cNvPr id="14343" name="Text Box 11"/>
          <p:cNvSpPr txBox="1">
            <a:spLocks noChangeArrowheads="1"/>
          </p:cNvSpPr>
          <p:nvPr/>
        </p:nvSpPr>
        <p:spPr bwMode="auto">
          <a:xfrm>
            <a:off x="5816600" y="3810000"/>
            <a:ext cx="13684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charset="2"/>
              <a:buChar char="l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charset="2"/>
              <a:buChar char="l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charset="2"/>
              <a:buChar char="l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>
                <a:latin typeface="Times New Roman" charset="0"/>
              </a:rPr>
              <a:t>Summary</a:t>
            </a:r>
          </a:p>
        </p:txBody>
      </p:sp>
      <p:sp>
        <p:nvSpPr>
          <p:cNvPr id="14344" name="Text Box 12"/>
          <p:cNvSpPr txBox="1">
            <a:spLocks noChangeArrowheads="1"/>
          </p:cNvSpPr>
          <p:nvPr/>
        </p:nvSpPr>
        <p:spPr bwMode="auto">
          <a:xfrm>
            <a:off x="7994650" y="4953000"/>
            <a:ext cx="11493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charset="2"/>
              <a:buChar char="l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charset="2"/>
              <a:buChar char="l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charset="2"/>
              <a:buChar char="l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>
                <a:latin typeface="Times New Roman" charset="0"/>
              </a:rPr>
              <a:t>Label</a:t>
            </a:r>
          </a:p>
        </p:txBody>
      </p:sp>
      <p:sp>
        <p:nvSpPr>
          <p:cNvPr id="14345" name="Line 13"/>
          <p:cNvSpPr>
            <a:spLocks noChangeShapeType="1"/>
          </p:cNvSpPr>
          <p:nvPr/>
        </p:nvSpPr>
        <p:spPr bwMode="auto">
          <a:xfrm>
            <a:off x="1774825" y="2524125"/>
            <a:ext cx="4191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sm" len="sm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346" name="Line 14"/>
          <p:cNvSpPr>
            <a:spLocks noChangeShapeType="1"/>
          </p:cNvSpPr>
          <p:nvPr/>
        </p:nvSpPr>
        <p:spPr bwMode="auto">
          <a:xfrm>
            <a:off x="5029200" y="2514600"/>
            <a:ext cx="684213" cy="952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sm" len="sm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347" name="Line 15"/>
          <p:cNvSpPr>
            <a:spLocks noChangeShapeType="1"/>
          </p:cNvSpPr>
          <p:nvPr/>
        </p:nvSpPr>
        <p:spPr bwMode="auto">
          <a:xfrm>
            <a:off x="1530350" y="5165725"/>
            <a:ext cx="763588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sm" len="sm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348" name="Line 16"/>
          <p:cNvSpPr>
            <a:spLocks noChangeShapeType="1"/>
          </p:cNvSpPr>
          <p:nvPr/>
        </p:nvSpPr>
        <p:spPr bwMode="auto">
          <a:xfrm flipV="1">
            <a:off x="5029200" y="5165725"/>
            <a:ext cx="928688" cy="1587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sm" len="sm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349" name="Line 17"/>
          <p:cNvSpPr>
            <a:spLocks noChangeShapeType="1"/>
          </p:cNvSpPr>
          <p:nvPr/>
        </p:nvSpPr>
        <p:spPr bwMode="auto">
          <a:xfrm>
            <a:off x="6524625" y="3278188"/>
            <a:ext cx="0" cy="331787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sm" len="sm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350" name="Line 18"/>
          <p:cNvSpPr>
            <a:spLocks noChangeShapeType="1"/>
          </p:cNvSpPr>
          <p:nvPr/>
        </p:nvSpPr>
        <p:spPr bwMode="auto">
          <a:xfrm flipH="1">
            <a:off x="6510338" y="4387850"/>
            <a:ext cx="1587" cy="33178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sm" len="sm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351" name="Line 19"/>
          <p:cNvSpPr>
            <a:spLocks noChangeShapeType="1"/>
          </p:cNvSpPr>
          <p:nvPr/>
        </p:nvSpPr>
        <p:spPr bwMode="auto">
          <a:xfrm>
            <a:off x="7289800" y="5165725"/>
            <a:ext cx="720725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sm" len="sm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14352" name="Group 20"/>
          <p:cNvGrpSpPr>
            <a:grpSpLocks/>
          </p:cNvGrpSpPr>
          <p:nvPr/>
        </p:nvGrpSpPr>
        <p:grpSpPr bwMode="auto">
          <a:xfrm>
            <a:off x="5927725" y="4719638"/>
            <a:ext cx="1417638" cy="1222375"/>
            <a:chOff x="3142" y="3018"/>
            <a:chExt cx="893" cy="770"/>
          </a:xfrm>
        </p:grpSpPr>
        <p:sp>
          <p:nvSpPr>
            <p:cNvPr id="14361" name="Text Box 21"/>
            <p:cNvSpPr txBox="1">
              <a:spLocks noChangeArrowheads="1"/>
            </p:cNvSpPr>
            <p:nvPr/>
          </p:nvSpPr>
          <p:spPr bwMode="auto">
            <a:xfrm>
              <a:off x="3142" y="3032"/>
              <a:ext cx="893" cy="7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charset="2"/>
                <a:buChar char="l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charset="2"/>
                <a:buChar char="l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SzPct val="75000"/>
                <a:buFont typeface="Wingdings" charset="2"/>
                <a:buChar char="l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folHlink"/>
                </a:buClr>
                <a:buSzPct val="75000"/>
                <a:buFont typeface="Wingdings" charset="2"/>
                <a:buChar char="l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tx1"/>
                </a:buClr>
                <a:buSzPct val="75000"/>
                <a:buFont typeface="Wingdings" charset="2"/>
                <a:buChar char="l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Wingdings" charset="2"/>
                <a:buChar char="l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Wingdings" charset="2"/>
                <a:buChar char="l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Wingdings" charset="2"/>
                <a:buChar char="l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Wingdings" charset="2"/>
                <a:buChar char="l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400">
                  <a:latin typeface="Times New Roman" charset="0"/>
                </a:rPr>
                <a:t>Classifier</a:t>
              </a:r>
              <a:br>
                <a:rPr lang="en-US" altLang="en-US" sz="2400">
                  <a:latin typeface="Times New Roman" charset="0"/>
                </a:rPr>
              </a:br>
              <a:r>
                <a:rPr lang="en-US" altLang="en-US" sz="2400" b="1">
                  <a:solidFill>
                    <a:srgbClr val="FFFF00"/>
                  </a:solidFill>
                  <a:latin typeface="Times New Roman" charset="0"/>
                </a:rPr>
                <a:t>(svmfwd)</a:t>
              </a:r>
            </a:p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latin typeface="Times New Roman" charset="0"/>
              </a:endParaRPr>
            </a:p>
          </p:txBody>
        </p:sp>
        <p:sp>
          <p:nvSpPr>
            <p:cNvPr id="14362" name="Rectangle 22"/>
            <p:cNvSpPr>
              <a:spLocks noChangeArrowheads="1"/>
            </p:cNvSpPr>
            <p:nvPr/>
          </p:nvSpPr>
          <p:spPr bwMode="auto">
            <a:xfrm>
              <a:off x="3145" y="3018"/>
              <a:ext cx="855" cy="56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charset="2"/>
                <a:buChar char="l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charset="2"/>
                <a:buChar char="l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SzPct val="75000"/>
                <a:buFont typeface="Wingdings" charset="2"/>
                <a:buChar char="l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folHlink"/>
                </a:buClr>
                <a:buSzPct val="75000"/>
                <a:buFont typeface="Wingdings" charset="2"/>
                <a:buChar char="l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tx1"/>
                </a:buClr>
                <a:buSzPct val="75000"/>
                <a:buFont typeface="Wingdings" charset="2"/>
                <a:buChar char="l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Wingdings" charset="2"/>
                <a:buChar char="l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Wingdings" charset="2"/>
                <a:buChar char="l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Wingdings" charset="2"/>
                <a:buChar char="l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Wingdings" charset="2"/>
                <a:buChar char="l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800"/>
            </a:p>
          </p:txBody>
        </p:sp>
      </p:grpSp>
      <p:grpSp>
        <p:nvGrpSpPr>
          <p:cNvPr id="14353" name="Group 23"/>
          <p:cNvGrpSpPr>
            <a:grpSpLocks/>
          </p:cNvGrpSpPr>
          <p:nvPr/>
        </p:nvGrpSpPr>
        <p:grpSpPr bwMode="auto">
          <a:xfrm>
            <a:off x="2287588" y="4719638"/>
            <a:ext cx="1970087" cy="908050"/>
            <a:chOff x="1300" y="1073"/>
            <a:chExt cx="1166" cy="927"/>
          </a:xfrm>
        </p:grpSpPr>
        <p:sp>
          <p:nvSpPr>
            <p:cNvPr id="14359" name="Text Box 24"/>
            <p:cNvSpPr txBox="1">
              <a:spLocks noChangeArrowheads="1"/>
            </p:cNvSpPr>
            <p:nvPr/>
          </p:nvSpPr>
          <p:spPr bwMode="auto">
            <a:xfrm>
              <a:off x="1378" y="1199"/>
              <a:ext cx="1088" cy="71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charset="2"/>
                <a:buChar char="l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charset="2"/>
                <a:buChar char="l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SzPct val="75000"/>
                <a:buFont typeface="Wingdings" charset="2"/>
                <a:buChar char="l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folHlink"/>
                </a:buClr>
                <a:buSzPct val="75000"/>
                <a:buFont typeface="Wingdings" charset="2"/>
                <a:buChar char="l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tx1"/>
                </a:buClr>
                <a:buSzPct val="75000"/>
                <a:buFont typeface="Wingdings" charset="2"/>
                <a:buChar char="l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Wingdings" charset="2"/>
                <a:buChar char="l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Wingdings" charset="2"/>
                <a:buChar char="l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Wingdings" charset="2"/>
                <a:buChar char="l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Wingdings" charset="2"/>
                <a:buChar char="l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000">
                  <a:latin typeface="Times New Roman" charset="0"/>
                </a:rPr>
                <a:t>Extract Features</a:t>
              </a:r>
            </a:p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000">
                  <a:latin typeface="Times New Roman" charset="0"/>
                </a:rPr>
                <a:t>(color, texture)</a:t>
              </a:r>
              <a:endParaRPr lang="en-US" altLang="en-US" sz="2400">
                <a:latin typeface="Times New Roman" charset="0"/>
              </a:endParaRPr>
            </a:p>
          </p:txBody>
        </p:sp>
        <p:sp>
          <p:nvSpPr>
            <p:cNvPr id="14360" name="Rectangle 25"/>
            <p:cNvSpPr>
              <a:spLocks noChangeArrowheads="1"/>
            </p:cNvSpPr>
            <p:nvPr/>
          </p:nvSpPr>
          <p:spPr bwMode="auto">
            <a:xfrm>
              <a:off x="1300" y="1073"/>
              <a:ext cx="1154" cy="927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charset="2"/>
                <a:buChar char="l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charset="2"/>
                <a:buChar char="l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SzPct val="75000"/>
                <a:buFont typeface="Wingdings" charset="2"/>
                <a:buChar char="l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folHlink"/>
                </a:buClr>
                <a:buSzPct val="75000"/>
                <a:buFont typeface="Wingdings" charset="2"/>
                <a:buChar char="l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tx1"/>
                </a:buClr>
                <a:buSzPct val="75000"/>
                <a:buFont typeface="Wingdings" charset="2"/>
                <a:buChar char="l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Wingdings" charset="2"/>
                <a:buChar char="l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Wingdings" charset="2"/>
                <a:buChar char="l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Wingdings" charset="2"/>
                <a:buChar char="l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Wingdings" charset="2"/>
                <a:buChar char="l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800"/>
            </a:p>
          </p:txBody>
        </p:sp>
      </p:grpSp>
      <p:sp>
        <p:nvSpPr>
          <p:cNvPr id="14354" name="Line 14"/>
          <p:cNvSpPr>
            <a:spLocks noChangeShapeType="1"/>
          </p:cNvSpPr>
          <p:nvPr/>
        </p:nvSpPr>
        <p:spPr bwMode="auto">
          <a:xfrm>
            <a:off x="4191000" y="2514600"/>
            <a:ext cx="381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sm" len="sm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355" name="Line 14"/>
          <p:cNvSpPr>
            <a:spLocks noChangeShapeType="1"/>
          </p:cNvSpPr>
          <p:nvPr/>
        </p:nvSpPr>
        <p:spPr bwMode="auto">
          <a:xfrm>
            <a:off x="4267200" y="5181600"/>
            <a:ext cx="304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sm" len="sm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14356" name="Group 7"/>
          <p:cNvGrpSpPr>
            <a:grpSpLocks/>
          </p:cNvGrpSpPr>
          <p:nvPr/>
        </p:nvGrpSpPr>
        <p:grpSpPr bwMode="auto">
          <a:xfrm>
            <a:off x="4572000" y="1905000"/>
            <a:ext cx="523478" cy="3886200"/>
            <a:chOff x="1300" y="-576"/>
            <a:chExt cx="1319" cy="2576"/>
          </a:xfrm>
        </p:grpSpPr>
        <p:sp>
          <p:nvSpPr>
            <p:cNvPr id="29" name="Text Box 8"/>
            <p:cNvSpPr txBox="1">
              <a:spLocks noChangeArrowheads="1"/>
            </p:cNvSpPr>
            <p:nvPr/>
          </p:nvSpPr>
          <p:spPr bwMode="auto">
            <a:xfrm>
              <a:off x="1378" y="-576"/>
              <a:ext cx="1241" cy="2433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vert="vert270">
              <a:spAutoFit/>
            </a:bodyPr>
            <a:lstStyle/>
            <a:p>
              <a:pPr algn="ctr">
                <a:defRPr/>
              </a:pPr>
              <a:r>
                <a:rPr lang="en-US" sz="2000" b="1" dirty="0" smtClean="0">
                  <a:solidFill>
                    <a:srgbClr val="FFFF00"/>
                  </a:solidFill>
                  <a:latin typeface="Times New Roman" pitchFamily="18" charset="0"/>
                </a:rPr>
                <a:t>Normalize in same way</a:t>
              </a:r>
              <a:endParaRPr lang="en-US" sz="2400" b="1" dirty="0">
                <a:solidFill>
                  <a:srgbClr val="FFFF00"/>
                </a:solidFill>
                <a:latin typeface="Times New Roman" pitchFamily="18" charset="0"/>
              </a:endParaRPr>
            </a:p>
          </p:txBody>
        </p:sp>
        <p:sp>
          <p:nvSpPr>
            <p:cNvPr id="30" name="Rectangle 9"/>
            <p:cNvSpPr>
              <a:spLocks noChangeArrowheads="1"/>
            </p:cNvSpPr>
            <p:nvPr/>
          </p:nvSpPr>
          <p:spPr bwMode="auto">
            <a:xfrm>
              <a:off x="1300" y="-433"/>
              <a:ext cx="1152" cy="2433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vert="vert270" wrap="none" anchor="ctr"/>
            <a:lstStyle/>
            <a:p>
              <a:pPr>
                <a:defRPr/>
              </a:pPr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Sunset Process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1143000"/>
            <a:ext cx="4648200" cy="5562600"/>
          </a:xfrm>
        </p:spPr>
        <p:txBody>
          <a:bodyPr/>
          <a:lstStyle/>
          <a:p>
            <a:pPr>
              <a:buFont typeface="Wingdings" panose="05000000000000000000" pitchFamily="2" charset="2"/>
              <a:buChar char="l"/>
              <a:defRPr/>
            </a:pPr>
            <a:r>
              <a:rPr lang="en-US" sz="2400" dirty="0" smtClean="0"/>
              <a:t>Loop over </a:t>
            </a:r>
            <a:r>
              <a:rPr lang="en-US" sz="2400" dirty="0" smtClean="0"/>
              <a:t>6 </a:t>
            </a:r>
            <a:r>
              <a:rPr lang="en-US" sz="2400" dirty="0" smtClean="0"/>
              <a:t>folders of images</a:t>
            </a:r>
          </a:p>
          <a:p>
            <a:pPr lvl="1">
              <a:buFont typeface="Wingdings" panose="05000000000000000000" pitchFamily="2" charset="2"/>
              <a:buChar char="l"/>
              <a:defRPr/>
            </a:pPr>
            <a:r>
              <a:rPr lang="en-US" sz="2000" dirty="0" smtClean="0"/>
              <a:t>Extract features</a:t>
            </a:r>
          </a:p>
          <a:p>
            <a:pPr>
              <a:buFont typeface="Wingdings" panose="05000000000000000000" pitchFamily="2" charset="2"/>
              <a:buChar char="l"/>
              <a:defRPr/>
            </a:pPr>
            <a:r>
              <a:rPr lang="en-US" sz="2400" dirty="0" smtClean="0"/>
              <a:t>Normalize</a:t>
            </a:r>
          </a:p>
          <a:p>
            <a:pPr>
              <a:buFont typeface="Wingdings" panose="05000000000000000000" pitchFamily="2" charset="2"/>
              <a:buChar char="l"/>
              <a:defRPr/>
            </a:pPr>
            <a:r>
              <a:rPr lang="en-US" sz="2400" dirty="0" smtClean="0"/>
              <a:t>Split into train and test and label</a:t>
            </a:r>
          </a:p>
          <a:p>
            <a:pPr>
              <a:buFont typeface="Wingdings" panose="05000000000000000000" pitchFamily="2" charset="2"/>
              <a:buChar char="l"/>
              <a:defRPr/>
            </a:pPr>
            <a:r>
              <a:rPr lang="en-US" sz="2400" dirty="0" smtClean="0"/>
              <a:t>Save</a:t>
            </a:r>
          </a:p>
          <a:p>
            <a:pPr>
              <a:buFont typeface="Wingdings" panose="05000000000000000000" pitchFamily="2" charset="2"/>
              <a:buChar char="l"/>
              <a:defRPr/>
            </a:pPr>
            <a:r>
              <a:rPr lang="en-US" sz="2400" dirty="0" smtClean="0"/>
              <a:t>Loop over kernel </a:t>
            </a:r>
            <a:r>
              <a:rPr lang="en-US" sz="2400" dirty="0" err="1" smtClean="0"/>
              <a:t>params</a:t>
            </a:r>
            <a:r>
              <a:rPr lang="en-US" sz="2400" dirty="0" smtClean="0"/>
              <a:t> (sigma, </a:t>
            </a:r>
            <a:r>
              <a:rPr lang="en-US" sz="2400" dirty="0" err="1" smtClean="0"/>
              <a:t>boxConstraints</a:t>
            </a:r>
            <a:r>
              <a:rPr lang="en-US" sz="2400" dirty="0" smtClean="0"/>
              <a:t>)</a:t>
            </a:r>
            <a:endParaRPr lang="en-US" sz="2400" dirty="0" smtClean="0"/>
          </a:p>
          <a:p>
            <a:pPr lvl="1">
              <a:buFont typeface="Wingdings" panose="05000000000000000000" pitchFamily="2" charset="2"/>
              <a:buChar char="l"/>
              <a:defRPr/>
            </a:pPr>
            <a:r>
              <a:rPr lang="en-US" sz="2000" dirty="0" smtClean="0"/>
              <a:t>Train</a:t>
            </a:r>
          </a:p>
          <a:p>
            <a:pPr lvl="1">
              <a:buFont typeface="Wingdings" panose="05000000000000000000" pitchFamily="2" charset="2"/>
              <a:buChar char="l"/>
              <a:defRPr/>
            </a:pPr>
            <a:r>
              <a:rPr lang="en-US" sz="2000" dirty="0" smtClean="0"/>
              <a:t>Test</a:t>
            </a:r>
          </a:p>
          <a:p>
            <a:pPr lvl="1">
              <a:buFont typeface="Wingdings" panose="05000000000000000000" pitchFamily="2" charset="2"/>
              <a:buChar char="l"/>
              <a:defRPr/>
            </a:pPr>
            <a:r>
              <a:rPr lang="en-US" sz="2000" dirty="0" smtClean="0"/>
              <a:t>Record accuracy, </a:t>
            </a:r>
            <a:r>
              <a:rPr lang="en-US" sz="2000" dirty="0" smtClean="0"/>
              <a:t>#</a:t>
            </a:r>
            <a:r>
              <a:rPr lang="en-US" sz="2000" dirty="0" err="1"/>
              <a:t>s</a:t>
            </a:r>
            <a:r>
              <a:rPr lang="en-US" sz="2000" dirty="0" err="1" smtClean="0"/>
              <a:t>.v</a:t>
            </a:r>
            <a:r>
              <a:rPr lang="en-US" sz="2000" dirty="0" smtClean="0"/>
              <a:t>.</a:t>
            </a:r>
          </a:p>
          <a:p>
            <a:pPr lvl="1">
              <a:buFont typeface="Wingdings" panose="05000000000000000000" pitchFamily="2" charset="2"/>
              <a:buChar char="l"/>
              <a:defRPr/>
            </a:pPr>
            <a:r>
              <a:rPr lang="en-US" sz="2000" dirty="0" smtClean="0"/>
              <a:t>Determine which one gives best accuracy w/o too many </a:t>
            </a:r>
            <a:r>
              <a:rPr lang="en-US" sz="2000" dirty="0" err="1" smtClean="0"/>
              <a:t>s.v</a:t>
            </a:r>
            <a:r>
              <a:rPr lang="en-US" sz="2000" dirty="0" smtClean="0"/>
              <a:t>.</a:t>
            </a:r>
            <a:endParaRPr lang="en-US" sz="2000" dirty="0" smtClean="0"/>
          </a:p>
          <a:p>
            <a:pPr marL="457200" lvl="1" indent="0">
              <a:buFont typeface="Wingdings" panose="05000000000000000000" pitchFamily="2" charset="2"/>
              <a:buNone/>
              <a:defRPr/>
            </a:pPr>
            <a:endParaRPr lang="en-US" sz="2000" dirty="0" smtClean="0"/>
          </a:p>
          <a:p>
            <a:pPr marL="457200" lvl="1" indent="0">
              <a:buFont typeface="Wingdings" panose="05000000000000000000" pitchFamily="2" charset="2"/>
              <a:buNone/>
              <a:defRPr/>
            </a:pPr>
            <a:endParaRPr lang="en-US" sz="2000" dirty="0" smtClean="0"/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l"/>
              <a:defRPr/>
            </a:pPr>
            <a:r>
              <a:rPr lang="en-US" sz="2400" dirty="0"/>
              <a:t>For </a:t>
            </a:r>
            <a:r>
              <a:rPr lang="en-US" sz="2400" dirty="0" smtClean="0"/>
              <a:t>best SVM,</a:t>
            </a:r>
            <a:endParaRPr lang="en-US" sz="2400" dirty="0"/>
          </a:p>
          <a:p>
            <a:pPr lvl="1">
              <a:buFont typeface="Wingdings" panose="05000000000000000000" pitchFamily="2" charset="2"/>
              <a:buChar char="l"/>
              <a:defRPr/>
            </a:pPr>
            <a:r>
              <a:rPr lang="en-US" sz="2000" dirty="0"/>
              <a:t>Generate ROC curve</a:t>
            </a:r>
          </a:p>
          <a:p>
            <a:pPr lvl="1">
              <a:buFont typeface="Wingdings" panose="05000000000000000000" pitchFamily="2" charset="2"/>
              <a:buChar char="l"/>
              <a:defRPr/>
            </a:pPr>
            <a:r>
              <a:rPr lang="en-US" sz="2000" dirty="0"/>
              <a:t>Find good images</a:t>
            </a:r>
          </a:p>
          <a:p>
            <a:pPr>
              <a:buFont typeface="Wingdings" panose="05000000000000000000" pitchFamily="2" charset="2"/>
              <a:buChar char="l"/>
              <a:defRPr/>
            </a:pPr>
            <a:r>
              <a:rPr lang="en-US" sz="2400" dirty="0" smtClean="0"/>
              <a:t>I </a:t>
            </a:r>
            <a:r>
              <a:rPr lang="en-US" sz="2400" dirty="0" smtClean="0"/>
              <a:t>suggest writing as you go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rbit">
  <a:themeElements>
    <a:clrScheme name="Orbit 1">
      <a:dk1>
        <a:srgbClr val="010199"/>
      </a:dk1>
      <a:lt1>
        <a:srgbClr val="FFFFFF"/>
      </a:lt1>
      <a:dk2>
        <a:srgbClr val="000000"/>
      </a:dk2>
      <a:lt2>
        <a:srgbClr val="B2B2B2"/>
      </a:lt2>
      <a:accent1>
        <a:srgbClr val="3399FF"/>
      </a:accent1>
      <a:accent2>
        <a:srgbClr val="666699"/>
      </a:accent2>
      <a:accent3>
        <a:srgbClr val="AAAAAA"/>
      </a:accent3>
      <a:accent4>
        <a:srgbClr val="DADADA"/>
      </a:accent4>
      <a:accent5>
        <a:srgbClr val="ADCAFF"/>
      </a:accent5>
      <a:accent6>
        <a:srgbClr val="5C5C8A"/>
      </a:accent6>
      <a:hlink>
        <a:srgbClr val="FFFFCC"/>
      </a:hlink>
      <a:folHlink>
        <a:srgbClr val="FFCC66"/>
      </a:folHlink>
    </a:clrScheme>
    <a:fontScheme name="Orbi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rbit 1">
        <a:dk1>
          <a:srgbClr val="010199"/>
        </a:dk1>
        <a:lt1>
          <a:srgbClr val="FFFFFF"/>
        </a:lt1>
        <a:dk2>
          <a:srgbClr val="000000"/>
        </a:dk2>
        <a:lt2>
          <a:srgbClr val="B2B2B2"/>
        </a:lt2>
        <a:accent1>
          <a:srgbClr val="3399FF"/>
        </a:accent1>
        <a:accent2>
          <a:srgbClr val="666699"/>
        </a:accent2>
        <a:accent3>
          <a:srgbClr val="AAAAAA"/>
        </a:accent3>
        <a:accent4>
          <a:srgbClr val="DADADA"/>
        </a:accent4>
        <a:accent5>
          <a:srgbClr val="ADCAFF"/>
        </a:accent5>
        <a:accent6>
          <a:srgbClr val="5C5C8A"/>
        </a:accent6>
        <a:hlink>
          <a:srgbClr val="FFFFCC"/>
        </a:hlink>
        <a:folHlink>
          <a:srgbClr val="FFCC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2">
        <a:dk1>
          <a:srgbClr val="008000"/>
        </a:dk1>
        <a:lt1>
          <a:srgbClr val="FFFFFF"/>
        </a:lt1>
        <a:dk2>
          <a:srgbClr val="003300"/>
        </a:dk2>
        <a:lt2>
          <a:srgbClr val="C0C0C0"/>
        </a:lt2>
        <a:accent1>
          <a:srgbClr val="99CC00"/>
        </a:accent1>
        <a:accent2>
          <a:srgbClr val="527C3A"/>
        </a:accent2>
        <a:accent3>
          <a:srgbClr val="AAADAA"/>
        </a:accent3>
        <a:accent4>
          <a:srgbClr val="DADADA"/>
        </a:accent4>
        <a:accent5>
          <a:srgbClr val="CAE2AA"/>
        </a:accent5>
        <a:accent6>
          <a:srgbClr val="497034"/>
        </a:accent6>
        <a:hlink>
          <a:srgbClr val="33CC33"/>
        </a:hlink>
        <a:folHlink>
          <a:srgbClr val="C1FF8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3">
        <a:dk1>
          <a:srgbClr val="000066"/>
        </a:dk1>
        <a:lt1>
          <a:srgbClr val="FFFFFF"/>
        </a:lt1>
        <a:dk2>
          <a:srgbClr val="000099"/>
        </a:dk2>
        <a:lt2>
          <a:srgbClr val="9FBFFF"/>
        </a:lt2>
        <a:accent1>
          <a:srgbClr val="0099CC"/>
        </a:accent1>
        <a:accent2>
          <a:srgbClr val="00CC66"/>
        </a:accent2>
        <a:accent3>
          <a:srgbClr val="AAAACA"/>
        </a:accent3>
        <a:accent4>
          <a:srgbClr val="DADADA"/>
        </a:accent4>
        <a:accent5>
          <a:srgbClr val="AACAE2"/>
        </a:accent5>
        <a:accent6>
          <a:srgbClr val="00B95C"/>
        </a:accent6>
        <a:hlink>
          <a:srgbClr val="00FFFF"/>
        </a:hlink>
        <a:folHlink>
          <a:srgbClr val="CDE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4">
        <a:dk1>
          <a:srgbClr val="00ACA8"/>
        </a:dk1>
        <a:lt1>
          <a:srgbClr val="FFFFFF"/>
        </a:lt1>
        <a:dk2>
          <a:srgbClr val="006666"/>
        </a:dk2>
        <a:lt2>
          <a:srgbClr val="FFFF99"/>
        </a:lt2>
        <a:accent1>
          <a:srgbClr val="0099CC"/>
        </a:accent1>
        <a:accent2>
          <a:srgbClr val="6D6FC7"/>
        </a:accent2>
        <a:accent3>
          <a:srgbClr val="AAB8B8"/>
        </a:accent3>
        <a:accent4>
          <a:srgbClr val="DADADA"/>
        </a:accent4>
        <a:accent5>
          <a:srgbClr val="AACAE2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5">
        <a:dk1>
          <a:srgbClr val="BA0023"/>
        </a:dk1>
        <a:lt1>
          <a:srgbClr val="FFFFFF"/>
        </a:lt1>
        <a:dk2>
          <a:srgbClr val="800000"/>
        </a:dk2>
        <a:lt2>
          <a:srgbClr val="FFFF99"/>
        </a:lt2>
        <a:accent1>
          <a:srgbClr val="FF6600"/>
        </a:accent1>
        <a:accent2>
          <a:srgbClr val="C5543D"/>
        </a:accent2>
        <a:accent3>
          <a:srgbClr val="C0AAAA"/>
        </a:accent3>
        <a:accent4>
          <a:srgbClr val="DADADA"/>
        </a:accent4>
        <a:accent5>
          <a:srgbClr val="FFB8AA"/>
        </a:accent5>
        <a:accent6>
          <a:srgbClr val="B24B36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6">
        <a:dk1>
          <a:srgbClr val="6D776E"/>
        </a:dk1>
        <a:lt1>
          <a:srgbClr val="FFFFFF"/>
        </a:lt1>
        <a:dk2>
          <a:srgbClr val="575863"/>
        </a:dk2>
        <a:lt2>
          <a:srgbClr val="DDDDDD"/>
        </a:lt2>
        <a:accent1>
          <a:srgbClr val="0099CC"/>
        </a:accent1>
        <a:accent2>
          <a:srgbClr val="939EA9"/>
        </a:accent2>
        <a:accent3>
          <a:srgbClr val="B4B4B7"/>
        </a:accent3>
        <a:accent4>
          <a:srgbClr val="DADADA"/>
        </a:accent4>
        <a:accent5>
          <a:srgbClr val="AACAE2"/>
        </a:accent5>
        <a:accent6>
          <a:srgbClr val="858F99"/>
        </a:accent6>
        <a:hlink>
          <a:srgbClr val="FFCC00"/>
        </a:hlink>
        <a:folHlink>
          <a:srgbClr val="BD894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7">
        <a:dk1>
          <a:srgbClr val="A28A84"/>
        </a:dk1>
        <a:lt1>
          <a:srgbClr val="FFFFFF"/>
        </a:lt1>
        <a:dk2>
          <a:srgbClr val="765E58"/>
        </a:dk2>
        <a:lt2>
          <a:srgbClr val="DDDDDD"/>
        </a:lt2>
        <a:accent1>
          <a:srgbClr val="CC6600"/>
        </a:accent1>
        <a:accent2>
          <a:srgbClr val="CC9900"/>
        </a:accent2>
        <a:accent3>
          <a:srgbClr val="BDB6B4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FFCC00"/>
        </a:hlink>
        <a:folHlink>
          <a:srgbClr val="FFFFB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8">
        <a:dk1>
          <a:srgbClr val="000000"/>
        </a:dk1>
        <a:lt1>
          <a:srgbClr val="C5D9ED"/>
        </a:lt1>
        <a:dk2>
          <a:srgbClr val="000000"/>
        </a:dk2>
        <a:lt2>
          <a:srgbClr val="FFFFFF"/>
        </a:lt2>
        <a:accent1>
          <a:srgbClr val="F3F6FF"/>
        </a:accent1>
        <a:accent2>
          <a:srgbClr val="33CCCC"/>
        </a:accent2>
        <a:accent3>
          <a:srgbClr val="DFE9F4"/>
        </a:accent3>
        <a:accent4>
          <a:srgbClr val="000000"/>
        </a:accent4>
        <a:accent5>
          <a:srgbClr val="F8FAFF"/>
        </a:accent5>
        <a:accent6>
          <a:srgbClr val="2DB9B9"/>
        </a:accent6>
        <a:hlink>
          <a:srgbClr val="0000FF"/>
        </a:hlink>
        <a:folHlink>
          <a:srgbClr val="00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rbit 9">
        <a:dk1>
          <a:srgbClr val="FFFFFF"/>
        </a:dk1>
        <a:lt1>
          <a:srgbClr val="FFFFFF"/>
        </a:lt1>
        <a:dk2>
          <a:srgbClr val="AAAAC6"/>
        </a:dk2>
        <a:lt2>
          <a:srgbClr val="FFFFCC"/>
        </a:lt2>
        <a:accent1>
          <a:srgbClr val="66667E"/>
        </a:accent1>
        <a:accent2>
          <a:srgbClr val="629157"/>
        </a:accent2>
        <a:accent3>
          <a:srgbClr val="D2D2DF"/>
        </a:accent3>
        <a:accent4>
          <a:srgbClr val="DADADA"/>
        </a:accent4>
        <a:accent5>
          <a:srgbClr val="B8B8C0"/>
        </a:accent5>
        <a:accent6>
          <a:srgbClr val="58834E"/>
        </a:accent6>
        <a:hlink>
          <a:srgbClr val="6600CC"/>
        </a:hlink>
        <a:folHlink>
          <a:srgbClr val="3399FF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Orbit</Template>
  <TotalTime>13357</TotalTime>
  <Words>142</Words>
  <Application>Microsoft Macintosh PowerPoint</Application>
  <PresentationFormat>On-screen Show (4:3)</PresentationFormat>
  <Paragraphs>43</Paragraphs>
  <Slides>4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Times New Roman</vt:lpstr>
      <vt:lpstr>Arial</vt:lpstr>
      <vt:lpstr>Wingdings</vt:lpstr>
      <vt:lpstr>Orbit</vt:lpstr>
      <vt:lpstr>CSSE463: Image Recognition  Day 20</vt:lpstr>
      <vt:lpstr>Exam prep</vt:lpstr>
      <vt:lpstr>Common model of learning machines</vt:lpstr>
      <vt:lpstr>Sunset Process</vt:lpstr>
    </vt:vector>
  </TitlesOfParts>
  <Company>Rose-Hulman Institute of Technology</Company>
  <LinksUpToDate>false</LinksUpToDate>
  <SharedDoc>false</SharedDoc>
  <HyperlinksChanged>false</HyperlinksChanged>
  <AppVersion>15.0032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Matthew Boutell</dc:creator>
  <cp:lastModifiedBy>Matt Boutell</cp:lastModifiedBy>
  <cp:revision>728</cp:revision>
  <dcterms:created xsi:type="dcterms:W3CDTF">2006-02-27T20:44:00Z</dcterms:created>
  <dcterms:modified xsi:type="dcterms:W3CDTF">2019-04-01T00:43:32Z</dcterms:modified>
</cp:coreProperties>
</file>