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36" r:id="rId10"/>
    <p:sldId id="337" r:id="rId11"/>
    <p:sldId id="338" r:id="rId12"/>
    <p:sldId id="339" r:id="rId13"/>
    <p:sldId id="340" r:id="rId14"/>
    <p:sldId id="341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51"/>
    <p:restoredTop sz="94627"/>
  </p:normalViewPr>
  <p:slideViewPr>
    <p:cSldViewPr>
      <p:cViewPr varScale="1">
        <p:scale>
          <a:sx n="110" d="100"/>
          <a:sy n="110" d="100"/>
        </p:scale>
        <p:origin x="53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Root was the first one to point out…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3445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089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emf"/><Relationship Id="rId9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0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</a:t>
            </a:r>
            <a:r>
              <a:rPr lang="en-US" sz="1800" i="1" dirty="0" smtClean="0"/>
              <a:t>point</a:t>
            </a:r>
            <a:r>
              <a:rPr lang="en-US" sz="1800" dirty="0" smtClean="0"/>
              <a:t> (neighborhood = only the </a:t>
            </a:r>
            <a:r>
              <a:rPr lang="en-US" sz="1800" smtClean="0"/>
              <a:t>pixel itself) operators </a:t>
            </a:r>
            <a:r>
              <a:rPr lang="en-US" sz="1800" dirty="0" smtClean="0"/>
              <a:t>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was due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11:00pm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</a:t>
            </a:r>
            <a:r>
              <a:rPr lang="en-US" sz="2400" dirty="0" smtClean="0"/>
              <a:t>positive change.</a:t>
            </a:r>
            <a:endParaRPr lang="en-US" sz="2400" dirty="0"/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66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08513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  <p:extLst/>
          </p:nvPr>
        </p:nvGraphicFramePr>
        <p:xfrm>
          <a:off x="457200" y="3246438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46438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Q6,7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3875" y="16256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757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Definition: the gradient,     , is the vector pointing in the direction of greatest change.</a:t>
            </a:r>
            <a:endParaRPr lang="en-US" sz="3600" dirty="0" smtClean="0"/>
          </a:p>
          <a:p>
            <a:pPr eaLnBrk="1" hangingPunct="1">
              <a:defRPr/>
            </a:pPr>
            <a:endParaRPr lang="en-US" sz="3600" dirty="0" smtClean="0"/>
          </a:p>
          <a:p>
            <a:pPr eaLnBrk="1" hangingPunct="1">
              <a:defRPr/>
            </a:pPr>
            <a:r>
              <a:rPr lang="en-US" sz="2800" dirty="0" smtClean="0"/>
              <a:t>To find its magnitude: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5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Review: filters to reduce noise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3716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From last slide from Day 5 class</a:t>
            </a:r>
          </a:p>
          <a:p>
            <a:pPr eaLnBrk="1" hangingPunct="1">
              <a:defRPr/>
            </a:pPr>
            <a:r>
              <a:rPr lang="en-US" sz="2400" dirty="0" smtClean="0"/>
              <a:t>To get the output at a single point, take cross-correlation (basically a dot-product) of filter and image at that point</a:t>
            </a:r>
          </a:p>
          <a:p>
            <a:pPr eaLnBrk="1" hangingPunct="1">
              <a:defRPr/>
            </a:pPr>
            <a:r>
              <a:rPr lang="en-US" sz="2400" dirty="0" smtClean="0"/>
              <a:t>To filter the whole image, shift the filter over each pixel in the original image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This is a 3x3 version of which filter?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1295400"/>
          <a:ext cx="2057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3" imgW="1047885" imgH="666660" progId="Equation.3">
                  <p:embed/>
                </p:oleObj>
              </mc:Choice>
              <mc:Fallback>
                <p:oleObj name="Equation" r:id="rId3" imgW="1047885" imgH="6666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2057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288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</a:t>
            </a:r>
            <a:r>
              <a:rPr lang="en-US" dirty="0" smtClean="0">
                <a:effectLst/>
              </a:rPr>
              <a:t>world:</a:t>
            </a:r>
            <a:endParaRPr lang="en-US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</a:t>
            </a:r>
            <a:r>
              <a:rPr lang="en-US" sz="2000">
                <a:effectLst/>
              </a:rPr>
              <a:t>1-based </a:t>
            </a:r>
            <a:r>
              <a:rPr lang="en-US" sz="2000" smtClean="0">
                <a:effectLst/>
              </a:rPr>
              <a:t>indexing</a:t>
            </a:r>
            <a:endParaRPr lang="en-US" sz="2000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John </a:t>
            </a:r>
            <a:r>
              <a:rPr lang="en-US" dirty="0" err="1" smtClean="0"/>
              <a:t>Krasich</a:t>
            </a:r>
            <a:r>
              <a:rPr lang="en-US" dirty="0" smtClean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Q3,4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772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12244</TotalTime>
  <Words>682</Words>
  <Application>Microsoft Macintosh PowerPoint</Application>
  <PresentationFormat>On-screen Show (4:3)</PresentationFormat>
  <Paragraphs>145</Paragraphs>
  <Slides>14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Courier New</vt:lpstr>
      <vt:lpstr>Symbol</vt:lpstr>
      <vt:lpstr>Arial</vt:lpstr>
      <vt:lpstr>Wingdings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2. Find edge gradient magnitude</vt:lpstr>
      <vt:lpstr>3. Find edge gradient direction </vt:lpstr>
      <vt:lpstr>Review: filters to reduce noise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417</cp:revision>
  <dcterms:created xsi:type="dcterms:W3CDTF">2006-02-27T20:44:00Z</dcterms:created>
  <dcterms:modified xsi:type="dcterms:W3CDTF">2019-03-14T20:46:26Z</dcterms:modified>
</cp:coreProperties>
</file>