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61"/>
    <p:restoredTop sz="94627"/>
  </p:normalViewPr>
  <p:slideViewPr>
    <p:cSldViewPr>
      <p:cViewPr varScale="1">
        <p:scale>
          <a:sx n="110" d="100"/>
          <a:sy n="110" d="100"/>
        </p:scale>
        <p:origin x="15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4" Type="http://schemas.openxmlformats.org/officeDocument/2006/relationships/hyperlink" Target="http://en.wikipedia.org/wiki/Image:HSV_cone.jpg" TargetMode="External"/><Relationship Id="rId5" Type="http://schemas.openxmlformats.org/officeDocument/2006/relationships/image" Target="../media/image12.jpeg"/><Relationship Id="rId6" Type="http://schemas.openxmlformats.org/officeDocument/2006/relationships/hyperlink" Target="http://en.wikipedia.org/wiki/Image:HSV_cylinder.jpg" TargetMode="External"/><Relationship Id="rId7" Type="http://schemas.openxmlformats.org/officeDocument/2006/relationships/image" Target="../media/image13.jpeg"/><Relationship Id="rId8" Type="http://schemas.openxmlformats.org/officeDocument/2006/relationships/image" Target="../media/image14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lorpicker.com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4" Type="http://schemas.openxmlformats.org/officeDocument/2006/relationships/hyperlink" Target="http://www.ri.cmu.edu/pub_files/pub4/ohta_y_1980_1/ohta_y_1980_1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6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en.wikipedia.org/wiki/Gamu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2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7.jpeg"/><Relationship Id="rId5" Type="http://schemas.openxmlformats.org/officeDocument/2006/relationships/image" Target="../media/image9.png"/><Relationship Id="rId6" Type="http://schemas.openxmlformats.org/officeDocument/2006/relationships/oleObject" Target="../embeddings/oleObject2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hyperlink" Target="http://xstitch.zachrattner.com/Images/RGBCube.png" TargetMode="External"/><Relationship Id="rId6" Type="http://schemas.openxmlformats.org/officeDocument/2006/relationships/hyperlink" Target="http://dev.bowdenweb.com/css/colors/i/rgb-color-space-visualized-as-a-cube-msdn.png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effectLst/>
              </a:rPr>
              <a:t>Classmate quote: </a:t>
            </a:r>
            <a:r>
              <a:rPr lang="en-US" sz="2400" i="1" dirty="0" smtClean="0">
                <a:effectLst/>
              </a:rPr>
              <a:t>I </a:t>
            </a:r>
            <a:r>
              <a:rPr lang="en-US" sz="2400" i="1" dirty="0">
                <a:effectLst/>
              </a:rPr>
              <a:t>have had every single employer ask about my image recognition or vision system background</a:t>
            </a:r>
            <a:endParaRPr lang="en-US" sz="2400" i="1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laptop)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Questions?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http://www.colorpicker.com/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No problem with </a:t>
            </a:r>
            <a:r>
              <a:rPr lang="en-US" sz="2000" b="1" dirty="0" smtClean="0">
                <a:solidFill>
                  <a:srgbClr val="FFFF00"/>
                </a:solidFill>
              </a:rPr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1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 dirty="0"/>
              <a:t>A color image is made of red, green, and blue </a:t>
            </a:r>
            <a:r>
              <a:rPr lang="en-US" sz="2400" i="1" dirty="0"/>
              <a:t>bands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Additive color</a:t>
            </a:r>
          </a:p>
          <a:p>
            <a:pPr lvl="2"/>
            <a:r>
              <a:rPr lang="en-US" sz="1800" dirty="0"/>
              <a:t>Colors formed by adding primaries to black</a:t>
            </a:r>
          </a:p>
          <a:p>
            <a:pPr lvl="1"/>
            <a:r>
              <a:rPr lang="en-US" sz="2000" dirty="0"/>
              <a:t>Comments from graphics?</a:t>
            </a:r>
          </a:p>
          <a:p>
            <a:pPr lvl="1"/>
            <a:r>
              <a:rPr lang="en-US" sz="2000" dirty="0"/>
              <a:t>RGB mimics retinal cones in eye.</a:t>
            </a:r>
          </a:p>
          <a:p>
            <a:pPr lvl="1"/>
            <a:r>
              <a:rPr lang="en-US" sz="2000" dirty="0"/>
              <a:t>RGB used in sensors and displays</a:t>
            </a:r>
          </a:p>
          <a:p>
            <a:pPr lvl="2"/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2"/>
            <a:r>
              <a:rPr lang="en-US" sz="18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</a:t>
            </a:r>
            <a:r>
              <a:rPr lang="en-US" sz="18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“16M colors”?</a:t>
            </a:r>
          </a:p>
          <a:p>
            <a:pPr lvl="1">
              <a:buFont typeface="Wingdings" pitchFamily="2" charset="2"/>
              <a:buNone/>
            </a:pPr>
            <a:endParaRPr lang="en-US" sz="2000" dirty="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Allows what range </a:t>
            </a:r>
            <a:r>
              <a:rPr lang="en-US" sz="2400" dirty="0"/>
              <a:t>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</a:t>
            </a:r>
            <a:r>
              <a:rPr lang="en-US" sz="2800" dirty="0" smtClean="0"/>
              <a:t>storage, in KB, is </a:t>
            </a:r>
            <a:r>
              <a:rPr lang="en-US" sz="2800" dirty="0"/>
              <a:t>required for a </a:t>
            </a:r>
            <a:r>
              <a:rPr lang="en-US" sz="2800" dirty="0" smtClean="0"/>
              <a:t>128x192 thumbnail color </a:t>
            </a:r>
            <a:r>
              <a:rPr lang="en-US" sz="2800" dirty="0"/>
              <a:t>image (</a:t>
            </a:r>
            <a:r>
              <a:rPr lang="en-US" sz="2800" dirty="0" smtClean="0"/>
              <a:t>uncompressed, including unused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bytes)? 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95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4103</TotalTime>
  <Words>671</Words>
  <Application>Microsoft Macintosh PowerPoint</Application>
  <PresentationFormat>On-screen Show (4:3)</PresentationFormat>
  <Paragraphs>155</Paragraphs>
  <Slides>14</Slides>
  <Notes>12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Symbol</vt:lpstr>
      <vt:lpstr>Times New Roman</vt:lpstr>
      <vt:lpstr>Wingdings</vt:lpstr>
      <vt:lpstr>Arial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Matthew R</cp:lastModifiedBy>
  <cp:revision>222</cp:revision>
  <cp:lastPrinted>2016-11-29T18:40:42Z</cp:lastPrinted>
  <dcterms:created xsi:type="dcterms:W3CDTF">2006-02-27T20:44:00Z</dcterms:created>
  <dcterms:modified xsi:type="dcterms:W3CDTF">2019-03-05T15:02:46Z</dcterms:modified>
</cp:coreProperties>
</file>