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3" autoAdjust="0"/>
    <p:restoredTop sz="94328" autoAdjust="0"/>
  </p:normalViewPr>
  <p:slideViewPr>
    <p:cSldViewPr>
      <p:cViewPr varScale="1">
        <p:scale>
          <a:sx n="109" d="100"/>
          <a:sy n="109" d="100"/>
        </p:scale>
        <p:origin x="195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boutell@rose-hulma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rose-hulman.edu/class/csse/csse463/20193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image" Target="../media/image10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CSSE463: </a:t>
            </a:r>
            <a:br>
              <a:rPr lang="en-US" dirty="0"/>
            </a:br>
            <a:r>
              <a:rPr lang="en-US" dirty="0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 err="1" smtClean="0"/>
              <a:t>Moench</a:t>
            </a:r>
            <a:r>
              <a:rPr lang="en-US" dirty="0" smtClean="0"/>
              <a:t> D219B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Image Rec?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</a:t>
            </a:r>
            <a:r>
              <a:rPr lang="en-US" sz="2800" b="1" dirty="0" smtClean="0"/>
              <a:t>big term project starting in week 4</a:t>
            </a:r>
            <a:r>
              <a:rPr lang="en-US" sz="2800" dirty="0" smtClean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asap if not installed</a:t>
            </a:r>
            <a:r>
              <a:rPr lang="en-US" sz="28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Instructions in Lab 1 (from course webpage)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for copyrighted papers,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</a:t>
            </a:r>
          </a:p>
          <a:p>
            <a:r>
              <a:rPr lang="en-US" dirty="0"/>
              <a:t>W</a:t>
            </a:r>
            <a:r>
              <a:rPr lang="en-US" dirty="0" smtClean="0"/>
              <a:t>ebpage for other. Bookmark: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https://www.rose-hulman.edu/class/csse/csse463/201930/</a:t>
            </a:r>
            <a:endParaRPr lang="en-US" sz="2400" dirty="0" smtClean="0"/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</a:t>
            </a:r>
            <a:r>
              <a:rPr lang="en-US" sz="2400" b="1" dirty="0">
                <a:solidFill>
                  <a:srgbClr val="FFC000"/>
                </a:solidFill>
              </a:rPr>
              <a:t>large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C000"/>
                </a:solidFill>
              </a:rPr>
              <a:t>term </a:t>
            </a:r>
            <a:r>
              <a:rPr lang="en-US" sz="2400" b="1" dirty="0">
                <a:solidFill>
                  <a:srgbClr val="FFC000"/>
                </a:solidFill>
              </a:rPr>
              <a:t>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color image is made of red, green, and blue </a:t>
            </a:r>
            <a:r>
              <a:rPr lang="en-US" sz="2800" i="1" dirty="0"/>
              <a:t>bands </a:t>
            </a:r>
            <a:r>
              <a:rPr lang="en-US" sz="2800" dirty="0"/>
              <a:t>or </a:t>
            </a:r>
            <a:r>
              <a:rPr lang="en-US" sz="2800" i="1" dirty="0"/>
              <a:t>channels</a:t>
            </a:r>
            <a:r>
              <a:rPr lang="en-US" sz="2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RGB used in sensors and </a:t>
            </a:r>
            <a:r>
              <a:rPr lang="en-US" sz="2400" dirty="0" smtClean="0"/>
              <a:t>displays</a:t>
            </a:r>
            <a:endParaRPr lang="en-US" sz="2400" dirty="0"/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 smtClean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  <a:endParaRPr lang="en-US" sz="2400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 smtClean="0"/>
              <a:t>What is image recognition?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10200" y="1752600"/>
            <a:ext cx="373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Here since 2005. CSSE120 (&amp; Robotics), 220, 221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230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463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479,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483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ME430, ROBO4x0,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5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senior theses, many </a:t>
            </a:r>
            <a:r>
              <a:rPr lang="en-US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ind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studies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Image </a:t>
            </a:r>
            <a:r>
              <a:rPr lang="en-US" sz="2400" smtClean="0"/>
              <a:t>recognition (IR) </a:t>
            </a:r>
            <a:r>
              <a:rPr lang="en-US" sz="2400" dirty="0"/>
              <a:t>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</a:t>
            </a:r>
            <a:r>
              <a:rPr lang="en-US" sz="2400" dirty="0" smtClean="0"/>
              <a:t>machine learning; those are Dr. </a:t>
            </a:r>
            <a:r>
              <a:rPr lang="en-US" sz="2400" dirty="0" err="1" smtClean="0"/>
              <a:t>Shibberu’s</a:t>
            </a:r>
            <a:r>
              <a:rPr lang="en-US" sz="2400" dirty="0" smtClean="0"/>
              <a:t> classes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</a:t>
            </a:r>
            <a:r>
              <a:rPr lang="en-US" dirty="0"/>
              <a:t>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</a:t>
            </a:r>
            <a:r>
              <a:rPr lang="en-US" dirty="0" smtClean="0"/>
              <a:t>clouds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5575</TotalTime>
  <Words>784</Words>
  <Application>Microsoft Macintosh PowerPoint</Application>
  <PresentationFormat>On-screen Show (4:3)</PresentationFormat>
  <Paragraphs>149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Times New Roman</vt:lpstr>
      <vt:lpstr>Wingdings</vt:lpstr>
      <vt:lpstr>Arial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IR vs IP</vt:lpstr>
      <vt:lpstr>Why Image Rec?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203</cp:revision>
  <cp:lastPrinted>2010-11-15T16:37:08Z</cp:lastPrinted>
  <dcterms:created xsi:type="dcterms:W3CDTF">2006-02-27T20:44:00Z</dcterms:created>
  <dcterms:modified xsi:type="dcterms:W3CDTF">2019-03-04T16:15:05Z</dcterms:modified>
</cp:coreProperties>
</file>