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5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39" r:id="rId16"/>
    <p:sldId id="323" r:id="rId17"/>
    <p:sldId id="320" r:id="rId18"/>
    <p:sldId id="321" r:id="rId19"/>
    <p:sldId id="315" r:id="rId20"/>
    <p:sldId id="316" r:id="rId21"/>
    <p:sldId id="317" r:id="rId22"/>
    <p:sldId id="334" r:id="rId23"/>
    <p:sldId id="337" r:id="rId2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4986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596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1033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431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3924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2684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7287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12318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79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Thomas Root was the first one to point out…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75CC91-A73D-4899-97CD-86C7E7C197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252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99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877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930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1359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372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3320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9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adget.com/2010/12/09/kinect-finally-fulfills-its-minority-report-destiny-video/" TargetMode="External"/><Relationship Id="rId2" Type="http://schemas.openxmlformats.org/officeDocument/2006/relationships/hyperlink" Target="http://www.youtube.com/watch?v=7QrnwoO1-8A&amp;feature=mfu_in_order&amp;list=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tomorrow 9:00 am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Tomorrow: Ruth </a:t>
            </a:r>
            <a:r>
              <a:rPr lang="en-US" sz="2000" dirty="0" err="1" smtClean="0"/>
              <a:t>Henigar</a:t>
            </a:r>
            <a:r>
              <a:rPr lang="en-US" sz="2000" dirty="0" smtClean="0"/>
              <a:t> </a:t>
            </a:r>
            <a:r>
              <a:rPr lang="en-US" sz="2000" smtClean="0"/>
              <a:t>10</a:t>
            </a:r>
            <a:r>
              <a:rPr lang="en-US" sz="2000" baseline="30000" smtClean="0"/>
              <a:t>th</a:t>
            </a:r>
            <a:r>
              <a:rPr lang="en-US" sz="2000" smtClean="0"/>
              <a:t> hour in GM Room,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Global Expo until 6:15 </a:t>
            </a:r>
            <a:r>
              <a:rPr lang="en-US" sz="2000" smtClean="0"/>
              <a:t>in Kahn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11:59pm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Nice example of how to show results: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other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743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Edge gradient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 flipH="1" flipV="1">
            <a:off x="2590800" y="3352800"/>
            <a:ext cx="838200" cy="762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2252664" y="3091656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sym typeface="Symbol" pitchFamily="18" charset="2"/>
              </a:rPr>
              <a:t></a:t>
            </a:r>
            <a:r>
              <a:rPr lang="en-US" dirty="0">
                <a:solidFill>
                  <a:schemeClr val="bg1"/>
                </a:solidFill>
              </a:rPr>
              <a:t>f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84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Vector pointing in direction of greatest </a:t>
            </a:r>
            <a:r>
              <a:rPr lang="en-US" sz="2400" dirty="0" smtClean="0"/>
              <a:t>positive change.</a:t>
            </a:r>
            <a:endParaRPr lang="en-US" sz="2400" dirty="0"/>
          </a:p>
          <a:p>
            <a:r>
              <a:rPr lang="en-US" sz="2400" dirty="0"/>
              <a:t>	We want its magnitude and direction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229600" y="6400800"/>
            <a:ext cx="8643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Q4,Q5</a:t>
            </a:r>
            <a:endParaRPr lang="en-US" dirty="0"/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Review: filters to reduce noise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00600" y="1371600"/>
            <a:ext cx="4038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From last slide from Day 5 class</a:t>
            </a:r>
          </a:p>
          <a:p>
            <a:pPr eaLnBrk="1" hangingPunct="1">
              <a:defRPr/>
            </a:pPr>
            <a:r>
              <a:rPr lang="en-US" sz="2400" dirty="0" smtClean="0"/>
              <a:t>To get the output at a single point, take cross-correlation (basically a dot-product) of filter and image at that point</a:t>
            </a:r>
          </a:p>
          <a:p>
            <a:pPr eaLnBrk="1" hangingPunct="1">
              <a:defRPr/>
            </a:pPr>
            <a:r>
              <a:rPr lang="en-US" sz="2400" dirty="0" smtClean="0"/>
              <a:t>To filter the whole image, shift the filter over each pixel in the original image</a:t>
            </a:r>
          </a:p>
          <a:p>
            <a:pPr eaLnBrk="1" hangingPunct="1">
              <a:defRPr/>
            </a:pPr>
            <a:endParaRPr lang="en-US" sz="2400" dirty="0"/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This is a 3x3 version of which filter?</a:t>
            </a:r>
          </a:p>
        </p:txBody>
      </p:sp>
      <p:graphicFrame>
        <p:nvGraphicFramePr>
          <p:cNvPr id="297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5800" y="1295400"/>
          <a:ext cx="20574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1047885" imgH="666660" progId="Equation.3">
                  <p:embed/>
                </p:oleObj>
              </mc:Choice>
              <mc:Fallback>
                <p:oleObj name="Equation" r:id="rId3" imgW="1047885" imgH="6666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20574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996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There are 2 types of programmers in the </a:t>
            </a:r>
            <a:r>
              <a:rPr lang="en-US" dirty="0" smtClean="0">
                <a:effectLst/>
              </a:rPr>
              <a:t>world:</a:t>
            </a:r>
            <a:endParaRPr lang="en-US" dirty="0">
              <a:effectLst/>
            </a:endParaRP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1-based indexing</a:t>
            </a:r>
          </a:p>
          <a:p>
            <a:pPr marL="800100" lvl="2" indent="0">
              <a:buNone/>
            </a:pPr>
            <a:r>
              <a:rPr lang="en-US" sz="2000" dirty="0">
                <a:effectLst/>
              </a:rPr>
              <a:t>1. Those who prefer 0-based indexing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John </a:t>
            </a:r>
            <a:r>
              <a:rPr lang="en-US" dirty="0" err="1" smtClean="0"/>
              <a:t>Krasich</a:t>
            </a:r>
            <a:r>
              <a:rPr lang="en-US" dirty="0" smtClean="0"/>
              <a:t>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12063</TotalTime>
  <Words>1027</Words>
  <Application>Microsoft Office PowerPoint</Application>
  <PresentationFormat>On-screen Show (4:3)</PresentationFormat>
  <Paragraphs>210</Paragraphs>
  <Slides>23</Slides>
  <Notes>17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Courier New</vt:lpstr>
      <vt:lpstr>Symbol</vt:lpstr>
      <vt:lpstr>Wingdings</vt:lpstr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Edge gradient</vt:lpstr>
      <vt:lpstr>1. Find partials using filters</vt:lpstr>
      <vt:lpstr>Demo</vt:lpstr>
      <vt:lpstr>2. Find edge gradient magnitude</vt:lpstr>
      <vt:lpstr>3. Find edge gradient direction </vt:lpstr>
      <vt:lpstr>Review: filters to reduce noise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406</cp:revision>
  <dcterms:created xsi:type="dcterms:W3CDTF">2006-02-27T20:44:00Z</dcterms:created>
  <dcterms:modified xsi:type="dcterms:W3CDTF">2015-12-08T14:48:58Z</dcterms:modified>
</cp:coreProperties>
</file>