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4268" autoAdjust="0"/>
  </p:normalViewPr>
  <p:slideViewPr>
    <p:cSldViewPr>
      <p:cViewPr varScale="1">
        <p:scale>
          <a:sx n="110" d="100"/>
          <a:sy n="110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63/201620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 smtClean="0"/>
              <a:t>Myers240C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asap if not installed</a:t>
            </a:r>
            <a:r>
              <a:rPr lang="en-US" sz="28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Instructions here: \\</a:t>
            </a:r>
            <a:r>
              <a:rPr lang="en-US" sz="2400"/>
              <a:t>rose-hulman.edu\dfs\Software\Course </a:t>
            </a:r>
            <a:r>
              <a:rPr lang="en-US" sz="2400" smtClean="0"/>
              <a:t>Software\MATLAB_R2015a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if you haven’t 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http://www.rose-hulman.edu/class/csse/csse463/201620/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7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 smtClean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  <a:endParaRPr lang="en-US" sz="2400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 smtClean="0"/>
              <a:t>What is image recognition?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86400" y="1752600"/>
            <a:ext cx="3657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11</a:t>
            </a:r>
            <a:r>
              <a:rPr lang="en-US" baseline="300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th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year here.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CSSE120 (&amp; Robotics), 220, 221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230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325; 479;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483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ME430, ROBO4x0,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senior theses, many </a:t>
            </a:r>
            <a:r>
              <a:rPr lang="en-US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ind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studies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pattern classification: that’s ECE597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</a:t>
            </a:r>
            <a:r>
              <a:rPr lang="en-US" dirty="0" smtClean="0"/>
              <a:t>clouds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5475</TotalTime>
  <Words>776</Words>
  <Application>Microsoft Office PowerPoint</Application>
  <PresentationFormat>On-screen Show (4:3)</PresentationFormat>
  <Paragraphs>151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196</cp:revision>
  <cp:lastPrinted>2010-11-15T16:37:08Z</cp:lastPrinted>
  <dcterms:created xsi:type="dcterms:W3CDTF">2006-02-27T20:44:00Z</dcterms:created>
  <dcterms:modified xsi:type="dcterms:W3CDTF">2015-11-30T15:54:17Z</dcterms:modified>
</cp:coreProperties>
</file>