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59" r:id="rId2"/>
    <p:sldId id="283" r:id="rId3"/>
    <p:sldId id="265" r:id="rId4"/>
    <p:sldId id="260" r:id="rId5"/>
    <p:sldId id="258" r:id="rId6"/>
    <p:sldId id="282" r:id="rId7"/>
    <p:sldId id="267" r:id="rId8"/>
    <p:sldId id="270" r:id="rId9"/>
    <p:sldId id="271" r:id="rId10"/>
    <p:sldId id="272" r:id="rId11"/>
    <p:sldId id="273" r:id="rId12"/>
    <p:sldId id="268" r:id="rId13"/>
    <p:sldId id="269" r:id="rId14"/>
    <p:sldId id="275" r:id="rId15"/>
    <p:sldId id="279" r:id="rId16"/>
    <p:sldId id="261" r:id="rId17"/>
    <p:sldId id="281" r:id="rId18"/>
    <p:sldId id="278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268" autoAdjust="0"/>
  </p:normalViewPr>
  <p:slideViewPr>
    <p:cSldViewPr>
      <p:cViewPr varScale="1">
        <p:scale>
          <a:sx n="87" d="100"/>
          <a:sy n="87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80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85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14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15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5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81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0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4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2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31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69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3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2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63/20152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142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CSSE463: </a:t>
            </a:r>
            <a:br>
              <a:rPr lang="en-US"/>
            </a:br>
            <a:r>
              <a:rPr lang="en-US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F-222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course project)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asap if not installed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is just a gateway to website (plus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assignments)</a:t>
            </a:r>
          </a:p>
          <a:p>
            <a:r>
              <a:rPr lang="en-US" dirty="0" smtClean="0"/>
              <a:t>Bookmark </a:t>
            </a:r>
            <a:r>
              <a:rPr lang="en-US" dirty="0" smtClean="0"/>
              <a:t>if you haven’t </a:t>
            </a:r>
            <a:endParaRPr lang="en-US" dirty="0" smtClean="0"/>
          </a:p>
          <a:p>
            <a:pPr>
              <a:buNone/>
            </a:pPr>
            <a:r>
              <a:rPr lang="en-US" sz="2400" dirty="0" smtClean="0">
                <a:hlinkClick r:id="rId3"/>
              </a:rPr>
              <a:t>http://www.rose-hulman.edu/class/csse/csse463/201520/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 optional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color image is made of red, green, and blue </a:t>
            </a:r>
            <a:r>
              <a:rPr lang="en-US" sz="2800" i="1"/>
              <a:t>bands </a:t>
            </a:r>
            <a:r>
              <a:rPr lang="en-US" sz="2800"/>
              <a:t>or </a:t>
            </a:r>
            <a:r>
              <a:rPr lang="en-US" sz="2800" i="1"/>
              <a:t>channels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used in sensors and displays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Comments from graphics?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2306" y="6488668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http://xkcd.com/1425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065214" y="999309"/>
            <a:ext cx="4419600" cy="3856020"/>
          </a:xfr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400" dirty="0" smtClean="0">
                <a:effectLst/>
              </a:rPr>
              <a:t>In the 1960’s, Marvin Minsky assigned a couple of undergrads to spend the summer programming a computer to use a camera to identify objects in a scene. He figured they’d have the problem solved by the end of the summer. Half a century later, we’re still working on it.</a:t>
            </a:r>
            <a:endParaRPr lang="en-US" sz="2400" dirty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482" y="990600"/>
            <a:ext cx="3395370" cy="553038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3783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kern="0" dirty="0" smtClean="0"/>
              <a:t>What is image recognition?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7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Where you live in Terre Haute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[On piazza: If you had an extra day every week, how would you spend it? Why?]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86400" y="1752600"/>
            <a:ext cx="3657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10</a:t>
            </a:r>
            <a:r>
              <a:rPr lang="en-US" sz="2000" baseline="30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th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year here.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CSSE120 (&amp; Robotics), 220, 221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230, 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325; 479; Android, ME430, ROBO4x0, 2 </a:t>
            </a:r>
            <a:r>
              <a:rPr lang="en-US" sz="20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Img</a:t>
            </a:r>
            <a:r>
              <a:rPr lang="en-US" sz="2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Rec theses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pattern classification: that’s ECE597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It’s a sunset</a:t>
            </a:r>
          </a:p>
          <a:p>
            <a:pPr>
              <a:lnSpc>
                <a:spcPct val="90000"/>
              </a:lnSpc>
            </a:pPr>
            <a:r>
              <a:rPr lang="en-US" dirty="0"/>
              <a:t>It has a boat, people, water, sky, </a:t>
            </a:r>
            <a:r>
              <a:rPr lang="en-US" dirty="0" smtClean="0"/>
              <a:t>clouds</a:t>
            </a: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5318</TotalTime>
  <Words>788</Words>
  <Application>Microsoft Office PowerPoint</Application>
  <PresentationFormat>On-screen Show (4:3)</PresentationFormat>
  <Paragraphs>151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Wingdings</vt:lpstr>
      <vt:lpstr>Orbit</vt:lpstr>
      <vt:lpstr>Equation</vt:lpstr>
      <vt:lpstr>CSSE463:  Image Recognition</vt:lpstr>
      <vt:lpstr>PowerPoint Presentation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192</cp:revision>
  <cp:lastPrinted>2010-11-15T16:37:08Z</cp:lastPrinted>
  <dcterms:created xsi:type="dcterms:W3CDTF">2006-02-27T20:44:00Z</dcterms:created>
  <dcterms:modified xsi:type="dcterms:W3CDTF">2014-12-01T13:49:54Z</dcterms:modified>
</cp:coreProperties>
</file>