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4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9" r:id="rId12"/>
    <p:sldId id="338" r:id="rId13"/>
    <p:sldId id="330" r:id="rId14"/>
    <p:sldId id="325" r:id="rId15"/>
    <p:sldId id="323" r:id="rId16"/>
    <p:sldId id="320" r:id="rId17"/>
    <p:sldId id="321" r:id="rId18"/>
    <p:sldId id="315" r:id="rId19"/>
    <p:sldId id="316" r:id="rId20"/>
    <p:sldId id="317" r:id="rId21"/>
    <p:sldId id="334" r:id="rId22"/>
    <p:sldId id="337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9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adget.com/2010/12/09/kinect-finally-fulfills-its-minority-report-destiny-video/" TargetMode="External"/><Relationship Id="rId2" Type="http://schemas.openxmlformats.org/officeDocument/2006/relationships/hyperlink" Target="http://www.youtube.com/watch?v=7QrnwoO1-8A&amp;feature=mfu_in_order&amp;list=U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due tomorrow  1:30 pm.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11:59pm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Gradients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>
            <a:off x="3429000" y="4114800"/>
            <a:ext cx="1295400" cy="1143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4267200" y="4572000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</a:t>
            </a:r>
            <a:r>
              <a:rPr lang="en-US"/>
              <a:t>f</a:t>
            </a:r>
            <a:endParaRPr lang="en-US" baseline="-25000"/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39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Vector pointing in direction of greatest change:</a:t>
            </a:r>
          </a:p>
          <a:p>
            <a:r>
              <a:rPr lang="en-US" sz="2400"/>
              <a:t>	We want its magnitude and direction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09925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9925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8643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Q4,Q5</a:t>
            </a:r>
            <a:endParaRPr lang="en-US" dirty="0"/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" y="15240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71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err="1" smtClean="0"/>
              <a:t>Edgels</a:t>
            </a:r>
            <a:r>
              <a:rPr lang="en-US" sz="2400" dirty="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smtClean="0"/>
              <a:t>Edges</a:t>
            </a:r>
            <a:r>
              <a:rPr lang="en-US" sz="2400" dirty="0" smtClean="0"/>
              <a:t> are longer segments found by grouping </a:t>
            </a:r>
            <a:r>
              <a:rPr lang="en-US" sz="2400" dirty="0" err="1" smtClean="0"/>
              <a:t>edgels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Different data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There are only two people in this world: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1. Those who index their arrays starting at 1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1. Those who index their arrays starting at 0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Thomas Root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</a:t>
            </a:r>
            <a:r>
              <a:rPr lang="en-US" sz="2800" b="1" dirty="0" smtClean="0"/>
              <a:t>two thresholds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11994</TotalTime>
  <Words>979</Words>
  <Application>Microsoft Office PowerPoint</Application>
  <PresentationFormat>On-screen Show (4:3)</PresentationFormat>
  <Paragraphs>200</Paragraphs>
  <Slides>22</Slides>
  <Notes>16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Gradients</vt:lpstr>
      <vt:lpstr>1. Find partials using filters</vt:lpstr>
      <vt:lpstr>Demo</vt:lpstr>
      <vt:lpstr>2. Find edge gradient magnitude</vt:lpstr>
      <vt:lpstr>3. Find edge gradient direction 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391</cp:revision>
  <dcterms:created xsi:type="dcterms:W3CDTF">2006-02-27T20:44:00Z</dcterms:created>
  <dcterms:modified xsi:type="dcterms:W3CDTF">2013-12-10T19:24:04Z</dcterms:modified>
</cp:coreProperties>
</file>