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4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84" r:id="rId11"/>
    <p:sldId id="282" r:id="rId12"/>
    <p:sldId id="288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11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12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16MB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10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en.wikipedia.org/wiki/Image:HSV_cone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Reinstall </a:t>
            </a:r>
            <a:r>
              <a:rPr lang="en-US" sz="2400" dirty="0" err="1"/>
              <a:t>Matlab</a:t>
            </a:r>
            <a:r>
              <a:rPr lang="en-US" sz="2400" dirty="0"/>
              <a:t> if you are having problems: Lab </a:t>
            </a:r>
            <a:r>
              <a:rPr lang="en-US" sz="2400" dirty="0" smtClean="0"/>
              <a:t>1 </a:t>
            </a:r>
            <a:r>
              <a:rPr lang="en-US" sz="2400" dirty="0"/>
              <a:t>has </a:t>
            </a:r>
            <a:r>
              <a:rPr lang="en-US" sz="2400" dirty="0" smtClean="0"/>
              <a:t>directions</a:t>
            </a:r>
            <a:r>
              <a:rPr lang="en-US" sz="24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Angel has 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Bonus points to first person to find errors in course materials</a:t>
            </a:r>
            <a:r>
              <a:rPr lang="en-US" sz="2400" dirty="0" smtClean="0"/>
              <a:t>!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laptop)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Last class we discussed: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</a:t>
            </a:r>
            <a:r>
              <a:rPr lang="en-US" sz="2400" dirty="0" smtClean="0"/>
              <a:t>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Questions?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 problem with </a:t>
            </a:r>
            <a:r>
              <a:rPr lang="en-US" sz="2000" dirty="0" smtClean="0"/>
              <a:t>wraparound</a:t>
            </a:r>
          </a:p>
          <a:p>
            <a:pPr lvl="1"/>
            <a:r>
              <a:rPr lang="en-US" sz="2000" dirty="0" smtClean="0"/>
              <a:t>Y. I. </a:t>
            </a:r>
            <a:r>
              <a:rPr lang="en-US" sz="2000" dirty="0" err="1" smtClean="0"/>
              <a:t>Ohta</a:t>
            </a:r>
            <a:r>
              <a:rPr lang="en-US" sz="2000" dirty="0" smtClean="0"/>
              <a:t>, T. </a:t>
            </a:r>
            <a:r>
              <a:rPr lang="en-US" sz="2000" dirty="0" err="1" smtClean="0"/>
              <a:t>Kanade</a:t>
            </a:r>
            <a:r>
              <a:rPr lang="en-US" sz="2000" dirty="0" smtClean="0"/>
              <a:t>, and T. Sakai, Color information for region segmentation, Computer Graphics and Image Processing, Vol. 13, pp. 222-241, 1980.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storage is required for a 4 megapixel color image (uncompressed)?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1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1524000"/>
            <a:ext cx="2857500" cy="21431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3886200"/>
            <a:ext cx="2857500" cy="21431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3958</TotalTime>
  <Words>600</Words>
  <Application>Microsoft Office PowerPoint</Application>
  <PresentationFormat>On-screen Show (4:3)</PresentationFormat>
  <Paragraphs>145</Paragraphs>
  <Slides>12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HSV color space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203</cp:revision>
  <cp:lastPrinted>2010-11-30T14:37:18Z</cp:lastPrinted>
  <dcterms:created xsi:type="dcterms:W3CDTF">2006-02-27T20:44:00Z</dcterms:created>
  <dcterms:modified xsi:type="dcterms:W3CDTF">2012-11-27T19:27:18Z</dcterms:modified>
</cp:coreProperties>
</file>