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4"/>
  </p:notesMasterIdLst>
  <p:sldIdLst>
    <p:sldId id="265" r:id="rId2"/>
    <p:sldId id="261" r:id="rId3"/>
    <p:sldId id="283" r:id="rId4"/>
    <p:sldId id="289" r:id="rId5"/>
    <p:sldId id="277" r:id="rId6"/>
    <p:sldId id="279" r:id="rId7"/>
    <p:sldId id="280" r:id="rId8"/>
    <p:sldId id="281" r:id="rId9"/>
    <p:sldId id="284" r:id="rId10"/>
    <p:sldId id="282" r:id="rId11"/>
    <p:sldId id="288" r:id="rId12"/>
    <p:sldId id="285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10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11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BD27E6-8C13-422E-9776-B5630F0C2F87}" type="slidenum">
              <a:rPr lang="en-US"/>
              <a:pPr/>
              <a:t>12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16MB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7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8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9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en.wikipedia.org/wiki/Image:HSV_cone.jp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Reinstall </a:t>
            </a:r>
            <a:r>
              <a:rPr lang="en-US" sz="2400" dirty="0" err="1"/>
              <a:t>Matlab</a:t>
            </a:r>
            <a:r>
              <a:rPr lang="en-US" sz="2400" dirty="0"/>
              <a:t> if you are having problems: Lab </a:t>
            </a:r>
            <a:r>
              <a:rPr lang="en-US" sz="2400" dirty="0" smtClean="0"/>
              <a:t>1 </a:t>
            </a:r>
            <a:r>
              <a:rPr lang="en-US" sz="2400" dirty="0"/>
              <a:t>has </a:t>
            </a:r>
            <a:r>
              <a:rPr lang="en-US" sz="2400" dirty="0" smtClean="0"/>
              <a:t>directions</a:t>
            </a:r>
            <a:r>
              <a:rPr lang="en-US" sz="2400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Angel has 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Bonus points to first person to find errors in course materials</a:t>
            </a:r>
            <a:r>
              <a:rPr lang="en-US" sz="2400" dirty="0" smtClean="0"/>
              <a:t>!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Tomorrow: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</a:t>
            </a:r>
            <a:r>
              <a:rPr lang="en-US" sz="2400" smtClean="0"/>
              <a:t>bring laptop)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Last class we discussed: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Questions?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ICME Sunset Paper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 quiz questions</a:t>
            </a:r>
          </a:p>
          <a:p>
            <a:endParaRPr lang="en-US" dirty="0" smtClean="0"/>
          </a:p>
          <a:p>
            <a:r>
              <a:rPr lang="en-US" dirty="0" smtClean="0"/>
              <a:t>We’ll answer some in-class as time allows.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05800" y="648866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Q8-10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p:oleObj spid="_x0000_s21532" name="Equation" r:id="rId5" imgW="838080" imgH="914400" progId="Equation.3">
              <p:embed/>
            </p:oleObj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storage is required for a 4 megapixel color image (uncompressed)?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Color Features (statistics from images)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/>
              <a:t>1. Color histograms</a:t>
            </a:r>
          </a:p>
          <a:p>
            <a:r>
              <a:rPr lang="en-US"/>
              <a:t>2. Color moments</a:t>
            </a:r>
          </a:p>
          <a:p>
            <a:r>
              <a:rPr lang="en-US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Related to the feature types</a:t>
            </a:r>
          </a:p>
          <a:p>
            <a:r>
              <a:rPr lang="en-US"/>
              <a:t>Some color spaces “work better”</a:t>
            </a:r>
          </a:p>
          <a:p>
            <a:r>
              <a:rPr lang="en-US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p:oleObj spid="_x0000_s45066" name="Equation" r:id="rId6" imgW="12571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the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1524000"/>
            <a:ext cx="2857500" cy="21431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3886200"/>
            <a:ext cx="2857500" cy="21431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LST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R + G + B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R – B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R – 2G + B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(Typically, we then normalize these to the same scale)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 problem with wraparound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Others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LUV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3775</TotalTime>
  <Words>593</Words>
  <Application>Microsoft Office PowerPoint</Application>
  <PresentationFormat>On-screen Show (4:3)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Orbit</vt:lpstr>
      <vt:lpstr>Equation</vt:lpstr>
      <vt:lpstr>Microsoft Equation 3.0</vt:lpstr>
      <vt:lpstr>CSSE463: Image Recognition  Day 2</vt:lpstr>
      <vt:lpstr>Pixels to Predicates</vt:lpstr>
      <vt:lpstr>Basics of Color Images</vt:lpstr>
      <vt:lpstr>Basics of Color Images</vt:lpstr>
      <vt:lpstr>Color Features (statistics from images)</vt:lpstr>
      <vt:lpstr>Color histograms</vt:lpstr>
      <vt:lpstr>Color moments</vt:lpstr>
      <vt:lpstr>HSV color space</vt:lpstr>
      <vt:lpstr>Other color spaces</vt:lpstr>
      <vt:lpstr>Spatial component of color</vt:lpstr>
      <vt:lpstr>Additional reading</vt:lpstr>
      <vt:lpstr>ICME Sunset Paper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R. Boutell</cp:lastModifiedBy>
  <cp:revision>190</cp:revision>
  <dcterms:created xsi:type="dcterms:W3CDTF">2006-02-27T20:44:00Z</dcterms:created>
  <dcterms:modified xsi:type="dcterms:W3CDTF">2009-01-14T20:57:26Z</dcterms:modified>
</cp:coreProperties>
</file>