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23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notesSlides/notesSlide30.xml" ContentType="application/vnd.openxmlformats-officedocument.presentationml.notesSlide+xml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notesSlides/notesSlide31.xml" ContentType="application/vnd.openxmlformats-officedocument.presentationml.notesSlide+xml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notesSlides/notesSlide32.xml" ContentType="application/vnd.openxmlformats-officedocument.presentationml.notesSlide+xml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notesSlides/notesSlide33.xml" ContentType="application/vnd.openxmlformats-officedocument.presentationml.notesSlide+xml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notesSlides/notesSlide34.xml" ContentType="application/vnd.openxmlformats-officedocument.presentationml.notesSlide+xml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35" r:id="rId2"/>
    <p:sldId id="332" r:id="rId3"/>
    <p:sldId id="258" r:id="rId4"/>
    <p:sldId id="259" r:id="rId5"/>
    <p:sldId id="336" r:id="rId6"/>
    <p:sldId id="468" r:id="rId7"/>
    <p:sldId id="431" r:id="rId8"/>
    <p:sldId id="432" r:id="rId9"/>
    <p:sldId id="433" r:id="rId10"/>
    <p:sldId id="434" r:id="rId11"/>
    <p:sldId id="266" r:id="rId12"/>
    <p:sldId id="304" r:id="rId13"/>
    <p:sldId id="339" r:id="rId14"/>
    <p:sldId id="267" r:id="rId15"/>
    <p:sldId id="449" r:id="rId16"/>
    <p:sldId id="450" r:id="rId17"/>
    <p:sldId id="273" r:id="rId18"/>
    <p:sldId id="501" r:id="rId19"/>
    <p:sldId id="502" r:id="rId20"/>
    <p:sldId id="503" r:id="rId21"/>
    <p:sldId id="505" r:id="rId22"/>
    <p:sldId id="506" r:id="rId23"/>
    <p:sldId id="507" r:id="rId24"/>
    <p:sldId id="508" r:id="rId25"/>
    <p:sldId id="509" r:id="rId26"/>
    <p:sldId id="510" r:id="rId27"/>
    <p:sldId id="511" r:id="rId28"/>
    <p:sldId id="512" r:id="rId29"/>
    <p:sldId id="513" r:id="rId30"/>
    <p:sldId id="514" r:id="rId31"/>
    <p:sldId id="515" r:id="rId32"/>
    <p:sldId id="516" r:id="rId33"/>
    <p:sldId id="517" r:id="rId34"/>
    <p:sldId id="518" r:id="rId3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FF99CC"/>
    <a:srgbClr val="CCFFFF"/>
    <a:srgbClr val="FF0000"/>
    <a:srgbClr val="00CC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30" autoAdjust="0"/>
    <p:restoredTop sz="77132" autoAdjust="0"/>
  </p:normalViewPr>
  <p:slideViewPr>
    <p:cSldViewPr snapToGrid="0">
      <p:cViewPr varScale="1">
        <p:scale>
          <a:sx n="93" d="100"/>
          <a:sy n="93" d="100"/>
        </p:scale>
        <p:origin x="-18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32"/>
    </p:cViewPr>
  </p:sorterViewPr>
  <p:notesViewPr>
    <p:cSldViewPr snapToGrid="0">
      <p:cViewPr varScale="1">
        <p:scale>
          <a:sx n="64" d="100"/>
          <a:sy n="64" d="100"/>
        </p:scale>
        <p:origin x="-3082" y="-67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10.wmf"/><Relationship Id="rId3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631" tIns="47316" rIns="94631" bIns="47316" numCol="1" anchor="t" anchorCtr="0" compatLnSpc="1">
            <a:prstTxWarp prst="textNoShape">
              <a:avLst/>
            </a:prstTxWarp>
          </a:bodyPr>
          <a:lstStyle>
            <a:lvl1pPr defTabSz="946150">
              <a:defRPr sz="1200" i="0"/>
            </a:lvl1pPr>
          </a:lstStyle>
          <a:p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6388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631" tIns="47316" rIns="94631" bIns="47316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 i="0"/>
            </a:lvl1pPr>
          </a:lstStyle>
          <a:p>
            <a:endParaRPr lang="en-US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9713"/>
            <a:ext cx="316388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631" tIns="47316" rIns="94631" bIns="47316" numCol="1" anchor="b" anchorCtr="0" compatLnSpc="1">
            <a:prstTxWarp prst="textNoShape">
              <a:avLst/>
            </a:prstTxWarp>
          </a:bodyPr>
          <a:lstStyle>
            <a:lvl1pPr defTabSz="946150">
              <a:defRPr sz="1200" i="0"/>
            </a:lvl1pPr>
          </a:lstStyle>
          <a:p>
            <a:endParaRPr lang="en-US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29713"/>
            <a:ext cx="316388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631" tIns="47316" rIns="94631" bIns="47316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 i="0"/>
            </a:lvl1pPr>
          </a:lstStyle>
          <a:p>
            <a:fld id="{E6AFA675-4F4D-48C5-92C5-1522A245E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66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 i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 i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 i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 i="0">
                <a:latin typeface="Times New Roman" pitchFamily="18" charset="0"/>
              </a:defRPr>
            </a:lvl1pPr>
          </a:lstStyle>
          <a:p>
            <a:fld id="{802345F6-F454-48C6-8133-8807DF24EE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29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2D5DA-3810-474D-9565-EBF6B40D72CE}" type="slidenum">
              <a:rPr lang="en-US"/>
              <a:pPr/>
              <a:t>1</a:t>
            </a:fld>
            <a:endParaRPr lang="en-US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EMPHASIZE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F07412-93C7-4284-9FC2-23ACE5EFA26C}" type="slidenum">
              <a:rPr lang="en-US"/>
              <a:pPr/>
              <a:t>10</a:t>
            </a:fld>
            <a:endParaRPr lang="en-US"/>
          </a:p>
        </p:txBody>
      </p:sp>
      <p:sp>
        <p:nvSpPr>
          <p:cNvPr id="56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 data bits, D as a binary number =&gt; 101110</a:t>
            </a:r>
          </a:p>
          <a:p>
            <a:r>
              <a:rPr lang="en-US" dirty="0" smtClean="0"/>
              <a:t>Choose r+1 bit pattern (generator)</a:t>
            </a:r>
            <a:r>
              <a:rPr lang="en-US" baseline="0" dirty="0" smtClean="0"/>
              <a:t> and agree on that number =&gt; 1001</a:t>
            </a:r>
          </a:p>
          <a:p>
            <a:r>
              <a:rPr lang="en-US" baseline="0" dirty="0" smtClean="0"/>
              <a:t>There are standard generators for CRC-8, CRC-12, CRC-16 and CRC-32</a:t>
            </a:r>
          </a:p>
          <a:p>
            <a:r>
              <a:rPr lang="en-US" baseline="0" dirty="0" smtClean="0"/>
              <a:t>Problem in WEP protocol used in wireless – user can regenerate the CRC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mathematical formula expression == </a:t>
            </a:r>
            <a:r>
              <a:rPr lang="en-US" baseline="0" dirty="0" err="1" smtClean="0"/>
              <a:t>nG</a:t>
            </a:r>
            <a:endParaRPr lang="en-US" baseline="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95B508-F0C6-40DE-B453-ABFD9F324239}" type="slidenum">
              <a:rPr lang="en-US"/>
              <a:pPr/>
              <a:t>11</a:t>
            </a:fld>
            <a:endParaRPr lang="en-US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A sends packets</a:t>
            </a:r>
            <a:r>
              <a:rPr lang="en-US" baseline="0" dirty="0" smtClean="0"/>
              <a:t> using broadcast, then B and C will receive the packets and pass them up the stack. If A sends the packet specifically addressed to B, C may receive it but it won’t pass it up the network stack.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3119DC-6C30-4243-9649-20A2BBC254ED}" type="slidenum">
              <a:rPr lang="en-US"/>
              <a:pPr/>
              <a:t>12</a:t>
            </a:fld>
            <a:endParaRPr lang="en-US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EMPHASIZE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1BB3C-6D77-4830-82B1-F900F940AECD}" type="slidenum">
              <a:rPr lang="en-US"/>
              <a:pPr/>
              <a:t>13</a:t>
            </a:fld>
            <a:endParaRPr lang="en-US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98165B-4F17-4102-849E-1A303949B9F7}" type="slidenum">
              <a:rPr lang="en-US"/>
              <a:pPr/>
              <a:t>14</a:t>
            </a:fld>
            <a:endParaRPr lang="en-US"/>
          </a:p>
        </p:txBody>
      </p:sp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ACFA31-5054-4144-A086-FD02A612D219}" type="slidenum">
              <a:rPr lang="en-US"/>
              <a:pPr/>
              <a:t>15</a:t>
            </a:fld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5E8BAE-5092-4246-8140-86F1AECAD412}" type="slidenum">
              <a:rPr lang="en-US"/>
              <a:pPr/>
              <a:t>16</a:t>
            </a:fld>
            <a:endParaRPr lang="en-US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A2458-6F14-4A14-9AE3-20A62CA8FB61}" type="slidenum">
              <a:rPr lang="en-US"/>
              <a:pPr/>
              <a:t>17</a:t>
            </a:fld>
            <a:endParaRPr 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87262-0AD0-455A-807A-307BC2761B23}" type="slidenum">
              <a:rPr lang="en-US"/>
              <a:pPr/>
              <a:t>18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EMPHASIZE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750229-6789-4099-BF01-FF4C08665FE7}" type="slidenum">
              <a:rPr lang="en-US"/>
              <a:pPr/>
              <a:t>19</a:t>
            </a:fld>
            <a:endParaRPr lang="en-US"/>
          </a:p>
        </p:txBody>
      </p:sp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DA0E9-6A0C-4ECE-8BC9-562A6A8B8E5D}" type="slidenum">
              <a:rPr lang="en-US"/>
              <a:pPr/>
              <a:t>2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9E304-A066-48F3-B8FC-BC6E01FC837A}" type="slidenum">
              <a:rPr lang="en-US"/>
              <a:pPr/>
              <a:t>20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81DA8-619B-44BC-9A17-C4CD5BF2EF3F}" type="slidenum">
              <a:rPr lang="en-US"/>
              <a:pPr/>
              <a:t>21</a:t>
            </a:fld>
            <a:endParaRPr lang="en-US"/>
          </a:p>
        </p:txBody>
      </p:sp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12891F-A0BB-4512-BB53-7F97BB7810F6}" type="slidenum">
              <a:rPr lang="en-US"/>
              <a:pPr/>
              <a:t>22</a:t>
            </a:fld>
            <a:endParaRPr lang="en-US"/>
          </a:p>
        </p:txBody>
      </p:sp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50C5BE-D4F4-432B-A123-BDB8B0E14C03}" type="slidenum">
              <a:rPr lang="en-US"/>
              <a:pPr/>
              <a:t>23</a:t>
            </a:fld>
            <a:endParaRPr lang="en-US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EMPHASIZE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A60A58-08DB-4D1B-A839-C9029E2EA6D1}" type="slidenum">
              <a:rPr lang="en-US"/>
              <a:pPr/>
              <a:t>24</a:t>
            </a:fld>
            <a:endParaRPr lang="en-US"/>
          </a:p>
        </p:txBody>
      </p:sp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EMPHASIZE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45A9BB-5162-4ACD-B8DA-C3C9AA9E2E6F}" type="slidenum">
              <a:rPr lang="en-US"/>
              <a:pPr/>
              <a:t>25</a:t>
            </a:fld>
            <a:endParaRPr lang="en-US"/>
          </a:p>
        </p:txBody>
      </p:sp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A8BDD8-C215-4DDA-B868-A52205F55C32}" type="slidenum">
              <a:rPr lang="en-US"/>
              <a:pPr/>
              <a:t>26</a:t>
            </a:fld>
            <a:endParaRPr lang="en-US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7F272-2B9E-464C-8FBC-E226C4AD809F}" type="slidenum">
              <a:rPr lang="en-US"/>
              <a:pPr/>
              <a:t>27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95594-DB1D-4190-A74C-2A131ACC24EA}" type="slidenum">
              <a:rPr lang="en-US"/>
              <a:pPr/>
              <a:t>28</a:t>
            </a:fld>
            <a:endParaRPr lang="en-US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0B897D-0F95-4DD4-91E9-9D26FEBC5C4A}" type="slidenum">
              <a:rPr lang="en-US"/>
              <a:pPr/>
              <a:t>29</a:t>
            </a:fld>
            <a:endParaRPr lang="en-US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2FF008-CD44-48DC-BCE9-AAD3BB22269C}" type="slidenum">
              <a:rPr lang="en-US"/>
              <a:pPr/>
              <a:t>3</a:t>
            </a:fld>
            <a:endParaRPr lang="en-US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EMPHASIZE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4B3119-984B-4E4B-B497-85F44C27A858}" type="slidenum">
              <a:rPr lang="en-US"/>
              <a:pPr/>
              <a:t>30</a:t>
            </a:fld>
            <a:endParaRPr lang="en-US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0775C-0E5C-4254-95F6-FD3834EB91AF}" type="slidenum">
              <a:rPr lang="en-US"/>
              <a:pPr/>
              <a:t>31</a:t>
            </a:fld>
            <a:endParaRPr lang="en-US"/>
          </a:p>
        </p:txBody>
      </p:sp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31A8B6-93FE-4F4B-94DE-95CE783C26C7}" type="slidenum">
              <a:rPr lang="en-US"/>
              <a:pPr/>
              <a:t>32</a:t>
            </a:fld>
            <a:endParaRPr lang="en-US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A8F5D-0A47-4B60-A5E0-8723569B67A4}" type="slidenum">
              <a:rPr lang="en-US"/>
              <a:pPr/>
              <a:t>33</a:t>
            </a:fld>
            <a:endParaRPr lang="en-US"/>
          </a:p>
        </p:txBody>
      </p:sp>
      <p:sp>
        <p:nvSpPr>
          <p:cNvPr id="72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2E2E48-C7E2-4C06-892F-466A5FCFB999}" type="slidenum">
              <a:rPr lang="en-US"/>
              <a:pPr/>
              <a:t>34</a:t>
            </a:fld>
            <a:endParaRPr lang="en-US"/>
          </a:p>
        </p:txBody>
      </p:sp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83F908-C9F0-40CD-B840-A06F77FCADA5}" type="slidenum">
              <a:rPr lang="en-US"/>
              <a:pPr/>
              <a:t>4</a:t>
            </a:fld>
            <a:endParaRPr lang="en-US"/>
          </a:p>
        </p:txBody>
      </p:sp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EMPHASIZE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41C943-740C-4805-B7CC-DF0B6788991C}" type="slidenum">
              <a:rPr lang="en-US"/>
              <a:pPr/>
              <a:t>5</a:t>
            </a:fld>
            <a:endParaRPr lang="en-US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EMPHASIZE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526738-3898-4D02-AF2A-FCF3F0E0A613}" type="slidenum">
              <a:rPr lang="en-US"/>
              <a:pPr/>
              <a:t>6</a:t>
            </a:fld>
            <a:endParaRPr lang="en-US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Controller: single special purpose chip.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 may provide reliable data transfer.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84D03E-68B9-493A-94E0-0F2402559125}" type="slidenum">
              <a:rPr lang="en-US"/>
              <a:pPr/>
              <a:t>7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4B9C0C-A8D2-43C8-95FD-C7C567C90F81}" type="slidenum">
              <a:rPr lang="en-US"/>
              <a:pPr/>
              <a:t>8</a:t>
            </a:fld>
            <a:endParaRPr lang="en-US"/>
          </a:p>
        </p:txBody>
      </p:sp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EMPHASIZE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 is</a:t>
            </a:r>
            <a:r>
              <a:rPr lang="en-US" baseline="0" dirty="0" smtClean="0"/>
              <a:t> even parity and odd parity, single bit parity and two dimensional bit parity.</a:t>
            </a:r>
          </a:p>
          <a:p>
            <a:r>
              <a:rPr lang="en-US" baseline="0" dirty="0" smtClean="0"/>
              <a:t>The idea is to add extra bit(s) to the data bits so that there are an even/odd number of 1’s in the data sent. The receiver looks at the bits and can determine whether any bit was changed during transmission and correct it. </a:t>
            </a:r>
          </a:p>
          <a:p>
            <a:r>
              <a:rPr lang="en-US" baseline="0" dirty="0" smtClean="0"/>
              <a:t>FEC – forward error correction – the ability of the receiver to detect and correct errors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May not always work. Why?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In the two examples, which is an odd parity and which one is even?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82E90A-DAAC-4BDA-95B7-14514CA4D24F}" type="slidenum">
              <a:rPr lang="en-US"/>
              <a:pPr/>
              <a:t>9</a:t>
            </a:fld>
            <a:endParaRPr lang="en-US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Data Link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7DBC564A-0C6F-4C81-A8A6-0B9C7F63F4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2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Data Link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69142DE6-FAB9-40B5-93CA-284CE9574C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1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Data Link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060F32E7-50C5-4B60-8B8D-15A743F4D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4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Data Link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C722CCF0-0479-4A7B-ADC8-17BA74A562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4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Data Link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617F1F84-354D-41EF-BCC1-58D044AFCB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Data Link 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7127B91F-4483-4516-89AE-C02F686AB2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02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Data Link Layer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D902D2CB-E905-4BB9-A62C-36E27A04B5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Data Link Layer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BF59D4EF-32C8-42BC-90D8-0595ED3E51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0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Data Link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19690B4E-90B7-4D14-9E92-F42D8E163B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0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Data Link 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EA3912B7-D1D5-4369-B72B-3D112943F1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0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Data Link 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5C4C8F27-3A24-49D4-B51A-C8D47359E6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7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2125" y="64865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cs typeface="Arial" charset="0"/>
              </a:defRPr>
            </a:lvl1pPr>
          </a:lstStyle>
          <a:p>
            <a:r>
              <a:rPr lang="en-US"/>
              <a:t>Data Link 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cs typeface="Arial" charset="0"/>
              </a:defRPr>
            </a:lvl1pPr>
          </a:lstStyle>
          <a:p>
            <a:r>
              <a:rPr lang="en-US"/>
              <a:t>5-</a:t>
            </a:r>
            <a:fld id="{547ABBAC-3D39-463D-BD35-87A547E94D8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.bin"/><Relationship Id="rId20" Type="http://schemas.openxmlformats.org/officeDocument/2006/relationships/oleObject" Target="../embeddings/oleObject14.bin"/><Relationship Id="rId21" Type="http://schemas.openxmlformats.org/officeDocument/2006/relationships/oleObject" Target="../embeddings/oleObject15.bin"/><Relationship Id="rId22" Type="http://schemas.openxmlformats.org/officeDocument/2006/relationships/image" Target="../media/image12.gif"/><Relationship Id="rId23" Type="http://schemas.openxmlformats.org/officeDocument/2006/relationships/image" Target="../media/image13.jpeg"/><Relationship Id="rId24" Type="http://schemas.openxmlformats.org/officeDocument/2006/relationships/oleObject" Target="../embeddings/oleObject16.bin"/><Relationship Id="rId10" Type="http://schemas.openxmlformats.org/officeDocument/2006/relationships/image" Target="../media/image10.wmf"/><Relationship Id="rId11" Type="http://schemas.openxmlformats.org/officeDocument/2006/relationships/oleObject" Target="../embeddings/oleObject7.bin"/><Relationship Id="rId12" Type="http://schemas.openxmlformats.org/officeDocument/2006/relationships/image" Target="../media/image11.wmf"/><Relationship Id="rId13" Type="http://schemas.openxmlformats.org/officeDocument/2006/relationships/oleObject" Target="../embeddings/oleObject8.bin"/><Relationship Id="rId14" Type="http://schemas.openxmlformats.org/officeDocument/2006/relationships/oleObject" Target="../embeddings/oleObject9.bin"/><Relationship Id="rId15" Type="http://schemas.openxmlformats.org/officeDocument/2006/relationships/image" Target="../media/image2.png"/><Relationship Id="rId16" Type="http://schemas.openxmlformats.org/officeDocument/2006/relationships/oleObject" Target="../embeddings/oleObject10.bin"/><Relationship Id="rId17" Type="http://schemas.openxmlformats.org/officeDocument/2006/relationships/oleObject" Target="../embeddings/oleObject11.bin"/><Relationship Id="rId18" Type="http://schemas.openxmlformats.org/officeDocument/2006/relationships/oleObject" Target="../embeddings/oleObject12.bin"/><Relationship Id="rId19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18.bin"/><Relationship Id="rId7" Type="http://schemas.openxmlformats.org/officeDocument/2006/relationships/oleObject" Target="../embeddings/oleObject19.bin"/><Relationship Id="rId8" Type="http://schemas.openxmlformats.org/officeDocument/2006/relationships/oleObject" Target="../embeddings/oleObject20.bin"/><Relationship Id="rId9" Type="http://schemas.openxmlformats.org/officeDocument/2006/relationships/oleObject" Target="../embeddings/oleObject21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23.bin"/><Relationship Id="rId7" Type="http://schemas.openxmlformats.org/officeDocument/2006/relationships/oleObject" Target="../embeddings/oleObject24.bin"/><Relationship Id="rId8" Type="http://schemas.openxmlformats.org/officeDocument/2006/relationships/oleObject" Target="../embeddings/oleObject25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27.bin"/><Relationship Id="rId7" Type="http://schemas.openxmlformats.org/officeDocument/2006/relationships/oleObject" Target="../embeddings/oleObject28.bin"/><Relationship Id="rId8" Type="http://schemas.openxmlformats.org/officeDocument/2006/relationships/oleObject" Target="../embeddings/oleObject29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31.bin"/><Relationship Id="rId7" Type="http://schemas.openxmlformats.org/officeDocument/2006/relationships/oleObject" Target="../embeddings/oleObject32.bin"/><Relationship Id="rId8" Type="http://schemas.openxmlformats.org/officeDocument/2006/relationships/oleObject" Target="../embeddings/oleObject33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35.bin"/><Relationship Id="rId7" Type="http://schemas.openxmlformats.org/officeDocument/2006/relationships/oleObject" Target="../embeddings/oleObject36.bin"/><Relationship Id="rId8" Type="http://schemas.openxmlformats.org/officeDocument/2006/relationships/oleObject" Target="../embeddings/oleObject37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39.bin"/><Relationship Id="rId7" Type="http://schemas.openxmlformats.org/officeDocument/2006/relationships/oleObject" Target="../embeddings/oleObject40.bin"/><Relationship Id="rId8" Type="http://schemas.openxmlformats.org/officeDocument/2006/relationships/oleObject" Target="../embeddings/oleObject41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42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43.bin"/><Relationship Id="rId7" Type="http://schemas.openxmlformats.org/officeDocument/2006/relationships/oleObject" Target="../embeddings/oleObject44.bin"/><Relationship Id="rId8" Type="http://schemas.openxmlformats.org/officeDocument/2006/relationships/oleObject" Target="../embeddings/oleObject45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46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47.bin"/><Relationship Id="rId7" Type="http://schemas.openxmlformats.org/officeDocument/2006/relationships/oleObject" Target="../embeddings/oleObject48.bin"/><Relationship Id="rId8" Type="http://schemas.openxmlformats.org/officeDocument/2006/relationships/oleObject" Target="../embeddings/oleObject49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50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51.bin"/><Relationship Id="rId7" Type="http://schemas.openxmlformats.org/officeDocument/2006/relationships/oleObject" Target="../embeddings/oleObject52.bin"/><Relationship Id="rId8" Type="http://schemas.openxmlformats.org/officeDocument/2006/relationships/oleObject" Target="../embeddings/oleObject53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54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55.bin"/><Relationship Id="rId7" Type="http://schemas.openxmlformats.org/officeDocument/2006/relationships/oleObject" Target="../embeddings/oleObject56.bin"/><Relationship Id="rId8" Type="http://schemas.openxmlformats.org/officeDocument/2006/relationships/oleObject" Target="../embeddings/oleObject57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wm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66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31EB669B-F8B6-42D7-BD04-CD501A7C7523}" type="slidenum">
              <a:rPr lang="en-US"/>
              <a:pPr/>
              <a:t>1</a:t>
            </a:fld>
            <a:endParaRPr lang="en-US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/>
              <a:t>Link Layer: Introduction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2263" y="1219200"/>
            <a:ext cx="4267200" cy="38020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Terminology:</a:t>
            </a:r>
            <a:endParaRPr lang="en-US" sz="2400" dirty="0"/>
          </a:p>
          <a:p>
            <a:r>
              <a:rPr lang="en-US" sz="2000" dirty="0"/>
              <a:t>hosts and routers are </a:t>
            </a:r>
            <a:r>
              <a:rPr lang="en-US" sz="2000" dirty="0">
                <a:solidFill>
                  <a:srgbClr val="FF0000"/>
                </a:solidFill>
              </a:rPr>
              <a:t>nodes</a:t>
            </a:r>
          </a:p>
          <a:p>
            <a:r>
              <a:rPr lang="en-US" sz="2000" dirty="0"/>
              <a:t>communication channels that connect adjacent nodes along communication path are </a:t>
            </a:r>
            <a:r>
              <a:rPr lang="en-US" sz="2000" dirty="0">
                <a:solidFill>
                  <a:srgbClr val="FF0000"/>
                </a:solidFill>
              </a:rPr>
              <a:t>links</a:t>
            </a:r>
          </a:p>
          <a:p>
            <a:pPr lvl="1"/>
            <a:r>
              <a:rPr lang="en-US" sz="1800" dirty="0"/>
              <a:t>wired links</a:t>
            </a:r>
          </a:p>
          <a:p>
            <a:pPr lvl="1"/>
            <a:r>
              <a:rPr lang="en-US" sz="1800" dirty="0"/>
              <a:t>wireless links</a:t>
            </a:r>
          </a:p>
          <a:p>
            <a:pPr lvl="1"/>
            <a:r>
              <a:rPr lang="en-US" sz="1800" dirty="0"/>
              <a:t>LANs</a:t>
            </a:r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2000" dirty="0"/>
              <a:t>layer-2 packet is a </a:t>
            </a:r>
            <a:r>
              <a:rPr lang="en-US" sz="2000" dirty="0">
                <a:solidFill>
                  <a:srgbClr val="FF0000"/>
                </a:solidFill>
              </a:rPr>
              <a:t>frame</a:t>
            </a:r>
            <a:r>
              <a:rPr lang="en-US" sz="2000" b="1" dirty="0"/>
              <a:t>,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encapsulates datagram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302547" name="Text Box 467"/>
          <p:cNvSpPr txBox="1">
            <a:spLocks noChangeArrowheads="1"/>
          </p:cNvSpPr>
          <p:nvPr/>
        </p:nvSpPr>
        <p:spPr bwMode="auto">
          <a:xfrm>
            <a:off x="236538" y="5268913"/>
            <a:ext cx="5616575" cy="12065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0">
                <a:solidFill>
                  <a:srgbClr val="FF0000"/>
                </a:solidFill>
              </a:rPr>
              <a:t>data-link layer</a:t>
            </a:r>
            <a:r>
              <a:rPr lang="en-US" sz="2400" i="0"/>
              <a:t> has responsibility of </a:t>
            </a:r>
          </a:p>
          <a:p>
            <a:r>
              <a:rPr lang="en-US" sz="2400" i="0"/>
              <a:t>transferring datagram from one node </a:t>
            </a:r>
          </a:p>
          <a:p>
            <a:r>
              <a:rPr lang="en-US" sz="2400" i="0"/>
              <a:t>to </a:t>
            </a:r>
            <a:r>
              <a:rPr lang="en-US" sz="2400">
                <a:solidFill>
                  <a:srgbClr val="FF0000"/>
                </a:solidFill>
              </a:rPr>
              <a:t>physically adjacent</a:t>
            </a:r>
            <a:r>
              <a:rPr lang="en-US" sz="2400" i="0"/>
              <a:t> node over a link</a:t>
            </a:r>
            <a:endParaRPr lang="en-US" i="0"/>
          </a:p>
        </p:txBody>
      </p:sp>
      <p:sp>
        <p:nvSpPr>
          <p:cNvPr id="312329" name="Freeform 9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>
              <a:gd name="T0" fmla="*/ 382 w 828"/>
              <a:gd name="T1" fmla="*/ 30 h 425"/>
              <a:gd name="T2" fmla="*/ 370 w 828"/>
              <a:gd name="T3" fmla="*/ 30 h 425"/>
              <a:gd name="T4" fmla="*/ 126 w 828"/>
              <a:gd name="T5" fmla="*/ 32 h 425"/>
              <a:gd name="T6" fmla="*/ 6 w 828"/>
              <a:gd name="T7" fmla="*/ 126 h 425"/>
              <a:gd name="T8" fmla="*/ 92 w 828"/>
              <a:gd name="T9" fmla="*/ 274 h 425"/>
              <a:gd name="T10" fmla="*/ 292 w 828"/>
              <a:gd name="T11" fmla="*/ 384 h 425"/>
              <a:gd name="T12" fmla="*/ 540 w 828"/>
              <a:gd name="T13" fmla="*/ 416 h 425"/>
              <a:gd name="T14" fmla="*/ 698 w 828"/>
              <a:gd name="T15" fmla="*/ 330 h 425"/>
              <a:gd name="T16" fmla="*/ 776 w 828"/>
              <a:gd name="T17" fmla="*/ 170 h 425"/>
              <a:gd name="T18" fmla="*/ 792 w 828"/>
              <a:gd name="T19" fmla="*/ 22 h 425"/>
              <a:gd name="T20" fmla="*/ 560 w 828"/>
              <a:gd name="T21" fmla="*/ 38 h 425"/>
              <a:gd name="T22" fmla="*/ 382 w 828"/>
              <a:gd name="T23" fmla="*/ 3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30" name="Freeform 10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>
              <a:gd name="T0" fmla="*/ 424 w 765"/>
              <a:gd name="T1" fmla="*/ 10 h 459"/>
              <a:gd name="T2" fmla="*/ 288 w 765"/>
              <a:gd name="T3" fmla="*/ 70 h 459"/>
              <a:gd name="T4" fmla="*/ 96 w 765"/>
              <a:gd name="T5" fmla="*/ 100 h 459"/>
              <a:gd name="T6" fmla="*/ 14 w 765"/>
              <a:gd name="T7" fmla="*/ 336 h 459"/>
              <a:gd name="T8" fmla="*/ 180 w 765"/>
              <a:gd name="T9" fmla="*/ 444 h 459"/>
              <a:gd name="T10" fmla="*/ 346 w 765"/>
              <a:gd name="T11" fmla="*/ 426 h 459"/>
              <a:gd name="T12" fmla="*/ 584 w 765"/>
              <a:gd name="T13" fmla="*/ 444 h 459"/>
              <a:gd name="T14" fmla="*/ 698 w 765"/>
              <a:gd name="T15" fmla="*/ 434 h 459"/>
              <a:gd name="T16" fmla="*/ 752 w 765"/>
              <a:gd name="T17" fmla="*/ 372 h 459"/>
              <a:gd name="T18" fmla="*/ 750 w 765"/>
              <a:gd name="T19" fmla="*/ 158 h 459"/>
              <a:gd name="T20" fmla="*/ 662 w 765"/>
              <a:gd name="T21" fmla="*/ 34 h 459"/>
              <a:gd name="T22" fmla="*/ 424 w 765"/>
              <a:gd name="T23" fmla="*/ 10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31" name="Freeform 11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>
              <a:gd name="T0" fmla="*/ 648 w 1036"/>
              <a:gd name="T1" fmla="*/ 11 h 675"/>
              <a:gd name="T2" fmla="*/ 390 w 1036"/>
              <a:gd name="T3" fmla="*/ 53 h 675"/>
              <a:gd name="T4" fmla="*/ 206 w 1036"/>
              <a:gd name="T5" fmla="*/ 129 h 675"/>
              <a:gd name="T6" fmla="*/ 152 w 1036"/>
              <a:gd name="T7" fmla="*/ 229 h 675"/>
              <a:gd name="T8" fmla="*/ 22 w 1036"/>
              <a:gd name="T9" fmla="*/ 297 h 675"/>
              <a:gd name="T10" fmla="*/ 18 w 1036"/>
              <a:gd name="T11" fmla="*/ 459 h 675"/>
              <a:gd name="T12" fmla="*/ 132 w 1036"/>
              <a:gd name="T13" fmla="*/ 489 h 675"/>
              <a:gd name="T14" fmla="*/ 458 w 1036"/>
              <a:gd name="T15" fmla="*/ 489 h 675"/>
              <a:gd name="T16" fmla="*/ 598 w 1036"/>
              <a:gd name="T17" fmla="*/ 555 h 675"/>
              <a:gd name="T18" fmla="*/ 752 w 1036"/>
              <a:gd name="T19" fmla="*/ 657 h 675"/>
              <a:gd name="T20" fmla="*/ 870 w 1036"/>
              <a:gd name="T21" fmla="*/ 661 h 675"/>
              <a:gd name="T22" fmla="*/ 952 w 1036"/>
              <a:gd name="T23" fmla="*/ 603 h 675"/>
              <a:gd name="T24" fmla="*/ 992 w 1036"/>
              <a:gd name="T25" fmla="*/ 445 h 675"/>
              <a:gd name="T26" fmla="*/ 1018 w 1036"/>
              <a:gd name="T27" fmla="*/ 291 h 675"/>
              <a:gd name="T28" fmla="*/ 1022 w 1036"/>
              <a:gd name="T29" fmla="*/ 107 h 675"/>
              <a:gd name="T30" fmla="*/ 934 w 1036"/>
              <a:gd name="T31" fmla="*/ 17 h 675"/>
              <a:gd name="T32" fmla="*/ 776 w 1036"/>
              <a:gd name="T33" fmla="*/ 3 h 675"/>
              <a:gd name="T34" fmla="*/ 648 w 1036"/>
              <a:gd name="T35" fmla="*/ 11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2332" name="Group 12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312333" name="Rectangle 13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34" name="AutoShape 14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sp>
        <p:nvSpPr>
          <p:cNvPr id="312335" name="Line 15"/>
          <p:cNvSpPr>
            <a:spLocks noChangeShapeType="1"/>
          </p:cNvSpPr>
          <p:nvPr/>
        </p:nvSpPr>
        <p:spPr bwMode="auto">
          <a:xfrm flipH="1">
            <a:off x="5854700" y="2020888"/>
            <a:ext cx="92075" cy="3111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2336" name="Line 16"/>
          <p:cNvSpPr>
            <a:spLocks noChangeShapeType="1"/>
          </p:cNvSpPr>
          <p:nvPr/>
        </p:nvSpPr>
        <p:spPr bwMode="auto">
          <a:xfrm>
            <a:off x="5946775" y="2020888"/>
            <a:ext cx="90488" cy="3095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2337" name="Line 17"/>
          <p:cNvSpPr>
            <a:spLocks noChangeShapeType="1"/>
          </p:cNvSpPr>
          <p:nvPr/>
        </p:nvSpPr>
        <p:spPr bwMode="auto">
          <a:xfrm>
            <a:off x="5854700" y="233045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2338" name="Line 18"/>
          <p:cNvSpPr>
            <a:spLocks noChangeShapeType="1"/>
          </p:cNvSpPr>
          <p:nvPr/>
        </p:nvSpPr>
        <p:spPr bwMode="auto">
          <a:xfrm flipH="1">
            <a:off x="5946775" y="2330450"/>
            <a:ext cx="90488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2339" name="Line 19"/>
          <p:cNvSpPr>
            <a:spLocks noChangeShapeType="1"/>
          </p:cNvSpPr>
          <p:nvPr/>
        </p:nvSpPr>
        <p:spPr bwMode="auto">
          <a:xfrm>
            <a:off x="5946775" y="2027238"/>
            <a:ext cx="0" cy="3365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2340" name="Line 20"/>
          <p:cNvSpPr>
            <a:spLocks noChangeShapeType="1"/>
          </p:cNvSpPr>
          <p:nvPr/>
        </p:nvSpPr>
        <p:spPr bwMode="auto">
          <a:xfrm flipV="1">
            <a:off x="5854700" y="229870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2341" name="Line 21"/>
          <p:cNvSpPr>
            <a:spLocks noChangeShapeType="1"/>
          </p:cNvSpPr>
          <p:nvPr/>
        </p:nvSpPr>
        <p:spPr bwMode="auto">
          <a:xfrm flipH="1" flipV="1">
            <a:off x="5946775" y="2298700"/>
            <a:ext cx="90488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2342" name="Line 22"/>
          <p:cNvSpPr>
            <a:spLocks noChangeShapeType="1"/>
          </p:cNvSpPr>
          <p:nvPr/>
        </p:nvSpPr>
        <p:spPr bwMode="auto">
          <a:xfrm>
            <a:off x="5894388" y="2195513"/>
            <a:ext cx="52387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2343" name="Line 23"/>
          <p:cNvSpPr>
            <a:spLocks noChangeShapeType="1"/>
          </p:cNvSpPr>
          <p:nvPr/>
        </p:nvSpPr>
        <p:spPr bwMode="auto">
          <a:xfrm flipV="1">
            <a:off x="5946775" y="2195513"/>
            <a:ext cx="55563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2344" name="Line 24"/>
          <p:cNvSpPr>
            <a:spLocks noChangeShapeType="1"/>
          </p:cNvSpPr>
          <p:nvPr/>
        </p:nvSpPr>
        <p:spPr bwMode="auto">
          <a:xfrm>
            <a:off x="5876925" y="2241550"/>
            <a:ext cx="66675" cy="34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2345" name="Line 25"/>
          <p:cNvSpPr>
            <a:spLocks noChangeShapeType="1"/>
          </p:cNvSpPr>
          <p:nvPr/>
        </p:nvSpPr>
        <p:spPr bwMode="auto">
          <a:xfrm flipV="1">
            <a:off x="5946775" y="2247900"/>
            <a:ext cx="68263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2346" name="Line 26"/>
          <p:cNvSpPr>
            <a:spLocks noChangeShapeType="1"/>
          </p:cNvSpPr>
          <p:nvPr/>
        </p:nvSpPr>
        <p:spPr bwMode="auto">
          <a:xfrm flipV="1">
            <a:off x="5946775" y="2149475"/>
            <a:ext cx="34925" cy="12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2347" name="Line 27"/>
          <p:cNvSpPr>
            <a:spLocks noChangeShapeType="1"/>
          </p:cNvSpPr>
          <p:nvPr/>
        </p:nvSpPr>
        <p:spPr bwMode="auto">
          <a:xfrm flipV="1">
            <a:off x="5946775" y="2085975"/>
            <a:ext cx="22225" cy="79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2348" name="Line 28"/>
          <p:cNvSpPr>
            <a:spLocks noChangeShapeType="1"/>
          </p:cNvSpPr>
          <p:nvPr/>
        </p:nvSpPr>
        <p:spPr bwMode="auto">
          <a:xfrm>
            <a:off x="5907088" y="2144713"/>
            <a:ext cx="42862" cy="174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2349" name="Line 29"/>
          <p:cNvSpPr>
            <a:spLocks noChangeShapeType="1"/>
          </p:cNvSpPr>
          <p:nvPr/>
        </p:nvSpPr>
        <p:spPr bwMode="auto">
          <a:xfrm>
            <a:off x="5926138" y="2082800"/>
            <a:ext cx="23812" cy="15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12350" name="Group 30"/>
          <p:cNvGrpSpPr>
            <a:grpSpLocks/>
          </p:cNvGrpSpPr>
          <p:nvPr/>
        </p:nvGrpSpPr>
        <p:grpSpPr bwMode="auto">
          <a:xfrm>
            <a:off x="5962650" y="1992313"/>
            <a:ext cx="152400" cy="58737"/>
            <a:chOff x="4227" y="1360"/>
            <a:chExt cx="863" cy="270"/>
          </a:xfrm>
        </p:grpSpPr>
        <p:sp>
          <p:nvSpPr>
            <p:cNvPr id="312351" name="Line 31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352" name="Line 32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353" name="Line 33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354" name="Line 34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12355" name="Group 35"/>
          <p:cNvGrpSpPr>
            <a:grpSpLocks/>
          </p:cNvGrpSpPr>
          <p:nvPr/>
        </p:nvGrpSpPr>
        <p:grpSpPr bwMode="auto">
          <a:xfrm rot="5700496">
            <a:off x="5870575" y="1889125"/>
            <a:ext cx="168275" cy="53975"/>
            <a:chOff x="4227" y="1360"/>
            <a:chExt cx="863" cy="270"/>
          </a:xfrm>
        </p:grpSpPr>
        <p:sp>
          <p:nvSpPr>
            <p:cNvPr id="312356" name="Line 36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357" name="Line 37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358" name="Line 38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359" name="Line 39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12360" name="Group 40"/>
          <p:cNvGrpSpPr>
            <a:grpSpLocks/>
          </p:cNvGrpSpPr>
          <p:nvPr/>
        </p:nvGrpSpPr>
        <p:grpSpPr bwMode="auto">
          <a:xfrm rot="10800000">
            <a:off x="5778500" y="1985963"/>
            <a:ext cx="152400" cy="58737"/>
            <a:chOff x="4227" y="1360"/>
            <a:chExt cx="863" cy="270"/>
          </a:xfrm>
        </p:grpSpPr>
        <p:sp>
          <p:nvSpPr>
            <p:cNvPr id="312361" name="Line 41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362" name="Line 42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363" name="Line 43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364" name="Line 44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12365" name="Oval 45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66" name="Line 46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67" name="Line 47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68" name="Rectangle 48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i="0">
              <a:latin typeface="Times New Roman" pitchFamily="18" charset="0"/>
            </a:endParaRPr>
          </a:p>
        </p:txBody>
      </p:sp>
      <p:sp>
        <p:nvSpPr>
          <p:cNvPr id="312369" name="Oval 49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2370" name="Group 50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312371" name="Line 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72" name="Line 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73" name="Line 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2374" name="Group 54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312375" name="Line 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76" name="Line 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77" name="Line 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378" name="Oval 58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79" name="Line 59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80" name="Line 60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81" name="Rectangle 61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i="0">
              <a:latin typeface="Times New Roman" pitchFamily="18" charset="0"/>
            </a:endParaRPr>
          </a:p>
        </p:txBody>
      </p:sp>
      <p:sp>
        <p:nvSpPr>
          <p:cNvPr id="312382" name="Oval 62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2383" name="Group 63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312384" name="Line 6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85" name="Line 6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86" name="Line 6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2387" name="Group 67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312388" name="Line 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89" name="Line 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90" name="Line 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391" name="Oval 71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92" name="Line 72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93" name="Line 73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94" name="Rectangle 74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i="0">
              <a:latin typeface="Times New Roman" pitchFamily="18" charset="0"/>
            </a:endParaRPr>
          </a:p>
        </p:txBody>
      </p:sp>
      <p:sp>
        <p:nvSpPr>
          <p:cNvPr id="312395" name="Oval 75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2396" name="Group 76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312397" name="Line 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98" name="Line 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99" name="Line 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2400" name="Group 80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312401" name="Line 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02" name="Line 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03" name="Line 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404" name="Oval 84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05" name="Line 85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06" name="Line 86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07" name="Rectangle 87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i="0">
              <a:latin typeface="Times New Roman" pitchFamily="18" charset="0"/>
            </a:endParaRPr>
          </a:p>
        </p:txBody>
      </p:sp>
      <p:sp>
        <p:nvSpPr>
          <p:cNvPr id="312408" name="Oval 88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2409" name="Group 89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312410" name="Line 9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11" name="Line 9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12" name="Line 9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2413" name="Group 93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312414" name="Line 9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15" name="Line 9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16" name="Line 9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417" name="Oval 97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18" name="Line 98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19" name="Line 99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20" name="Rectangle 100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i="0">
              <a:latin typeface="Times New Roman" pitchFamily="18" charset="0"/>
            </a:endParaRPr>
          </a:p>
        </p:txBody>
      </p:sp>
      <p:sp>
        <p:nvSpPr>
          <p:cNvPr id="312421" name="Oval 101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2422" name="Group 102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312423" name="Line 10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24" name="Line 10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25" name="Line 10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2426" name="Group 106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312427" name="Line 10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28" name="Line 10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29" name="Line 10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430" name="Oval 110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31" name="Line 111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32" name="Line 112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33" name="Rectangle 113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i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12434" name="Oval 114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2435" name="Group 115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312436" name="Line 1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37" name="Line 1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38" name="Line 1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2439" name="Group 119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312440" name="Line 1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41" name="Line 1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42" name="Line 1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443" name="Oval 123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44" name="Line 124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45" name="Line 125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46" name="Rectangle 126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i="0">
              <a:latin typeface="Times New Roman" pitchFamily="18" charset="0"/>
            </a:endParaRPr>
          </a:p>
        </p:txBody>
      </p:sp>
      <p:sp>
        <p:nvSpPr>
          <p:cNvPr id="312447" name="Oval 127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2448" name="Group 128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312449" name="Line 1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50" name="Line 1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51" name="Line 1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2452" name="Group 132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312453" name="Line 13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54" name="Line 13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55" name="Line 13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456" name="Oval 136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57" name="Line 137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58" name="Line 138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59" name="Rectangle 139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i="0">
              <a:latin typeface="Times New Roman" pitchFamily="18" charset="0"/>
            </a:endParaRPr>
          </a:p>
        </p:txBody>
      </p:sp>
      <p:sp>
        <p:nvSpPr>
          <p:cNvPr id="312460" name="Oval 140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2461" name="Group 141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312462" name="Line 1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63" name="Line 1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64" name="Line 1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2465" name="Group 145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312466" name="Line 14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67" name="Line 14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68" name="Line 14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469" name="Oval 149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70" name="Line 150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71" name="Line 151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72" name="Rectangle 152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i="0">
              <a:latin typeface="Times New Roman" pitchFamily="18" charset="0"/>
            </a:endParaRPr>
          </a:p>
        </p:txBody>
      </p:sp>
      <p:sp>
        <p:nvSpPr>
          <p:cNvPr id="312473" name="Oval 153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2474" name="Group 154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312475" name="Line 1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76" name="Line 1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77" name="Line 1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2478" name="Group 158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312479" name="Line 15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80" name="Line 16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81" name="Line 16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483" name="Line 163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484" name="Line 164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485" name="Line 165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486" name="Line 166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487" name="Line 167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488" name="Line 168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489" name="Freeform 169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>
              <a:gd name="T0" fmla="*/ 889 w 1877"/>
              <a:gd name="T1" fmla="*/ 23 h 917"/>
              <a:gd name="T2" fmla="*/ 692 w 1877"/>
              <a:gd name="T3" fmla="*/ 109 h 917"/>
              <a:gd name="T4" fmla="*/ 415 w 1877"/>
              <a:gd name="T5" fmla="*/ 91 h 917"/>
              <a:gd name="T6" fmla="*/ 112 w 1877"/>
              <a:gd name="T7" fmla="*/ 170 h 917"/>
              <a:gd name="T8" fmla="*/ 50 w 1877"/>
              <a:gd name="T9" fmla="*/ 353 h 917"/>
              <a:gd name="T10" fmla="*/ 14 w 1877"/>
              <a:gd name="T11" fmla="*/ 528 h 917"/>
              <a:gd name="T12" fmla="*/ 139 w 1877"/>
              <a:gd name="T13" fmla="*/ 650 h 917"/>
              <a:gd name="T14" fmla="*/ 505 w 1877"/>
              <a:gd name="T15" fmla="*/ 781 h 917"/>
              <a:gd name="T16" fmla="*/ 933 w 1877"/>
              <a:gd name="T17" fmla="*/ 886 h 917"/>
              <a:gd name="T18" fmla="*/ 1370 w 1877"/>
              <a:gd name="T19" fmla="*/ 901 h 917"/>
              <a:gd name="T20" fmla="*/ 1676 w 1877"/>
              <a:gd name="T21" fmla="*/ 793 h 917"/>
              <a:gd name="T22" fmla="*/ 1860 w 1877"/>
              <a:gd name="T23" fmla="*/ 624 h 917"/>
              <a:gd name="T24" fmla="*/ 1776 w 1877"/>
              <a:gd name="T25" fmla="*/ 219 h 917"/>
              <a:gd name="T26" fmla="*/ 1503 w 1877"/>
              <a:gd name="T27" fmla="*/ 100 h 917"/>
              <a:gd name="T28" fmla="*/ 1200 w 1877"/>
              <a:gd name="T29" fmla="*/ 13 h 917"/>
              <a:gd name="T30" fmla="*/ 889 w 1877"/>
              <a:gd name="T31" fmla="*/ 23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490" name="Line 170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91" name="Line 171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92" name="Line 172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2493" name="Group 173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312494" name="Oval 174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95" name="Line 175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96" name="Line 176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97" name="Rectangle 177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12498" name="Oval 178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2499" name="Group 179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12500" name="Line 1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01" name="Line 1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02" name="Line 1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2503" name="Group 183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12504" name="Line 1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05" name="Line 1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06" name="Line 1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12507" name="Group 187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312508" name="Oval 18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09" name="Line 18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10" name="Line 19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11" name="Rectangle 19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12512" name="Oval 19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2513" name="Group 19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12514" name="Line 19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15" name="Line 19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16" name="Line 19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2517" name="Group 19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12518" name="Line 19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19" name="Line 19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20" name="Line 20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12521" name="Group 201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312522" name="Oval 20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23" name="Line 20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24" name="Line 20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25" name="Rectangle 20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12526" name="Oval 20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2527" name="Group 20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12528" name="Line 20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29" name="Line 20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30" name="Line 21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2531" name="Group 21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12532" name="Line 2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33" name="Line 2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34" name="Line 2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2535" name="Line 215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36" name="Line 216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37" name="Line 217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38" name="Line 218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39" name="Line 219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40" name="Line 220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41" name="Line 221"/>
          <p:cNvSpPr>
            <a:spLocks noChangeShapeType="1"/>
          </p:cNvSpPr>
          <p:nvPr/>
        </p:nvSpPr>
        <p:spPr bwMode="auto">
          <a:xfrm>
            <a:off x="5918200" y="5119688"/>
            <a:ext cx="4921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42" name="Line 222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43" name="Line 223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44" name="Line 224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45" name="Line 225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46" name="Line 226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47" name="Line 227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48" name="Line 228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49" name="Line 229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50" name="Line 230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51" name="Line 231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52" name="Line 232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53" name="Line 233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54" name="Line 234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55" name="Line 235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56" name="Line 236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2557" name="Group 237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312558" name="Oval 23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59" name="Line 23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60" name="Line 24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61" name="Rectangle 24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12562" name="Oval 24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2563" name="Group 24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12564" name="Line 24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65" name="Line 24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66" name="Line 24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2567" name="Group 24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12568" name="Line 2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69" name="Line 2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70" name="Line 2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12571" name="Group 251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312572" name="Oval 252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73" name="Line 253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74" name="Line 254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75" name="Rectangle 255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12576" name="Oval 256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2577" name="Group 257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12578" name="Line 25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79" name="Line 25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80" name="Line 26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2581" name="Group 261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12582" name="Line 2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83" name="Line 2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84" name="Line 2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312585" name="Picture 265" descr="imgyjavg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1878013"/>
            <a:ext cx="3683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2586" name="Group 266"/>
          <p:cNvGrpSpPr>
            <a:grpSpLocks/>
          </p:cNvGrpSpPr>
          <p:nvPr/>
        </p:nvGrpSpPr>
        <p:grpSpPr bwMode="auto">
          <a:xfrm>
            <a:off x="7464425" y="5226050"/>
            <a:ext cx="198438" cy="365125"/>
            <a:chOff x="4702" y="3292"/>
            <a:chExt cx="125" cy="230"/>
          </a:xfrm>
        </p:grpSpPr>
        <p:sp>
          <p:nvSpPr>
            <p:cNvPr id="312587" name="AutoShape 267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88" name="Rectangle 268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89" name="Rectangle 269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90" name="AutoShape 270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91" name="Line 271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92" name="Line 272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93" name="Rectangle 273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94" name="Rectangle 274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2595" name="Group 275"/>
          <p:cNvGrpSpPr>
            <a:grpSpLocks/>
          </p:cNvGrpSpPr>
          <p:nvPr/>
        </p:nvGrpSpPr>
        <p:grpSpPr bwMode="auto">
          <a:xfrm>
            <a:off x="7926388" y="4949825"/>
            <a:ext cx="198437" cy="365125"/>
            <a:chOff x="4702" y="3292"/>
            <a:chExt cx="125" cy="230"/>
          </a:xfrm>
        </p:grpSpPr>
        <p:sp>
          <p:nvSpPr>
            <p:cNvPr id="312596" name="AutoShape 276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97" name="Rectangle 277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98" name="Rectangle 278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99" name="AutoShape 279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00" name="Line 280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01" name="Line 281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02" name="Rectangle 282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03" name="Rectangle 283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604" name="AutoShape 284"/>
          <p:cNvSpPr>
            <a:spLocks noChangeAspect="1" noChangeArrowheads="1" noTextEdit="1"/>
          </p:cNvSpPr>
          <p:nvPr/>
        </p:nvSpPr>
        <p:spPr bwMode="auto">
          <a:xfrm>
            <a:off x="7143750" y="5394325"/>
            <a:ext cx="23336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05" name="Freeform 285"/>
          <p:cNvSpPr>
            <a:spLocks/>
          </p:cNvSpPr>
          <p:nvPr/>
        </p:nvSpPr>
        <p:spPr bwMode="auto">
          <a:xfrm>
            <a:off x="7145338" y="5394325"/>
            <a:ext cx="231775" cy="252413"/>
          </a:xfrm>
          <a:custGeom>
            <a:avLst/>
            <a:gdLst>
              <a:gd name="T0" fmla="*/ 653 w 1894"/>
              <a:gd name="T1" fmla="*/ 0 h 1904"/>
              <a:gd name="T2" fmla="*/ 668 w 1894"/>
              <a:gd name="T3" fmla="*/ 0 h 1904"/>
              <a:gd name="T4" fmla="*/ 699 w 1894"/>
              <a:gd name="T5" fmla="*/ 1 h 1904"/>
              <a:gd name="T6" fmla="*/ 742 w 1894"/>
              <a:gd name="T7" fmla="*/ 3 h 1904"/>
              <a:gd name="T8" fmla="*/ 799 w 1894"/>
              <a:gd name="T9" fmla="*/ 6 h 1904"/>
              <a:gd name="T10" fmla="*/ 865 w 1894"/>
              <a:gd name="T11" fmla="*/ 10 h 1904"/>
              <a:gd name="T12" fmla="*/ 941 w 1894"/>
              <a:gd name="T13" fmla="*/ 17 h 1904"/>
              <a:gd name="T14" fmla="*/ 1025 w 1894"/>
              <a:gd name="T15" fmla="*/ 26 h 1904"/>
              <a:gd name="T16" fmla="*/ 1116 w 1894"/>
              <a:gd name="T17" fmla="*/ 38 h 1904"/>
              <a:gd name="T18" fmla="*/ 1213 w 1894"/>
              <a:gd name="T19" fmla="*/ 55 h 1904"/>
              <a:gd name="T20" fmla="*/ 1315 w 1894"/>
              <a:gd name="T21" fmla="*/ 73 h 1904"/>
              <a:gd name="T22" fmla="*/ 1418 w 1894"/>
              <a:gd name="T23" fmla="*/ 97 h 1904"/>
              <a:gd name="T24" fmla="*/ 1525 w 1894"/>
              <a:gd name="T25" fmla="*/ 125 h 1904"/>
              <a:gd name="T26" fmla="*/ 1632 w 1894"/>
              <a:gd name="T27" fmla="*/ 159 h 1904"/>
              <a:gd name="T28" fmla="*/ 1739 w 1894"/>
              <a:gd name="T29" fmla="*/ 197 h 1904"/>
              <a:gd name="T30" fmla="*/ 1843 w 1894"/>
              <a:gd name="T31" fmla="*/ 241 h 1904"/>
              <a:gd name="T32" fmla="*/ 1729 w 1894"/>
              <a:gd name="T33" fmla="*/ 1139 h 1904"/>
              <a:gd name="T34" fmla="*/ 1742 w 1894"/>
              <a:gd name="T35" fmla="*/ 1146 h 1904"/>
              <a:gd name="T36" fmla="*/ 1768 w 1894"/>
              <a:gd name="T37" fmla="*/ 1173 h 1904"/>
              <a:gd name="T38" fmla="*/ 1781 w 1894"/>
              <a:gd name="T39" fmla="*/ 1234 h 1904"/>
              <a:gd name="T40" fmla="*/ 1760 w 1894"/>
              <a:gd name="T41" fmla="*/ 1341 h 1904"/>
              <a:gd name="T42" fmla="*/ 1432 w 1894"/>
              <a:gd name="T43" fmla="*/ 1765 h 1904"/>
              <a:gd name="T44" fmla="*/ 1322 w 1894"/>
              <a:gd name="T45" fmla="*/ 1904 h 1904"/>
              <a:gd name="T46" fmla="*/ 1304 w 1894"/>
              <a:gd name="T47" fmla="*/ 1902 h 1904"/>
              <a:gd name="T48" fmla="*/ 1270 w 1894"/>
              <a:gd name="T49" fmla="*/ 1897 h 1904"/>
              <a:gd name="T50" fmla="*/ 1223 w 1894"/>
              <a:gd name="T51" fmla="*/ 1891 h 1904"/>
              <a:gd name="T52" fmla="*/ 1162 w 1894"/>
              <a:gd name="T53" fmla="*/ 1881 h 1904"/>
              <a:gd name="T54" fmla="*/ 1091 w 1894"/>
              <a:gd name="T55" fmla="*/ 1869 h 1904"/>
              <a:gd name="T56" fmla="*/ 1008 w 1894"/>
              <a:gd name="T57" fmla="*/ 1854 h 1904"/>
              <a:gd name="T58" fmla="*/ 918 w 1894"/>
              <a:gd name="T59" fmla="*/ 1835 h 1904"/>
              <a:gd name="T60" fmla="*/ 820 w 1894"/>
              <a:gd name="T61" fmla="*/ 1813 h 1904"/>
              <a:gd name="T62" fmla="*/ 717 w 1894"/>
              <a:gd name="T63" fmla="*/ 1786 h 1904"/>
              <a:gd name="T64" fmla="*/ 610 w 1894"/>
              <a:gd name="T65" fmla="*/ 1755 h 1904"/>
              <a:gd name="T66" fmla="*/ 501 w 1894"/>
              <a:gd name="T67" fmla="*/ 1720 h 1904"/>
              <a:gd name="T68" fmla="*/ 390 w 1894"/>
              <a:gd name="T69" fmla="*/ 1681 h 1904"/>
              <a:gd name="T70" fmla="*/ 280 w 1894"/>
              <a:gd name="T71" fmla="*/ 1636 h 1904"/>
              <a:gd name="T72" fmla="*/ 172 w 1894"/>
              <a:gd name="T73" fmla="*/ 1585 h 1904"/>
              <a:gd name="T74" fmla="*/ 67 w 1894"/>
              <a:gd name="T75" fmla="*/ 1530 h 1904"/>
              <a:gd name="T76" fmla="*/ 16 w 1894"/>
              <a:gd name="T77" fmla="*/ 1495 h 1904"/>
              <a:gd name="T78" fmla="*/ 8 w 1894"/>
              <a:gd name="T79" fmla="*/ 1457 h 1904"/>
              <a:gd name="T80" fmla="*/ 0 w 1894"/>
              <a:gd name="T81" fmla="*/ 1401 h 1904"/>
              <a:gd name="T82" fmla="*/ 4 w 1894"/>
              <a:gd name="T83" fmla="*/ 1343 h 1904"/>
              <a:gd name="T84" fmla="*/ 388 w 1894"/>
              <a:gd name="T85" fmla="*/ 965 h 1904"/>
              <a:gd name="T86" fmla="*/ 386 w 1894"/>
              <a:gd name="T87" fmla="*/ 952 h 1904"/>
              <a:gd name="T88" fmla="*/ 390 w 1894"/>
              <a:gd name="T89" fmla="*/ 917 h 1904"/>
              <a:gd name="T90" fmla="*/ 412 w 1894"/>
              <a:gd name="T91" fmla="*/ 868 h 1904"/>
              <a:gd name="T92" fmla="*/ 468 w 1894"/>
              <a:gd name="T93" fmla="*/ 814 h 1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06" name="Freeform 286"/>
          <p:cNvSpPr>
            <a:spLocks/>
          </p:cNvSpPr>
          <p:nvPr/>
        </p:nvSpPr>
        <p:spPr bwMode="auto">
          <a:xfrm>
            <a:off x="7173913" y="5554663"/>
            <a:ext cx="134937" cy="42862"/>
          </a:xfrm>
          <a:custGeom>
            <a:avLst/>
            <a:gdLst>
              <a:gd name="T0" fmla="*/ 40 w 1106"/>
              <a:gd name="T1" fmla="*/ 0 h 331"/>
              <a:gd name="T2" fmla="*/ 1106 w 1106"/>
              <a:gd name="T3" fmla="*/ 277 h 331"/>
              <a:gd name="T4" fmla="*/ 1071 w 1106"/>
              <a:gd name="T5" fmla="*/ 331 h 331"/>
              <a:gd name="T6" fmla="*/ 0 w 1106"/>
              <a:gd name="T7" fmla="*/ 36 h 331"/>
              <a:gd name="T8" fmla="*/ 40 w 1106"/>
              <a:gd name="T9" fmla="*/ 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07" name="Freeform 287"/>
          <p:cNvSpPr>
            <a:spLocks/>
          </p:cNvSpPr>
          <p:nvPr/>
        </p:nvSpPr>
        <p:spPr bwMode="auto">
          <a:xfrm>
            <a:off x="7151688" y="5573713"/>
            <a:ext cx="157162" cy="66675"/>
          </a:xfrm>
          <a:custGeom>
            <a:avLst/>
            <a:gdLst>
              <a:gd name="T0" fmla="*/ 1282 w 1285"/>
              <a:gd name="T1" fmla="*/ 391 h 505"/>
              <a:gd name="T2" fmla="*/ 1264 w 1285"/>
              <a:gd name="T3" fmla="*/ 389 h 505"/>
              <a:gd name="T4" fmla="*/ 1232 w 1285"/>
              <a:gd name="T5" fmla="*/ 385 h 505"/>
              <a:gd name="T6" fmla="*/ 1183 w 1285"/>
              <a:gd name="T7" fmla="*/ 378 h 505"/>
              <a:gd name="T8" fmla="*/ 1124 w 1285"/>
              <a:gd name="T9" fmla="*/ 369 h 505"/>
              <a:gd name="T10" fmla="*/ 1052 w 1285"/>
              <a:gd name="T11" fmla="*/ 355 h 505"/>
              <a:gd name="T12" fmla="*/ 971 w 1285"/>
              <a:gd name="T13" fmla="*/ 340 h 505"/>
              <a:gd name="T14" fmla="*/ 881 w 1285"/>
              <a:gd name="T15" fmla="*/ 322 h 505"/>
              <a:gd name="T16" fmla="*/ 785 w 1285"/>
              <a:gd name="T17" fmla="*/ 299 h 505"/>
              <a:gd name="T18" fmla="*/ 684 w 1285"/>
              <a:gd name="T19" fmla="*/ 273 h 505"/>
              <a:gd name="T20" fmla="*/ 579 w 1285"/>
              <a:gd name="T21" fmla="*/ 244 h 505"/>
              <a:gd name="T22" fmla="*/ 472 w 1285"/>
              <a:gd name="T23" fmla="*/ 209 h 505"/>
              <a:gd name="T24" fmla="*/ 364 w 1285"/>
              <a:gd name="T25" fmla="*/ 171 h 505"/>
              <a:gd name="T26" fmla="*/ 259 w 1285"/>
              <a:gd name="T27" fmla="*/ 128 h 505"/>
              <a:gd name="T28" fmla="*/ 155 w 1285"/>
              <a:gd name="T29" fmla="*/ 81 h 505"/>
              <a:gd name="T30" fmla="*/ 55 w 1285"/>
              <a:gd name="T31" fmla="*/ 28 h 505"/>
              <a:gd name="T32" fmla="*/ 6 w 1285"/>
              <a:gd name="T33" fmla="*/ 4 h 505"/>
              <a:gd name="T34" fmla="*/ 2 w 1285"/>
              <a:gd name="T35" fmla="*/ 32 h 505"/>
              <a:gd name="T36" fmla="*/ 0 w 1285"/>
              <a:gd name="T37" fmla="*/ 76 h 505"/>
              <a:gd name="T38" fmla="*/ 8 w 1285"/>
              <a:gd name="T39" fmla="*/ 120 h 505"/>
              <a:gd name="T40" fmla="*/ 19 w 1285"/>
              <a:gd name="T41" fmla="*/ 139 h 505"/>
              <a:gd name="T42" fmla="*/ 28 w 1285"/>
              <a:gd name="T43" fmla="*/ 144 h 505"/>
              <a:gd name="T44" fmla="*/ 47 w 1285"/>
              <a:gd name="T45" fmla="*/ 155 h 505"/>
              <a:gd name="T46" fmla="*/ 75 w 1285"/>
              <a:gd name="T47" fmla="*/ 170 h 505"/>
              <a:gd name="T48" fmla="*/ 112 w 1285"/>
              <a:gd name="T49" fmla="*/ 190 h 505"/>
              <a:gd name="T50" fmla="*/ 159 w 1285"/>
              <a:gd name="T51" fmla="*/ 212 h 505"/>
              <a:gd name="T52" fmla="*/ 215 w 1285"/>
              <a:gd name="T53" fmla="*/ 238 h 505"/>
              <a:gd name="T54" fmla="*/ 281 w 1285"/>
              <a:gd name="T55" fmla="*/ 267 h 505"/>
              <a:gd name="T56" fmla="*/ 358 w 1285"/>
              <a:gd name="T57" fmla="*/ 296 h 505"/>
              <a:gd name="T58" fmla="*/ 443 w 1285"/>
              <a:gd name="T59" fmla="*/ 326 h 505"/>
              <a:gd name="T60" fmla="*/ 540 w 1285"/>
              <a:gd name="T61" fmla="*/ 357 h 505"/>
              <a:gd name="T62" fmla="*/ 647 w 1285"/>
              <a:gd name="T63" fmla="*/ 387 h 505"/>
              <a:gd name="T64" fmla="*/ 764 w 1285"/>
              <a:gd name="T65" fmla="*/ 416 h 505"/>
              <a:gd name="T66" fmla="*/ 890 w 1285"/>
              <a:gd name="T67" fmla="*/ 444 h 505"/>
              <a:gd name="T68" fmla="*/ 1028 w 1285"/>
              <a:gd name="T69" fmla="*/ 472 h 505"/>
              <a:gd name="T70" fmla="*/ 1177 w 1285"/>
              <a:gd name="T71" fmla="*/ 494 h 505"/>
              <a:gd name="T72" fmla="*/ 1256 w 1285"/>
              <a:gd name="T73" fmla="*/ 503 h 505"/>
              <a:gd name="T74" fmla="*/ 1265 w 1285"/>
              <a:gd name="T75" fmla="*/ 487 h 505"/>
              <a:gd name="T76" fmla="*/ 1278 w 1285"/>
              <a:gd name="T77" fmla="*/ 456 h 505"/>
              <a:gd name="T78" fmla="*/ 1285 w 1285"/>
              <a:gd name="T79" fmla="*/ 415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08" name="AutoShape 288"/>
          <p:cNvSpPr>
            <a:spLocks noChangeAspect="1" noChangeArrowheads="1" noTextEdit="1"/>
          </p:cNvSpPr>
          <p:nvPr/>
        </p:nvSpPr>
        <p:spPr bwMode="auto">
          <a:xfrm>
            <a:off x="7104063" y="5305425"/>
            <a:ext cx="25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09" name="Freeform 289"/>
          <p:cNvSpPr>
            <a:spLocks/>
          </p:cNvSpPr>
          <p:nvPr/>
        </p:nvSpPr>
        <p:spPr bwMode="auto">
          <a:xfrm>
            <a:off x="7156450" y="5324475"/>
            <a:ext cx="36513" cy="49213"/>
          </a:xfrm>
          <a:custGeom>
            <a:avLst/>
            <a:gdLst>
              <a:gd name="T0" fmla="*/ 63 w 179"/>
              <a:gd name="T1" fmla="*/ 28 h 216"/>
              <a:gd name="T2" fmla="*/ 49 w 179"/>
              <a:gd name="T3" fmla="*/ 37 h 216"/>
              <a:gd name="T4" fmla="*/ 38 w 179"/>
              <a:gd name="T5" fmla="*/ 47 h 216"/>
              <a:gd name="T6" fmla="*/ 27 w 179"/>
              <a:gd name="T7" fmla="*/ 59 h 216"/>
              <a:gd name="T8" fmla="*/ 18 w 179"/>
              <a:gd name="T9" fmla="*/ 72 h 216"/>
              <a:gd name="T10" fmla="*/ 10 w 179"/>
              <a:gd name="T11" fmla="*/ 86 h 216"/>
              <a:gd name="T12" fmla="*/ 5 w 179"/>
              <a:gd name="T13" fmla="*/ 101 h 216"/>
              <a:gd name="T14" fmla="*/ 2 w 179"/>
              <a:gd name="T15" fmla="*/ 117 h 216"/>
              <a:gd name="T16" fmla="*/ 0 w 179"/>
              <a:gd name="T17" fmla="*/ 133 h 216"/>
              <a:gd name="T18" fmla="*/ 2 w 179"/>
              <a:gd name="T19" fmla="*/ 155 h 216"/>
              <a:gd name="T20" fmla="*/ 10 w 179"/>
              <a:gd name="T21" fmla="*/ 173 h 216"/>
              <a:gd name="T22" fmla="*/ 23 w 179"/>
              <a:gd name="T23" fmla="*/ 190 h 216"/>
              <a:gd name="T24" fmla="*/ 40 w 179"/>
              <a:gd name="T25" fmla="*/ 201 h 216"/>
              <a:gd name="T26" fmla="*/ 59 w 179"/>
              <a:gd name="T27" fmla="*/ 211 h 216"/>
              <a:gd name="T28" fmla="*/ 79 w 179"/>
              <a:gd name="T29" fmla="*/ 215 h 216"/>
              <a:gd name="T30" fmla="*/ 100 w 179"/>
              <a:gd name="T31" fmla="*/ 216 h 216"/>
              <a:gd name="T32" fmla="*/ 120 w 179"/>
              <a:gd name="T33" fmla="*/ 213 h 216"/>
              <a:gd name="T34" fmla="*/ 124 w 179"/>
              <a:gd name="T35" fmla="*/ 213 h 216"/>
              <a:gd name="T36" fmla="*/ 128 w 179"/>
              <a:gd name="T37" fmla="*/ 211 h 216"/>
              <a:gd name="T38" fmla="*/ 131 w 179"/>
              <a:gd name="T39" fmla="*/ 208 h 216"/>
              <a:gd name="T40" fmla="*/ 132 w 179"/>
              <a:gd name="T41" fmla="*/ 203 h 216"/>
              <a:gd name="T42" fmla="*/ 130 w 179"/>
              <a:gd name="T43" fmla="*/ 198 h 216"/>
              <a:gd name="T44" fmla="*/ 126 w 179"/>
              <a:gd name="T45" fmla="*/ 194 h 216"/>
              <a:gd name="T46" fmla="*/ 121 w 179"/>
              <a:gd name="T47" fmla="*/ 190 h 216"/>
              <a:gd name="T48" fmla="*/ 116 w 179"/>
              <a:gd name="T49" fmla="*/ 187 h 216"/>
              <a:gd name="T50" fmla="*/ 105 w 179"/>
              <a:gd name="T51" fmla="*/ 184 h 216"/>
              <a:gd name="T52" fmla="*/ 95 w 179"/>
              <a:gd name="T53" fmla="*/ 182 h 216"/>
              <a:gd name="T54" fmla="*/ 84 w 179"/>
              <a:gd name="T55" fmla="*/ 180 h 216"/>
              <a:gd name="T56" fmla="*/ 75 w 179"/>
              <a:gd name="T57" fmla="*/ 178 h 216"/>
              <a:gd name="T58" fmla="*/ 65 w 179"/>
              <a:gd name="T59" fmla="*/ 175 h 216"/>
              <a:gd name="T60" fmla="*/ 56 w 179"/>
              <a:gd name="T61" fmla="*/ 170 h 216"/>
              <a:gd name="T62" fmla="*/ 47 w 179"/>
              <a:gd name="T63" fmla="*/ 165 h 216"/>
              <a:gd name="T64" fmla="*/ 39 w 179"/>
              <a:gd name="T65" fmla="*/ 156 h 216"/>
              <a:gd name="T66" fmla="*/ 36 w 179"/>
              <a:gd name="T67" fmla="*/ 120 h 216"/>
              <a:gd name="T68" fmla="*/ 44 w 179"/>
              <a:gd name="T69" fmla="*/ 90 h 216"/>
              <a:gd name="T70" fmla="*/ 61 w 179"/>
              <a:gd name="T71" fmla="*/ 67 h 216"/>
              <a:gd name="T72" fmla="*/ 84 w 179"/>
              <a:gd name="T73" fmla="*/ 47 h 216"/>
              <a:gd name="T74" fmla="*/ 109 w 179"/>
              <a:gd name="T75" fmla="*/ 32 h 216"/>
              <a:gd name="T76" fmla="*/ 136 w 179"/>
              <a:gd name="T77" fmla="*/ 21 h 216"/>
              <a:gd name="T78" fmla="*/ 160 w 179"/>
              <a:gd name="T79" fmla="*/ 12 h 216"/>
              <a:gd name="T80" fmla="*/ 179 w 179"/>
              <a:gd name="T81" fmla="*/ 5 h 216"/>
              <a:gd name="T82" fmla="*/ 167 w 179"/>
              <a:gd name="T83" fmla="*/ 1 h 216"/>
              <a:gd name="T84" fmla="*/ 154 w 179"/>
              <a:gd name="T85" fmla="*/ 0 h 216"/>
              <a:gd name="T86" fmla="*/ 140 w 179"/>
              <a:gd name="T87" fmla="*/ 2 h 216"/>
              <a:gd name="T88" fmla="*/ 124 w 179"/>
              <a:gd name="T89" fmla="*/ 5 h 216"/>
              <a:gd name="T90" fmla="*/ 108 w 179"/>
              <a:gd name="T91" fmla="*/ 10 h 216"/>
              <a:gd name="T92" fmla="*/ 92 w 179"/>
              <a:gd name="T93" fmla="*/ 15 h 216"/>
              <a:gd name="T94" fmla="*/ 77 w 179"/>
              <a:gd name="T95" fmla="*/ 22 h 216"/>
              <a:gd name="T96" fmla="*/ 63 w 179"/>
              <a:gd name="T97" fmla="*/ 2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10" name="Freeform 290"/>
          <p:cNvSpPr>
            <a:spLocks/>
          </p:cNvSpPr>
          <p:nvPr/>
        </p:nvSpPr>
        <p:spPr bwMode="auto">
          <a:xfrm>
            <a:off x="7218363" y="5322888"/>
            <a:ext cx="22225" cy="38100"/>
          </a:xfrm>
          <a:custGeom>
            <a:avLst/>
            <a:gdLst>
              <a:gd name="T0" fmla="*/ 96 w 114"/>
              <a:gd name="T1" fmla="*/ 55 h 168"/>
              <a:gd name="T2" fmla="*/ 101 w 114"/>
              <a:gd name="T3" fmla="*/ 72 h 168"/>
              <a:gd name="T4" fmla="*/ 100 w 114"/>
              <a:gd name="T5" fmla="*/ 88 h 168"/>
              <a:gd name="T6" fmla="*/ 92 w 114"/>
              <a:gd name="T7" fmla="*/ 101 h 168"/>
              <a:gd name="T8" fmla="*/ 82 w 114"/>
              <a:gd name="T9" fmla="*/ 112 h 168"/>
              <a:gd name="T10" fmla="*/ 69 w 114"/>
              <a:gd name="T11" fmla="*/ 123 h 168"/>
              <a:gd name="T12" fmla="*/ 54 w 114"/>
              <a:gd name="T13" fmla="*/ 134 h 168"/>
              <a:gd name="T14" fmla="*/ 40 w 114"/>
              <a:gd name="T15" fmla="*/ 143 h 168"/>
              <a:gd name="T16" fmla="*/ 27 w 114"/>
              <a:gd name="T17" fmla="*/ 153 h 168"/>
              <a:gd name="T18" fmla="*/ 25 w 114"/>
              <a:gd name="T19" fmla="*/ 156 h 168"/>
              <a:gd name="T20" fmla="*/ 24 w 114"/>
              <a:gd name="T21" fmla="*/ 158 h 168"/>
              <a:gd name="T22" fmla="*/ 24 w 114"/>
              <a:gd name="T23" fmla="*/ 162 h 168"/>
              <a:gd name="T24" fmla="*/ 25 w 114"/>
              <a:gd name="T25" fmla="*/ 165 h 168"/>
              <a:gd name="T26" fmla="*/ 28 w 114"/>
              <a:gd name="T27" fmla="*/ 167 h 168"/>
              <a:gd name="T28" fmla="*/ 31 w 114"/>
              <a:gd name="T29" fmla="*/ 168 h 168"/>
              <a:gd name="T30" fmla="*/ 33 w 114"/>
              <a:gd name="T31" fmla="*/ 168 h 168"/>
              <a:gd name="T32" fmla="*/ 37 w 114"/>
              <a:gd name="T33" fmla="*/ 167 h 168"/>
              <a:gd name="T34" fmla="*/ 53 w 114"/>
              <a:gd name="T35" fmla="*/ 157 h 168"/>
              <a:gd name="T36" fmla="*/ 69 w 114"/>
              <a:gd name="T37" fmla="*/ 147 h 168"/>
              <a:gd name="T38" fmla="*/ 84 w 114"/>
              <a:gd name="T39" fmla="*/ 135 h 168"/>
              <a:gd name="T40" fmla="*/ 97 w 114"/>
              <a:gd name="T41" fmla="*/ 121 h 168"/>
              <a:gd name="T42" fmla="*/ 107 w 114"/>
              <a:gd name="T43" fmla="*/ 106 h 168"/>
              <a:gd name="T44" fmla="*/ 113 w 114"/>
              <a:gd name="T45" fmla="*/ 89 h 168"/>
              <a:gd name="T46" fmla="*/ 114 w 114"/>
              <a:gd name="T47" fmla="*/ 71 h 168"/>
              <a:gd name="T48" fmla="*/ 110 w 114"/>
              <a:gd name="T49" fmla="*/ 51 h 168"/>
              <a:gd name="T50" fmla="*/ 101 w 114"/>
              <a:gd name="T51" fmla="*/ 36 h 168"/>
              <a:gd name="T52" fmla="*/ 87 w 114"/>
              <a:gd name="T53" fmla="*/ 24 h 168"/>
              <a:gd name="T54" fmla="*/ 70 w 114"/>
              <a:gd name="T55" fmla="*/ 14 h 168"/>
              <a:gd name="T56" fmla="*/ 51 w 114"/>
              <a:gd name="T57" fmla="*/ 7 h 168"/>
              <a:gd name="T58" fmla="*/ 32 w 114"/>
              <a:gd name="T59" fmla="*/ 2 h 168"/>
              <a:gd name="T60" fmla="*/ 17 w 114"/>
              <a:gd name="T61" fmla="*/ 0 h 168"/>
              <a:gd name="T62" fmla="*/ 5 w 114"/>
              <a:gd name="T63" fmla="*/ 0 h 168"/>
              <a:gd name="T64" fmla="*/ 0 w 114"/>
              <a:gd name="T65" fmla="*/ 3 h 168"/>
              <a:gd name="T66" fmla="*/ 12 w 114"/>
              <a:gd name="T67" fmla="*/ 9 h 168"/>
              <a:gd name="T68" fmla="*/ 26 w 114"/>
              <a:gd name="T69" fmla="*/ 13 h 168"/>
              <a:gd name="T70" fmla="*/ 41 w 114"/>
              <a:gd name="T71" fmla="*/ 17 h 168"/>
              <a:gd name="T72" fmla="*/ 54 w 114"/>
              <a:gd name="T73" fmla="*/ 22 h 168"/>
              <a:gd name="T74" fmla="*/ 68 w 114"/>
              <a:gd name="T75" fmla="*/ 27 h 168"/>
              <a:gd name="T76" fmla="*/ 80 w 114"/>
              <a:gd name="T77" fmla="*/ 34 h 168"/>
              <a:gd name="T78" fmla="*/ 89 w 114"/>
              <a:gd name="T79" fmla="*/ 43 h 168"/>
              <a:gd name="T80" fmla="*/ 96 w 114"/>
              <a:gd name="T81" fmla="*/ 55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11" name="Freeform 291"/>
          <p:cNvSpPr>
            <a:spLocks/>
          </p:cNvSpPr>
          <p:nvPr/>
        </p:nvSpPr>
        <p:spPr bwMode="auto">
          <a:xfrm>
            <a:off x="7134225" y="5314950"/>
            <a:ext cx="58738" cy="79375"/>
          </a:xfrm>
          <a:custGeom>
            <a:avLst/>
            <a:gdLst>
              <a:gd name="T0" fmla="*/ 90 w 289"/>
              <a:gd name="T1" fmla="*/ 65 h 351"/>
              <a:gd name="T2" fmla="*/ 48 w 289"/>
              <a:gd name="T3" fmla="*/ 106 h 351"/>
              <a:gd name="T4" fmla="*/ 15 w 289"/>
              <a:gd name="T5" fmla="*/ 155 h 351"/>
              <a:gd name="T6" fmla="*/ 0 w 289"/>
              <a:gd name="T7" fmla="*/ 210 h 351"/>
              <a:gd name="T8" fmla="*/ 3 w 289"/>
              <a:gd name="T9" fmla="*/ 248 h 351"/>
              <a:gd name="T10" fmla="*/ 8 w 289"/>
              <a:gd name="T11" fmla="*/ 262 h 351"/>
              <a:gd name="T12" fmla="*/ 17 w 289"/>
              <a:gd name="T13" fmla="*/ 276 h 351"/>
              <a:gd name="T14" fmla="*/ 29 w 289"/>
              <a:gd name="T15" fmla="*/ 288 h 351"/>
              <a:gd name="T16" fmla="*/ 50 w 289"/>
              <a:gd name="T17" fmla="*/ 301 h 351"/>
              <a:gd name="T18" fmla="*/ 77 w 289"/>
              <a:gd name="T19" fmla="*/ 315 h 351"/>
              <a:gd name="T20" fmla="*/ 107 w 289"/>
              <a:gd name="T21" fmla="*/ 326 h 351"/>
              <a:gd name="T22" fmla="*/ 136 w 289"/>
              <a:gd name="T23" fmla="*/ 334 h 351"/>
              <a:gd name="T24" fmla="*/ 167 w 289"/>
              <a:gd name="T25" fmla="*/ 341 h 351"/>
              <a:gd name="T26" fmla="*/ 197 w 289"/>
              <a:gd name="T27" fmla="*/ 345 h 351"/>
              <a:gd name="T28" fmla="*/ 228 w 289"/>
              <a:gd name="T29" fmla="*/ 348 h 351"/>
              <a:gd name="T30" fmla="*/ 259 w 289"/>
              <a:gd name="T31" fmla="*/ 350 h 351"/>
              <a:gd name="T32" fmla="*/ 279 w 289"/>
              <a:gd name="T33" fmla="*/ 351 h 351"/>
              <a:gd name="T34" fmla="*/ 286 w 289"/>
              <a:gd name="T35" fmla="*/ 345 h 351"/>
              <a:gd name="T36" fmla="*/ 289 w 289"/>
              <a:gd name="T37" fmla="*/ 335 h 351"/>
              <a:gd name="T38" fmla="*/ 282 w 289"/>
              <a:gd name="T39" fmla="*/ 328 h 351"/>
              <a:gd name="T40" fmla="*/ 263 w 289"/>
              <a:gd name="T41" fmla="*/ 322 h 351"/>
              <a:gd name="T42" fmla="*/ 236 w 289"/>
              <a:gd name="T43" fmla="*/ 317 h 351"/>
              <a:gd name="T44" fmla="*/ 208 w 289"/>
              <a:gd name="T45" fmla="*/ 313 h 351"/>
              <a:gd name="T46" fmla="*/ 179 w 289"/>
              <a:gd name="T47" fmla="*/ 308 h 351"/>
              <a:gd name="T48" fmla="*/ 152 w 289"/>
              <a:gd name="T49" fmla="*/ 303 h 351"/>
              <a:gd name="T50" fmla="*/ 125 w 289"/>
              <a:gd name="T51" fmla="*/ 296 h 351"/>
              <a:gd name="T52" fmla="*/ 98 w 289"/>
              <a:gd name="T53" fmla="*/ 287 h 351"/>
              <a:gd name="T54" fmla="*/ 72 w 289"/>
              <a:gd name="T55" fmla="*/ 276 h 351"/>
              <a:gd name="T56" fmla="*/ 49 w 289"/>
              <a:gd name="T57" fmla="*/ 261 h 351"/>
              <a:gd name="T58" fmla="*/ 34 w 289"/>
              <a:gd name="T59" fmla="*/ 241 h 351"/>
              <a:gd name="T60" fmla="*/ 30 w 289"/>
              <a:gd name="T61" fmla="*/ 215 h 351"/>
              <a:gd name="T62" fmla="*/ 34 w 289"/>
              <a:gd name="T63" fmla="*/ 186 h 351"/>
              <a:gd name="T64" fmla="*/ 46 w 289"/>
              <a:gd name="T65" fmla="*/ 158 h 351"/>
              <a:gd name="T66" fmla="*/ 64 w 289"/>
              <a:gd name="T67" fmla="*/ 128 h 351"/>
              <a:gd name="T68" fmla="*/ 85 w 289"/>
              <a:gd name="T69" fmla="*/ 102 h 351"/>
              <a:gd name="T70" fmla="*/ 110 w 289"/>
              <a:gd name="T71" fmla="*/ 77 h 351"/>
              <a:gd name="T72" fmla="*/ 137 w 289"/>
              <a:gd name="T73" fmla="*/ 53 h 351"/>
              <a:gd name="T74" fmla="*/ 175 w 289"/>
              <a:gd name="T75" fmla="*/ 35 h 351"/>
              <a:gd name="T76" fmla="*/ 213 w 289"/>
              <a:gd name="T77" fmla="*/ 19 h 351"/>
              <a:gd name="T78" fmla="*/ 237 w 289"/>
              <a:gd name="T79" fmla="*/ 6 h 351"/>
              <a:gd name="T80" fmla="*/ 230 w 289"/>
              <a:gd name="T81" fmla="*/ 0 h 351"/>
              <a:gd name="T82" fmla="*/ 198 w 289"/>
              <a:gd name="T83" fmla="*/ 4 h 351"/>
              <a:gd name="T84" fmla="*/ 161 w 289"/>
              <a:gd name="T85" fmla="*/ 17 h 351"/>
              <a:gd name="T86" fmla="*/ 127 w 289"/>
              <a:gd name="T87" fmla="*/ 35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12" name="Freeform 292"/>
          <p:cNvSpPr>
            <a:spLocks/>
          </p:cNvSpPr>
          <p:nvPr/>
        </p:nvSpPr>
        <p:spPr bwMode="auto">
          <a:xfrm>
            <a:off x="7215188" y="5311775"/>
            <a:ext cx="50800" cy="53975"/>
          </a:xfrm>
          <a:custGeom>
            <a:avLst/>
            <a:gdLst>
              <a:gd name="T0" fmla="*/ 210 w 254"/>
              <a:gd name="T1" fmla="*/ 71 h 234"/>
              <a:gd name="T2" fmla="*/ 222 w 254"/>
              <a:gd name="T3" fmla="*/ 84 h 234"/>
              <a:gd name="T4" fmla="*/ 229 w 254"/>
              <a:gd name="T5" fmla="*/ 99 h 234"/>
              <a:gd name="T6" fmla="*/ 232 w 254"/>
              <a:gd name="T7" fmla="*/ 115 h 234"/>
              <a:gd name="T8" fmla="*/ 232 w 254"/>
              <a:gd name="T9" fmla="*/ 132 h 234"/>
              <a:gd name="T10" fmla="*/ 230 w 254"/>
              <a:gd name="T11" fmla="*/ 146 h 234"/>
              <a:gd name="T12" fmla="*/ 226 w 254"/>
              <a:gd name="T13" fmla="*/ 158 h 234"/>
              <a:gd name="T14" fmla="*/ 219 w 254"/>
              <a:gd name="T15" fmla="*/ 170 h 234"/>
              <a:gd name="T16" fmla="*/ 211 w 254"/>
              <a:gd name="T17" fmla="*/ 179 h 234"/>
              <a:gd name="T18" fmla="*/ 202 w 254"/>
              <a:gd name="T19" fmla="*/ 190 h 234"/>
              <a:gd name="T20" fmla="*/ 193 w 254"/>
              <a:gd name="T21" fmla="*/ 199 h 234"/>
              <a:gd name="T22" fmla="*/ 183 w 254"/>
              <a:gd name="T23" fmla="*/ 208 h 234"/>
              <a:gd name="T24" fmla="*/ 174 w 254"/>
              <a:gd name="T25" fmla="*/ 218 h 234"/>
              <a:gd name="T26" fmla="*/ 172 w 254"/>
              <a:gd name="T27" fmla="*/ 221 h 234"/>
              <a:gd name="T28" fmla="*/ 172 w 254"/>
              <a:gd name="T29" fmla="*/ 224 h 234"/>
              <a:gd name="T30" fmla="*/ 172 w 254"/>
              <a:gd name="T31" fmla="*/ 227 h 234"/>
              <a:gd name="T32" fmla="*/ 174 w 254"/>
              <a:gd name="T33" fmla="*/ 231 h 234"/>
              <a:gd name="T34" fmla="*/ 177 w 254"/>
              <a:gd name="T35" fmla="*/ 233 h 234"/>
              <a:gd name="T36" fmla="*/ 181 w 254"/>
              <a:gd name="T37" fmla="*/ 234 h 234"/>
              <a:gd name="T38" fmla="*/ 184 w 254"/>
              <a:gd name="T39" fmla="*/ 233 h 234"/>
              <a:gd name="T40" fmla="*/ 187 w 254"/>
              <a:gd name="T41" fmla="*/ 231 h 234"/>
              <a:gd name="T42" fmla="*/ 208 w 254"/>
              <a:gd name="T43" fmla="*/ 217 h 234"/>
              <a:gd name="T44" fmla="*/ 226 w 254"/>
              <a:gd name="T45" fmla="*/ 199 h 234"/>
              <a:gd name="T46" fmla="*/ 240 w 254"/>
              <a:gd name="T47" fmla="*/ 178 h 234"/>
              <a:gd name="T48" fmla="*/ 249 w 254"/>
              <a:gd name="T49" fmla="*/ 155 h 234"/>
              <a:gd name="T50" fmla="*/ 254 w 254"/>
              <a:gd name="T51" fmla="*/ 131 h 234"/>
              <a:gd name="T52" fmla="*/ 251 w 254"/>
              <a:gd name="T53" fmla="*/ 107 h 234"/>
              <a:gd name="T54" fmla="*/ 243 w 254"/>
              <a:gd name="T55" fmla="*/ 84 h 234"/>
              <a:gd name="T56" fmla="*/ 226 w 254"/>
              <a:gd name="T57" fmla="*/ 64 h 234"/>
              <a:gd name="T58" fmla="*/ 214 w 254"/>
              <a:gd name="T59" fmla="*/ 53 h 234"/>
              <a:gd name="T60" fmla="*/ 199 w 254"/>
              <a:gd name="T61" fmla="*/ 45 h 234"/>
              <a:gd name="T62" fmla="*/ 183 w 254"/>
              <a:gd name="T63" fmla="*/ 36 h 234"/>
              <a:gd name="T64" fmla="*/ 165 w 254"/>
              <a:gd name="T65" fmla="*/ 29 h 234"/>
              <a:gd name="T66" fmla="*/ 147 w 254"/>
              <a:gd name="T67" fmla="*/ 21 h 234"/>
              <a:gd name="T68" fmla="*/ 129 w 254"/>
              <a:gd name="T69" fmla="*/ 16 h 234"/>
              <a:gd name="T70" fmla="*/ 111 w 254"/>
              <a:gd name="T71" fmla="*/ 12 h 234"/>
              <a:gd name="T72" fmla="*/ 93 w 254"/>
              <a:gd name="T73" fmla="*/ 7 h 234"/>
              <a:gd name="T74" fmla="*/ 75 w 254"/>
              <a:gd name="T75" fmla="*/ 4 h 234"/>
              <a:gd name="T76" fmla="*/ 59 w 254"/>
              <a:gd name="T77" fmla="*/ 2 h 234"/>
              <a:gd name="T78" fmla="*/ 43 w 254"/>
              <a:gd name="T79" fmla="*/ 0 h 234"/>
              <a:gd name="T80" fmla="*/ 31 w 254"/>
              <a:gd name="T81" fmla="*/ 0 h 234"/>
              <a:gd name="T82" fmla="*/ 19 w 254"/>
              <a:gd name="T83" fmla="*/ 0 h 234"/>
              <a:gd name="T84" fmla="*/ 10 w 254"/>
              <a:gd name="T85" fmla="*/ 0 h 234"/>
              <a:gd name="T86" fmla="*/ 3 w 254"/>
              <a:gd name="T87" fmla="*/ 2 h 234"/>
              <a:gd name="T88" fmla="*/ 0 w 254"/>
              <a:gd name="T89" fmla="*/ 4 h 234"/>
              <a:gd name="T90" fmla="*/ 11 w 254"/>
              <a:gd name="T91" fmla="*/ 6 h 234"/>
              <a:gd name="T92" fmla="*/ 21 w 254"/>
              <a:gd name="T93" fmla="*/ 7 h 234"/>
              <a:gd name="T94" fmla="*/ 34 w 254"/>
              <a:gd name="T95" fmla="*/ 9 h 234"/>
              <a:gd name="T96" fmla="*/ 46 w 254"/>
              <a:gd name="T97" fmla="*/ 12 h 234"/>
              <a:gd name="T98" fmla="*/ 59 w 254"/>
              <a:gd name="T99" fmla="*/ 15 h 234"/>
              <a:gd name="T100" fmla="*/ 74 w 254"/>
              <a:gd name="T101" fmla="*/ 17 h 234"/>
              <a:gd name="T102" fmla="*/ 87 w 254"/>
              <a:gd name="T103" fmla="*/ 20 h 234"/>
              <a:gd name="T104" fmla="*/ 102 w 254"/>
              <a:gd name="T105" fmla="*/ 23 h 234"/>
              <a:gd name="T106" fmla="*/ 116 w 254"/>
              <a:gd name="T107" fmla="*/ 28 h 234"/>
              <a:gd name="T108" fmla="*/ 131 w 254"/>
              <a:gd name="T109" fmla="*/ 32 h 234"/>
              <a:gd name="T110" fmla="*/ 145 w 254"/>
              <a:gd name="T111" fmla="*/ 36 h 234"/>
              <a:gd name="T112" fmla="*/ 159 w 254"/>
              <a:gd name="T113" fmla="*/ 42 h 234"/>
              <a:gd name="T114" fmla="*/ 173 w 254"/>
              <a:gd name="T115" fmla="*/ 48 h 234"/>
              <a:gd name="T116" fmla="*/ 186 w 254"/>
              <a:gd name="T117" fmla="*/ 55 h 234"/>
              <a:gd name="T118" fmla="*/ 199 w 254"/>
              <a:gd name="T119" fmla="*/ 63 h 234"/>
              <a:gd name="T120" fmla="*/ 210 w 254"/>
              <a:gd name="T121" fmla="*/ 7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13" name="Freeform 293"/>
          <p:cNvSpPr>
            <a:spLocks/>
          </p:cNvSpPr>
          <p:nvPr/>
        </p:nvSpPr>
        <p:spPr bwMode="auto">
          <a:xfrm>
            <a:off x="7113588" y="5337175"/>
            <a:ext cx="20637" cy="49213"/>
          </a:xfrm>
          <a:custGeom>
            <a:avLst/>
            <a:gdLst>
              <a:gd name="T0" fmla="*/ 0 w 103"/>
              <a:gd name="T1" fmla="*/ 121 h 221"/>
              <a:gd name="T2" fmla="*/ 0 w 103"/>
              <a:gd name="T3" fmla="*/ 139 h 221"/>
              <a:gd name="T4" fmla="*/ 4 w 103"/>
              <a:gd name="T5" fmla="*/ 156 h 221"/>
              <a:gd name="T6" fmla="*/ 12 w 103"/>
              <a:gd name="T7" fmla="*/ 172 h 221"/>
              <a:gd name="T8" fmla="*/ 22 w 103"/>
              <a:gd name="T9" fmla="*/ 186 h 221"/>
              <a:gd name="T10" fmla="*/ 35 w 103"/>
              <a:gd name="T11" fmla="*/ 197 h 221"/>
              <a:gd name="T12" fmla="*/ 50 w 103"/>
              <a:gd name="T13" fmla="*/ 208 h 221"/>
              <a:gd name="T14" fmla="*/ 66 w 103"/>
              <a:gd name="T15" fmla="*/ 216 h 221"/>
              <a:gd name="T16" fmla="*/ 83 w 103"/>
              <a:gd name="T17" fmla="*/ 220 h 221"/>
              <a:gd name="T18" fmla="*/ 89 w 103"/>
              <a:gd name="T19" fmla="*/ 221 h 221"/>
              <a:gd name="T20" fmla="*/ 94 w 103"/>
              <a:gd name="T21" fmla="*/ 219 h 221"/>
              <a:gd name="T22" fmla="*/ 98 w 103"/>
              <a:gd name="T23" fmla="*/ 216 h 221"/>
              <a:gd name="T24" fmla="*/ 100 w 103"/>
              <a:gd name="T25" fmla="*/ 211 h 221"/>
              <a:gd name="T26" fmla="*/ 100 w 103"/>
              <a:gd name="T27" fmla="*/ 206 h 221"/>
              <a:gd name="T28" fmla="*/ 99 w 103"/>
              <a:gd name="T29" fmla="*/ 201 h 221"/>
              <a:gd name="T30" fmla="*/ 96 w 103"/>
              <a:gd name="T31" fmla="*/ 196 h 221"/>
              <a:gd name="T32" fmla="*/ 91 w 103"/>
              <a:gd name="T33" fmla="*/ 194 h 221"/>
              <a:gd name="T34" fmla="*/ 74 w 103"/>
              <a:gd name="T35" fmla="*/ 188 h 221"/>
              <a:gd name="T36" fmla="*/ 58 w 103"/>
              <a:gd name="T37" fmla="*/ 179 h 221"/>
              <a:gd name="T38" fmla="*/ 45 w 103"/>
              <a:gd name="T39" fmla="*/ 168 h 221"/>
              <a:gd name="T40" fmla="*/ 36 w 103"/>
              <a:gd name="T41" fmla="*/ 155 h 221"/>
              <a:gd name="T42" fmla="*/ 30 w 103"/>
              <a:gd name="T43" fmla="*/ 139 h 221"/>
              <a:gd name="T44" fmla="*/ 27 w 103"/>
              <a:gd name="T45" fmla="*/ 122 h 221"/>
              <a:gd name="T46" fmla="*/ 27 w 103"/>
              <a:gd name="T47" fmla="*/ 103 h 221"/>
              <a:gd name="T48" fmla="*/ 32 w 103"/>
              <a:gd name="T49" fmla="*/ 84 h 221"/>
              <a:gd name="T50" fmla="*/ 38 w 103"/>
              <a:gd name="T51" fmla="*/ 70 h 221"/>
              <a:gd name="T52" fmla="*/ 46 w 103"/>
              <a:gd name="T53" fmla="*/ 57 h 221"/>
              <a:gd name="T54" fmla="*/ 56 w 103"/>
              <a:gd name="T55" fmla="*/ 46 h 221"/>
              <a:gd name="T56" fmla="*/ 66 w 103"/>
              <a:gd name="T57" fmla="*/ 35 h 221"/>
              <a:gd name="T58" fmla="*/ 76 w 103"/>
              <a:gd name="T59" fmla="*/ 25 h 221"/>
              <a:gd name="T60" fmla="*/ 86 w 103"/>
              <a:gd name="T61" fmla="*/ 17 h 221"/>
              <a:gd name="T62" fmla="*/ 96 w 103"/>
              <a:gd name="T63" fmla="*/ 8 h 221"/>
              <a:gd name="T64" fmla="*/ 103 w 103"/>
              <a:gd name="T65" fmla="*/ 1 h 221"/>
              <a:gd name="T66" fmla="*/ 96 w 103"/>
              <a:gd name="T67" fmla="*/ 0 h 221"/>
              <a:gd name="T68" fmla="*/ 84 w 103"/>
              <a:gd name="T69" fmla="*/ 5 h 221"/>
              <a:gd name="T70" fmla="*/ 69 w 103"/>
              <a:gd name="T71" fmla="*/ 17 h 221"/>
              <a:gd name="T72" fmla="*/ 51 w 103"/>
              <a:gd name="T73" fmla="*/ 33 h 221"/>
              <a:gd name="T74" fmla="*/ 34 w 103"/>
              <a:gd name="T75" fmla="*/ 53 h 221"/>
              <a:gd name="T76" fmla="*/ 18 w 103"/>
              <a:gd name="T77" fmla="*/ 75 h 221"/>
              <a:gd name="T78" fmla="*/ 7 w 103"/>
              <a:gd name="T79" fmla="*/ 98 h 221"/>
              <a:gd name="T80" fmla="*/ 0 w 103"/>
              <a:gd name="T81" fmla="*/ 1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14" name="Freeform 294"/>
          <p:cNvSpPr>
            <a:spLocks/>
          </p:cNvSpPr>
          <p:nvPr/>
        </p:nvSpPr>
        <p:spPr bwMode="auto">
          <a:xfrm>
            <a:off x="7256463" y="5308600"/>
            <a:ext cx="44450" cy="65088"/>
          </a:xfrm>
          <a:custGeom>
            <a:avLst/>
            <a:gdLst>
              <a:gd name="T0" fmla="*/ 186 w 221"/>
              <a:gd name="T1" fmla="*/ 115 h 288"/>
              <a:gd name="T2" fmla="*/ 197 w 221"/>
              <a:gd name="T3" fmla="*/ 133 h 288"/>
              <a:gd name="T4" fmla="*/ 202 w 221"/>
              <a:gd name="T5" fmla="*/ 153 h 288"/>
              <a:gd name="T6" fmla="*/ 199 w 221"/>
              <a:gd name="T7" fmla="*/ 174 h 288"/>
              <a:gd name="T8" fmla="*/ 187 w 221"/>
              <a:gd name="T9" fmla="*/ 194 h 288"/>
              <a:gd name="T10" fmla="*/ 170 w 221"/>
              <a:gd name="T11" fmla="*/ 212 h 288"/>
              <a:gd name="T12" fmla="*/ 150 w 221"/>
              <a:gd name="T13" fmla="*/ 229 h 288"/>
              <a:gd name="T14" fmla="*/ 129 w 221"/>
              <a:gd name="T15" fmla="*/ 246 h 288"/>
              <a:gd name="T16" fmla="*/ 116 w 221"/>
              <a:gd name="T17" fmla="*/ 258 h 288"/>
              <a:gd name="T18" fmla="*/ 112 w 221"/>
              <a:gd name="T19" fmla="*/ 267 h 288"/>
              <a:gd name="T20" fmla="*/ 109 w 221"/>
              <a:gd name="T21" fmla="*/ 276 h 288"/>
              <a:gd name="T22" fmla="*/ 110 w 221"/>
              <a:gd name="T23" fmla="*/ 284 h 288"/>
              <a:gd name="T24" fmla="*/ 117 w 221"/>
              <a:gd name="T25" fmla="*/ 288 h 288"/>
              <a:gd name="T26" fmla="*/ 125 w 221"/>
              <a:gd name="T27" fmla="*/ 287 h 288"/>
              <a:gd name="T28" fmla="*/ 139 w 221"/>
              <a:gd name="T29" fmla="*/ 272 h 288"/>
              <a:gd name="T30" fmla="*/ 162 w 221"/>
              <a:gd name="T31" fmla="*/ 250 h 288"/>
              <a:gd name="T32" fmla="*/ 186 w 221"/>
              <a:gd name="T33" fmla="*/ 229 h 288"/>
              <a:gd name="T34" fmla="*/ 207 w 221"/>
              <a:gd name="T35" fmla="*/ 204 h 288"/>
              <a:gd name="T36" fmla="*/ 220 w 221"/>
              <a:gd name="T37" fmla="*/ 174 h 288"/>
              <a:gd name="T38" fmla="*/ 218 w 221"/>
              <a:gd name="T39" fmla="*/ 142 h 288"/>
              <a:gd name="T40" fmla="*/ 204 w 221"/>
              <a:gd name="T41" fmla="*/ 112 h 288"/>
              <a:gd name="T42" fmla="*/ 181 w 221"/>
              <a:gd name="T43" fmla="*/ 87 h 288"/>
              <a:gd name="T44" fmla="*/ 159 w 221"/>
              <a:gd name="T45" fmla="*/ 69 h 288"/>
              <a:gd name="T46" fmla="*/ 137 w 221"/>
              <a:gd name="T47" fmla="*/ 55 h 288"/>
              <a:gd name="T48" fmla="*/ 114 w 221"/>
              <a:gd name="T49" fmla="*/ 40 h 288"/>
              <a:gd name="T50" fmla="*/ 89 w 221"/>
              <a:gd name="T51" fmla="*/ 27 h 288"/>
              <a:gd name="T52" fmla="*/ 66 w 221"/>
              <a:gd name="T53" fmla="*/ 15 h 288"/>
              <a:gd name="T54" fmla="*/ 42 w 221"/>
              <a:gd name="T55" fmla="*/ 6 h 288"/>
              <a:gd name="T56" fmla="*/ 22 w 221"/>
              <a:gd name="T57" fmla="*/ 1 h 288"/>
              <a:gd name="T58" fmla="*/ 7 w 221"/>
              <a:gd name="T59" fmla="*/ 1 h 288"/>
              <a:gd name="T60" fmla="*/ 8 w 221"/>
              <a:gd name="T61" fmla="*/ 5 h 288"/>
              <a:gd name="T62" fmla="*/ 26 w 221"/>
              <a:gd name="T63" fmla="*/ 13 h 288"/>
              <a:gd name="T64" fmla="*/ 47 w 221"/>
              <a:gd name="T65" fmla="*/ 22 h 288"/>
              <a:gd name="T66" fmla="*/ 71 w 221"/>
              <a:gd name="T67" fmla="*/ 34 h 288"/>
              <a:gd name="T68" fmla="*/ 96 w 221"/>
              <a:gd name="T69" fmla="*/ 48 h 288"/>
              <a:gd name="T70" fmla="*/ 121 w 221"/>
              <a:gd name="T71" fmla="*/ 64 h 288"/>
              <a:gd name="T72" fmla="*/ 146 w 221"/>
              <a:gd name="T73" fmla="*/ 81 h 288"/>
              <a:gd name="T74" fmla="*/ 169 w 221"/>
              <a:gd name="T75" fmla="*/ 9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15" name="Freeform 295"/>
          <p:cNvSpPr>
            <a:spLocks/>
          </p:cNvSpPr>
          <p:nvPr/>
        </p:nvSpPr>
        <p:spPr bwMode="auto">
          <a:xfrm>
            <a:off x="7208838" y="5384800"/>
            <a:ext cx="14287" cy="39688"/>
          </a:xfrm>
          <a:custGeom>
            <a:avLst/>
            <a:gdLst>
              <a:gd name="T0" fmla="*/ 28 w 74"/>
              <a:gd name="T1" fmla="*/ 12 h 174"/>
              <a:gd name="T2" fmla="*/ 26 w 74"/>
              <a:gd name="T3" fmla="*/ 7 h 174"/>
              <a:gd name="T4" fmla="*/ 23 w 74"/>
              <a:gd name="T5" fmla="*/ 3 h 174"/>
              <a:gd name="T6" fmla="*/ 17 w 74"/>
              <a:gd name="T7" fmla="*/ 1 h 174"/>
              <a:gd name="T8" fmla="*/ 12 w 74"/>
              <a:gd name="T9" fmla="*/ 0 h 174"/>
              <a:gd name="T10" fmla="*/ 7 w 74"/>
              <a:gd name="T11" fmla="*/ 2 h 174"/>
              <a:gd name="T12" fmla="*/ 3 w 74"/>
              <a:gd name="T13" fmla="*/ 5 h 174"/>
              <a:gd name="T14" fmla="*/ 0 w 74"/>
              <a:gd name="T15" fmla="*/ 10 h 174"/>
              <a:gd name="T16" fmla="*/ 0 w 74"/>
              <a:gd name="T17" fmla="*/ 16 h 174"/>
              <a:gd name="T18" fmla="*/ 5 w 74"/>
              <a:gd name="T19" fmla="*/ 39 h 174"/>
              <a:gd name="T20" fmla="*/ 13 w 74"/>
              <a:gd name="T21" fmla="*/ 66 h 174"/>
              <a:gd name="T22" fmla="*/ 24 w 74"/>
              <a:gd name="T23" fmla="*/ 92 h 174"/>
              <a:gd name="T24" fmla="*/ 36 w 74"/>
              <a:gd name="T25" fmla="*/ 118 h 174"/>
              <a:gd name="T26" fmla="*/ 49 w 74"/>
              <a:gd name="T27" fmla="*/ 141 h 174"/>
              <a:gd name="T28" fmla="*/ 61 w 74"/>
              <a:gd name="T29" fmla="*/ 159 h 174"/>
              <a:gd name="T30" fmla="*/ 69 w 74"/>
              <a:gd name="T31" fmla="*/ 171 h 174"/>
              <a:gd name="T32" fmla="*/ 74 w 74"/>
              <a:gd name="T33" fmla="*/ 174 h 174"/>
              <a:gd name="T34" fmla="*/ 72 w 74"/>
              <a:gd name="T35" fmla="*/ 162 h 174"/>
              <a:gd name="T36" fmla="*/ 67 w 74"/>
              <a:gd name="T37" fmla="*/ 147 h 174"/>
              <a:gd name="T38" fmla="*/ 61 w 74"/>
              <a:gd name="T39" fmla="*/ 128 h 174"/>
              <a:gd name="T40" fmla="*/ 53 w 74"/>
              <a:gd name="T41" fmla="*/ 105 h 174"/>
              <a:gd name="T42" fmla="*/ 46 w 74"/>
              <a:gd name="T43" fmla="*/ 82 h 174"/>
              <a:gd name="T44" fmla="*/ 38 w 74"/>
              <a:gd name="T45" fmla="*/ 58 h 174"/>
              <a:gd name="T46" fmla="*/ 32 w 74"/>
              <a:gd name="T47" fmla="*/ 35 h 174"/>
              <a:gd name="T48" fmla="*/ 28 w 74"/>
              <a:gd name="T49" fmla="*/ 1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16" name="Freeform 296"/>
          <p:cNvSpPr>
            <a:spLocks/>
          </p:cNvSpPr>
          <p:nvPr/>
        </p:nvSpPr>
        <p:spPr bwMode="auto">
          <a:xfrm>
            <a:off x="7202488" y="5364163"/>
            <a:ext cx="7937" cy="19050"/>
          </a:xfrm>
          <a:custGeom>
            <a:avLst/>
            <a:gdLst>
              <a:gd name="T0" fmla="*/ 20 w 39"/>
              <a:gd name="T1" fmla="*/ 9 h 87"/>
              <a:gd name="T2" fmla="*/ 19 w 39"/>
              <a:gd name="T3" fmla="*/ 5 h 87"/>
              <a:gd name="T4" fmla="*/ 16 w 39"/>
              <a:gd name="T5" fmla="*/ 2 h 87"/>
              <a:gd name="T6" fmla="*/ 13 w 39"/>
              <a:gd name="T7" fmla="*/ 0 h 87"/>
              <a:gd name="T8" fmla="*/ 8 w 39"/>
              <a:gd name="T9" fmla="*/ 0 h 87"/>
              <a:gd name="T10" fmla="*/ 5 w 39"/>
              <a:gd name="T11" fmla="*/ 1 h 87"/>
              <a:gd name="T12" fmla="*/ 2 w 39"/>
              <a:gd name="T13" fmla="*/ 3 h 87"/>
              <a:gd name="T14" fmla="*/ 0 w 39"/>
              <a:gd name="T15" fmla="*/ 6 h 87"/>
              <a:gd name="T16" fmla="*/ 0 w 39"/>
              <a:gd name="T17" fmla="*/ 10 h 87"/>
              <a:gd name="T18" fmla="*/ 0 w 39"/>
              <a:gd name="T19" fmla="*/ 22 h 87"/>
              <a:gd name="T20" fmla="*/ 3 w 39"/>
              <a:gd name="T21" fmla="*/ 35 h 87"/>
              <a:gd name="T22" fmla="*/ 7 w 39"/>
              <a:gd name="T23" fmla="*/ 48 h 87"/>
              <a:gd name="T24" fmla="*/ 13 w 39"/>
              <a:gd name="T25" fmla="*/ 60 h 87"/>
              <a:gd name="T26" fmla="*/ 19 w 39"/>
              <a:gd name="T27" fmla="*/ 72 h 87"/>
              <a:gd name="T28" fmla="*/ 25 w 39"/>
              <a:gd name="T29" fmla="*/ 81 h 87"/>
              <a:gd name="T30" fmla="*/ 33 w 39"/>
              <a:gd name="T31" fmla="*/ 86 h 87"/>
              <a:gd name="T32" fmla="*/ 38 w 39"/>
              <a:gd name="T33" fmla="*/ 87 h 87"/>
              <a:gd name="T34" fmla="*/ 39 w 39"/>
              <a:gd name="T35" fmla="*/ 70 h 87"/>
              <a:gd name="T36" fmla="*/ 34 w 39"/>
              <a:gd name="T37" fmla="*/ 50 h 87"/>
              <a:gd name="T38" fmla="*/ 27 w 39"/>
              <a:gd name="T39" fmla="*/ 29 h 87"/>
              <a:gd name="T40" fmla="*/ 20 w 39"/>
              <a:gd name="T41" fmla="*/ 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17" name="Freeform 297"/>
          <p:cNvSpPr>
            <a:spLocks/>
          </p:cNvSpPr>
          <p:nvPr/>
        </p:nvSpPr>
        <p:spPr bwMode="auto">
          <a:xfrm>
            <a:off x="7196138" y="5349875"/>
            <a:ext cx="6350" cy="11113"/>
          </a:xfrm>
          <a:custGeom>
            <a:avLst/>
            <a:gdLst>
              <a:gd name="T0" fmla="*/ 18 w 34"/>
              <a:gd name="T1" fmla="*/ 7 h 51"/>
              <a:gd name="T2" fmla="*/ 18 w 34"/>
              <a:gd name="T3" fmla="*/ 8 h 51"/>
              <a:gd name="T4" fmla="*/ 18 w 34"/>
              <a:gd name="T5" fmla="*/ 8 h 51"/>
              <a:gd name="T6" fmla="*/ 18 w 34"/>
              <a:gd name="T7" fmla="*/ 8 h 51"/>
              <a:gd name="T8" fmla="*/ 18 w 34"/>
              <a:gd name="T9" fmla="*/ 8 h 51"/>
              <a:gd name="T10" fmla="*/ 17 w 34"/>
              <a:gd name="T11" fmla="*/ 5 h 51"/>
              <a:gd name="T12" fmla="*/ 14 w 34"/>
              <a:gd name="T13" fmla="*/ 1 h 51"/>
              <a:gd name="T14" fmla="*/ 11 w 34"/>
              <a:gd name="T15" fmla="*/ 0 h 51"/>
              <a:gd name="T16" fmla="*/ 7 w 34"/>
              <a:gd name="T17" fmla="*/ 0 h 51"/>
              <a:gd name="T18" fmla="*/ 4 w 34"/>
              <a:gd name="T19" fmla="*/ 1 h 51"/>
              <a:gd name="T20" fmla="*/ 1 w 34"/>
              <a:gd name="T21" fmla="*/ 5 h 51"/>
              <a:gd name="T22" fmla="*/ 0 w 34"/>
              <a:gd name="T23" fmla="*/ 8 h 51"/>
              <a:gd name="T24" fmla="*/ 0 w 34"/>
              <a:gd name="T25" fmla="*/ 11 h 51"/>
              <a:gd name="T26" fmla="*/ 1 w 34"/>
              <a:gd name="T27" fmla="*/ 16 h 51"/>
              <a:gd name="T28" fmla="*/ 4 w 34"/>
              <a:gd name="T29" fmla="*/ 23 h 51"/>
              <a:gd name="T30" fmla="*/ 8 w 34"/>
              <a:gd name="T31" fmla="*/ 30 h 51"/>
              <a:gd name="T32" fmla="*/ 13 w 34"/>
              <a:gd name="T33" fmla="*/ 37 h 51"/>
              <a:gd name="T34" fmla="*/ 18 w 34"/>
              <a:gd name="T35" fmla="*/ 43 h 51"/>
              <a:gd name="T36" fmla="*/ 25 w 34"/>
              <a:gd name="T37" fmla="*/ 47 h 51"/>
              <a:gd name="T38" fmla="*/ 30 w 34"/>
              <a:gd name="T39" fmla="*/ 51 h 51"/>
              <a:gd name="T40" fmla="*/ 34 w 34"/>
              <a:gd name="T41" fmla="*/ 51 h 51"/>
              <a:gd name="T42" fmla="*/ 33 w 34"/>
              <a:gd name="T43" fmla="*/ 40 h 51"/>
              <a:gd name="T44" fmla="*/ 29 w 34"/>
              <a:gd name="T45" fmla="*/ 27 h 51"/>
              <a:gd name="T46" fmla="*/ 23 w 34"/>
              <a:gd name="T47" fmla="*/ 15 h 51"/>
              <a:gd name="T48" fmla="*/ 18 w 34"/>
              <a:gd name="T49" fmla="*/ 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18" name="Freeform 298"/>
          <p:cNvSpPr>
            <a:spLocks/>
          </p:cNvSpPr>
          <p:nvPr/>
        </p:nvSpPr>
        <p:spPr bwMode="auto">
          <a:xfrm>
            <a:off x="7189788" y="5340350"/>
            <a:ext cx="9525" cy="6350"/>
          </a:xfrm>
          <a:custGeom>
            <a:avLst/>
            <a:gdLst>
              <a:gd name="T0" fmla="*/ 37 w 46"/>
              <a:gd name="T1" fmla="*/ 24 h 33"/>
              <a:gd name="T2" fmla="*/ 41 w 46"/>
              <a:gd name="T3" fmla="*/ 22 h 33"/>
              <a:gd name="T4" fmla="*/ 45 w 46"/>
              <a:gd name="T5" fmla="*/ 19 h 33"/>
              <a:gd name="T6" fmla="*/ 46 w 46"/>
              <a:gd name="T7" fmla="*/ 15 h 33"/>
              <a:gd name="T8" fmla="*/ 46 w 46"/>
              <a:gd name="T9" fmla="*/ 10 h 33"/>
              <a:gd name="T10" fmla="*/ 44 w 46"/>
              <a:gd name="T11" fmla="*/ 5 h 33"/>
              <a:gd name="T12" fmla="*/ 41 w 46"/>
              <a:gd name="T13" fmla="*/ 2 h 33"/>
              <a:gd name="T14" fmla="*/ 37 w 46"/>
              <a:gd name="T15" fmla="*/ 0 h 33"/>
              <a:gd name="T16" fmla="*/ 32 w 46"/>
              <a:gd name="T17" fmla="*/ 0 h 33"/>
              <a:gd name="T18" fmla="*/ 29 w 46"/>
              <a:gd name="T19" fmla="*/ 0 h 33"/>
              <a:gd name="T20" fmla="*/ 25 w 46"/>
              <a:gd name="T21" fmla="*/ 1 h 33"/>
              <a:gd name="T22" fmla="*/ 19 w 46"/>
              <a:gd name="T23" fmla="*/ 3 h 33"/>
              <a:gd name="T24" fmla="*/ 12 w 46"/>
              <a:gd name="T25" fmla="*/ 7 h 33"/>
              <a:gd name="T26" fmla="*/ 5 w 46"/>
              <a:gd name="T27" fmla="*/ 14 h 33"/>
              <a:gd name="T28" fmla="*/ 2 w 46"/>
              <a:gd name="T29" fmla="*/ 20 h 33"/>
              <a:gd name="T30" fmla="*/ 0 w 46"/>
              <a:gd name="T31" fmla="*/ 26 h 33"/>
              <a:gd name="T32" fmla="*/ 0 w 46"/>
              <a:gd name="T33" fmla="*/ 29 h 33"/>
              <a:gd name="T34" fmla="*/ 3 w 46"/>
              <a:gd name="T35" fmla="*/ 31 h 33"/>
              <a:gd name="T36" fmla="*/ 7 w 46"/>
              <a:gd name="T37" fmla="*/ 33 h 33"/>
              <a:gd name="T38" fmla="*/ 12 w 46"/>
              <a:gd name="T39" fmla="*/ 33 h 33"/>
              <a:gd name="T40" fmla="*/ 16 w 46"/>
              <a:gd name="T41" fmla="*/ 33 h 33"/>
              <a:gd name="T42" fmla="*/ 21 w 46"/>
              <a:gd name="T43" fmla="*/ 31 h 33"/>
              <a:gd name="T44" fmla="*/ 26 w 46"/>
              <a:gd name="T45" fmla="*/ 30 h 33"/>
              <a:gd name="T46" fmla="*/ 32 w 46"/>
              <a:gd name="T47" fmla="*/ 28 h 33"/>
              <a:gd name="T48" fmla="*/ 37 w 46"/>
              <a:gd name="T49" fmla="*/ 2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19" name="Freeform 299"/>
          <p:cNvSpPr>
            <a:spLocks/>
          </p:cNvSpPr>
          <p:nvPr/>
        </p:nvSpPr>
        <p:spPr bwMode="auto">
          <a:xfrm>
            <a:off x="7146925" y="5327650"/>
            <a:ext cx="36513" cy="49213"/>
          </a:xfrm>
          <a:custGeom>
            <a:avLst/>
            <a:gdLst>
              <a:gd name="T0" fmla="*/ 65 w 177"/>
              <a:gd name="T1" fmla="*/ 33 h 219"/>
              <a:gd name="T2" fmla="*/ 52 w 177"/>
              <a:gd name="T3" fmla="*/ 43 h 219"/>
              <a:gd name="T4" fmla="*/ 41 w 177"/>
              <a:gd name="T5" fmla="*/ 54 h 219"/>
              <a:gd name="T6" fmla="*/ 29 w 177"/>
              <a:gd name="T7" fmla="*/ 66 h 219"/>
              <a:gd name="T8" fmla="*/ 20 w 177"/>
              <a:gd name="T9" fmla="*/ 79 h 219"/>
              <a:gd name="T10" fmla="*/ 12 w 177"/>
              <a:gd name="T11" fmla="*/ 93 h 219"/>
              <a:gd name="T12" fmla="*/ 6 w 177"/>
              <a:gd name="T13" fmla="*/ 107 h 219"/>
              <a:gd name="T14" fmla="*/ 2 w 177"/>
              <a:gd name="T15" fmla="*/ 121 h 219"/>
              <a:gd name="T16" fmla="*/ 0 w 177"/>
              <a:gd name="T17" fmla="*/ 136 h 219"/>
              <a:gd name="T18" fmla="*/ 2 w 177"/>
              <a:gd name="T19" fmla="*/ 158 h 219"/>
              <a:gd name="T20" fmla="*/ 10 w 177"/>
              <a:gd name="T21" fmla="*/ 177 h 219"/>
              <a:gd name="T22" fmla="*/ 23 w 177"/>
              <a:gd name="T23" fmla="*/ 193 h 219"/>
              <a:gd name="T24" fmla="*/ 38 w 177"/>
              <a:gd name="T25" fmla="*/ 204 h 219"/>
              <a:gd name="T26" fmla="*/ 57 w 177"/>
              <a:gd name="T27" fmla="*/ 213 h 219"/>
              <a:gd name="T28" fmla="*/ 78 w 177"/>
              <a:gd name="T29" fmla="*/ 218 h 219"/>
              <a:gd name="T30" fmla="*/ 98 w 177"/>
              <a:gd name="T31" fmla="*/ 219 h 219"/>
              <a:gd name="T32" fmla="*/ 118 w 177"/>
              <a:gd name="T33" fmla="*/ 216 h 219"/>
              <a:gd name="T34" fmla="*/ 123 w 177"/>
              <a:gd name="T35" fmla="*/ 216 h 219"/>
              <a:gd name="T36" fmla="*/ 127 w 177"/>
              <a:gd name="T37" fmla="*/ 214 h 219"/>
              <a:gd name="T38" fmla="*/ 130 w 177"/>
              <a:gd name="T39" fmla="*/ 210 h 219"/>
              <a:gd name="T40" fmla="*/ 131 w 177"/>
              <a:gd name="T41" fmla="*/ 205 h 219"/>
              <a:gd name="T42" fmla="*/ 130 w 177"/>
              <a:gd name="T43" fmla="*/ 203 h 219"/>
              <a:gd name="T44" fmla="*/ 127 w 177"/>
              <a:gd name="T45" fmla="*/ 203 h 219"/>
              <a:gd name="T46" fmla="*/ 123 w 177"/>
              <a:gd name="T47" fmla="*/ 202 h 219"/>
              <a:gd name="T48" fmla="*/ 117 w 177"/>
              <a:gd name="T49" fmla="*/ 202 h 219"/>
              <a:gd name="T50" fmla="*/ 111 w 177"/>
              <a:gd name="T51" fmla="*/ 202 h 219"/>
              <a:gd name="T52" fmla="*/ 106 w 177"/>
              <a:gd name="T53" fmla="*/ 202 h 219"/>
              <a:gd name="T54" fmla="*/ 100 w 177"/>
              <a:gd name="T55" fmla="*/ 202 h 219"/>
              <a:gd name="T56" fmla="*/ 97 w 177"/>
              <a:gd name="T57" fmla="*/ 202 h 219"/>
              <a:gd name="T58" fmla="*/ 87 w 177"/>
              <a:gd name="T59" fmla="*/ 201 h 219"/>
              <a:gd name="T60" fmla="*/ 77 w 177"/>
              <a:gd name="T61" fmla="*/ 200 h 219"/>
              <a:gd name="T62" fmla="*/ 67 w 177"/>
              <a:gd name="T63" fmla="*/ 199 h 219"/>
              <a:gd name="T64" fmla="*/ 56 w 177"/>
              <a:gd name="T65" fmla="*/ 196 h 219"/>
              <a:gd name="T66" fmla="*/ 46 w 177"/>
              <a:gd name="T67" fmla="*/ 193 h 219"/>
              <a:gd name="T68" fmla="*/ 35 w 177"/>
              <a:gd name="T69" fmla="*/ 185 h 219"/>
              <a:gd name="T70" fmla="*/ 26 w 177"/>
              <a:gd name="T71" fmla="*/ 175 h 219"/>
              <a:gd name="T72" fmla="*/ 15 w 177"/>
              <a:gd name="T73" fmla="*/ 162 h 219"/>
              <a:gd name="T74" fmla="*/ 13 w 177"/>
              <a:gd name="T75" fmla="*/ 146 h 219"/>
              <a:gd name="T76" fmla="*/ 14 w 177"/>
              <a:gd name="T77" fmla="*/ 131 h 219"/>
              <a:gd name="T78" fmla="*/ 19 w 177"/>
              <a:gd name="T79" fmla="*/ 116 h 219"/>
              <a:gd name="T80" fmla="*/ 25 w 177"/>
              <a:gd name="T81" fmla="*/ 102 h 219"/>
              <a:gd name="T82" fmla="*/ 34 w 177"/>
              <a:gd name="T83" fmla="*/ 89 h 219"/>
              <a:gd name="T84" fmla="*/ 45 w 177"/>
              <a:gd name="T85" fmla="*/ 76 h 219"/>
              <a:gd name="T86" fmla="*/ 56 w 177"/>
              <a:gd name="T87" fmla="*/ 65 h 219"/>
              <a:gd name="T88" fmla="*/ 70 w 177"/>
              <a:gd name="T89" fmla="*/ 55 h 219"/>
              <a:gd name="T90" fmla="*/ 84 w 177"/>
              <a:gd name="T91" fmla="*/ 45 h 219"/>
              <a:gd name="T92" fmla="*/ 98 w 177"/>
              <a:gd name="T93" fmla="*/ 37 h 219"/>
              <a:gd name="T94" fmla="*/ 113 w 177"/>
              <a:gd name="T95" fmla="*/ 29 h 219"/>
              <a:gd name="T96" fmla="*/ 127 w 177"/>
              <a:gd name="T97" fmla="*/ 23 h 219"/>
              <a:gd name="T98" fmla="*/ 141 w 177"/>
              <a:gd name="T99" fmla="*/ 17 h 219"/>
              <a:gd name="T100" fmla="*/ 154 w 177"/>
              <a:gd name="T101" fmla="*/ 12 h 219"/>
              <a:gd name="T102" fmla="*/ 167 w 177"/>
              <a:gd name="T103" fmla="*/ 9 h 219"/>
              <a:gd name="T104" fmla="*/ 177 w 177"/>
              <a:gd name="T105" fmla="*/ 7 h 219"/>
              <a:gd name="T106" fmla="*/ 170 w 177"/>
              <a:gd name="T107" fmla="*/ 2 h 219"/>
              <a:gd name="T108" fmla="*/ 158 w 177"/>
              <a:gd name="T109" fmla="*/ 0 h 219"/>
              <a:gd name="T110" fmla="*/ 145 w 177"/>
              <a:gd name="T111" fmla="*/ 2 h 219"/>
              <a:gd name="T112" fmla="*/ 129 w 177"/>
              <a:gd name="T113" fmla="*/ 6 h 219"/>
              <a:gd name="T114" fmla="*/ 111 w 177"/>
              <a:gd name="T115" fmla="*/ 11 h 219"/>
              <a:gd name="T116" fmla="*/ 94 w 177"/>
              <a:gd name="T117" fmla="*/ 17 h 219"/>
              <a:gd name="T118" fmla="*/ 78 w 177"/>
              <a:gd name="T119" fmla="*/ 26 h 219"/>
              <a:gd name="T120" fmla="*/ 65 w 177"/>
              <a:gd name="T121" fmla="*/ 33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20" name="Freeform 300"/>
          <p:cNvSpPr>
            <a:spLocks/>
          </p:cNvSpPr>
          <p:nvPr/>
        </p:nvSpPr>
        <p:spPr bwMode="auto">
          <a:xfrm>
            <a:off x="7207250" y="5326063"/>
            <a:ext cx="23813" cy="39687"/>
          </a:xfrm>
          <a:custGeom>
            <a:avLst/>
            <a:gdLst>
              <a:gd name="T0" fmla="*/ 97 w 115"/>
              <a:gd name="T1" fmla="*/ 57 h 170"/>
              <a:gd name="T2" fmla="*/ 100 w 115"/>
              <a:gd name="T3" fmla="*/ 75 h 170"/>
              <a:gd name="T4" fmla="*/ 98 w 115"/>
              <a:gd name="T5" fmla="*/ 90 h 170"/>
              <a:gd name="T6" fmla="*/ 91 w 115"/>
              <a:gd name="T7" fmla="*/ 103 h 170"/>
              <a:gd name="T8" fmla="*/ 80 w 115"/>
              <a:gd name="T9" fmla="*/ 114 h 170"/>
              <a:gd name="T10" fmla="*/ 68 w 115"/>
              <a:gd name="T11" fmla="*/ 125 h 170"/>
              <a:gd name="T12" fmla="*/ 54 w 115"/>
              <a:gd name="T13" fmla="*/ 135 h 170"/>
              <a:gd name="T14" fmla="*/ 39 w 115"/>
              <a:gd name="T15" fmla="*/ 145 h 170"/>
              <a:gd name="T16" fmla="*/ 27 w 115"/>
              <a:gd name="T17" fmla="*/ 155 h 170"/>
              <a:gd name="T18" fmla="*/ 25 w 115"/>
              <a:gd name="T19" fmla="*/ 158 h 170"/>
              <a:gd name="T20" fmla="*/ 23 w 115"/>
              <a:gd name="T21" fmla="*/ 160 h 170"/>
              <a:gd name="T22" fmla="*/ 23 w 115"/>
              <a:gd name="T23" fmla="*/ 164 h 170"/>
              <a:gd name="T24" fmla="*/ 26 w 115"/>
              <a:gd name="T25" fmla="*/ 167 h 170"/>
              <a:gd name="T26" fmla="*/ 28 w 115"/>
              <a:gd name="T27" fmla="*/ 169 h 170"/>
              <a:gd name="T28" fmla="*/ 31 w 115"/>
              <a:gd name="T29" fmla="*/ 170 h 170"/>
              <a:gd name="T30" fmla="*/ 34 w 115"/>
              <a:gd name="T31" fmla="*/ 170 h 170"/>
              <a:gd name="T32" fmla="*/ 37 w 115"/>
              <a:gd name="T33" fmla="*/ 169 h 170"/>
              <a:gd name="T34" fmla="*/ 53 w 115"/>
              <a:gd name="T35" fmla="*/ 159 h 170"/>
              <a:gd name="T36" fmla="*/ 69 w 115"/>
              <a:gd name="T37" fmla="*/ 149 h 170"/>
              <a:gd name="T38" fmla="*/ 83 w 115"/>
              <a:gd name="T39" fmla="*/ 137 h 170"/>
              <a:gd name="T40" fmla="*/ 97 w 115"/>
              <a:gd name="T41" fmla="*/ 123 h 170"/>
              <a:gd name="T42" fmla="*/ 106 w 115"/>
              <a:gd name="T43" fmla="*/ 108 h 170"/>
              <a:gd name="T44" fmla="*/ 113 w 115"/>
              <a:gd name="T45" fmla="*/ 91 h 170"/>
              <a:gd name="T46" fmla="*/ 115 w 115"/>
              <a:gd name="T47" fmla="*/ 73 h 170"/>
              <a:gd name="T48" fmla="*/ 111 w 115"/>
              <a:gd name="T49" fmla="*/ 53 h 170"/>
              <a:gd name="T50" fmla="*/ 101 w 115"/>
              <a:gd name="T51" fmla="*/ 39 h 170"/>
              <a:gd name="T52" fmla="*/ 89 w 115"/>
              <a:gd name="T53" fmla="*/ 26 h 170"/>
              <a:gd name="T54" fmla="*/ 72 w 115"/>
              <a:gd name="T55" fmla="*/ 15 h 170"/>
              <a:gd name="T56" fmla="*/ 55 w 115"/>
              <a:gd name="T57" fmla="*/ 8 h 170"/>
              <a:gd name="T58" fmla="*/ 37 w 115"/>
              <a:gd name="T59" fmla="*/ 2 h 170"/>
              <a:gd name="T60" fmla="*/ 21 w 115"/>
              <a:gd name="T61" fmla="*/ 0 h 170"/>
              <a:gd name="T62" fmla="*/ 9 w 115"/>
              <a:gd name="T63" fmla="*/ 1 h 170"/>
              <a:gd name="T64" fmla="*/ 0 w 115"/>
              <a:gd name="T65" fmla="*/ 5 h 170"/>
              <a:gd name="T66" fmla="*/ 15 w 115"/>
              <a:gd name="T67" fmla="*/ 10 h 170"/>
              <a:gd name="T68" fmla="*/ 30 w 115"/>
              <a:gd name="T69" fmla="*/ 13 h 170"/>
              <a:gd name="T70" fmla="*/ 43 w 115"/>
              <a:gd name="T71" fmla="*/ 16 h 170"/>
              <a:gd name="T72" fmla="*/ 57 w 115"/>
              <a:gd name="T73" fmla="*/ 20 h 170"/>
              <a:gd name="T74" fmla="*/ 70 w 115"/>
              <a:gd name="T75" fmla="*/ 26 h 170"/>
              <a:gd name="T76" fmla="*/ 81 w 115"/>
              <a:gd name="T77" fmla="*/ 33 h 170"/>
              <a:gd name="T78" fmla="*/ 91 w 115"/>
              <a:gd name="T79" fmla="*/ 43 h 170"/>
              <a:gd name="T80" fmla="*/ 97 w 115"/>
              <a:gd name="T81" fmla="*/ 5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21" name="Freeform 301"/>
          <p:cNvSpPr>
            <a:spLocks/>
          </p:cNvSpPr>
          <p:nvPr/>
        </p:nvSpPr>
        <p:spPr bwMode="auto">
          <a:xfrm>
            <a:off x="7124700" y="5318125"/>
            <a:ext cx="57150" cy="79375"/>
          </a:xfrm>
          <a:custGeom>
            <a:avLst/>
            <a:gdLst>
              <a:gd name="T0" fmla="*/ 90 w 289"/>
              <a:gd name="T1" fmla="*/ 65 h 352"/>
              <a:gd name="T2" fmla="*/ 48 w 289"/>
              <a:gd name="T3" fmla="*/ 106 h 352"/>
              <a:gd name="T4" fmla="*/ 16 w 289"/>
              <a:gd name="T5" fmla="*/ 156 h 352"/>
              <a:gd name="T6" fmla="*/ 0 w 289"/>
              <a:gd name="T7" fmla="*/ 211 h 352"/>
              <a:gd name="T8" fmla="*/ 3 w 289"/>
              <a:gd name="T9" fmla="*/ 249 h 352"/>
              <a:gd name="T10" fmla="*/ 10 w 289"/>
              <a:gd name="T11" fmla="*/ 264 h 352"/>
              <a:gd name="T12" fmla="*/ 19 w 289"/>
              <a:gd name="T13" fmla="*/ 277 h 352"/>
              <a:gd name="T14" fmla="*/ 31 w 289"/>
              <a:gd name="T15" fmla="*/ 289 h 352"/>
              <a:gd name="T16" fmla="*/ 51 w 289"/>
              <a:gd name="T17" fmla="*/ 302 h 352"/>
              <a:gd name="T18" fmla="*/ 78 w 289"/>
              <a:gd name="T19" fmla="*/ 316 h 352"/>
              <a:gd name="T20" fmla="*/ 107 w 289"/>
              <a:gd name="T21" fmla="*/ 327 h 352"/>
              <a:gd name="T22" fmla="*/ 137 w 289"/>
              <a:gd name="T23" fmla="*/ 335 h 352"/>
              <a:gd name="T24" fmla="*/ 167 w 289"/>
              <a:gd name="T25" fmla="*/ 342 h 352"/>
              <a:gd name="T26" fmla="*/ 198 w 289"/>
              <a:gd name="T27" fmla="*/ 346 h 352"/>
              <a:gd name="T28" fmla="*/ 229 w 289"/>
              <a:gd name="T29" fmla="*/ 349 h 352"/>
              <a:gd name="T30" fmla="*/ 260 w 289"/>
              <a:gd name="T31" fmla="*/ 351 h 352"/>
              <a:gd name="T32" fmla="*/ 280 w 289"/>
              <a:gd name="T33" fmla="*/ 352 h 352"/>
              <a:gd name="T34" fmla="*/ 287 w 289"/>
              <a:gd name="T35" fmla="*/ 346 h 352"/>
              <a:gd name="T36" fmla="*/ 289 w 289"/>
              <a:gd name="T37" fmla="*/ 335 h 352"/>
              <a:gd name="T38" fmla="*/ 283 w 289"/>
              <a:gd name="T39" fmla="*/ 328 h 352"/>
              <a:gd name="T40" fmla="*/ 264 w 289"/>
              <a:gd name="T41" fmla="*/ 327 h 352"/>
              <a:gd name="T42" fmla="*/ 235 w 289"/>
              <a:gd name="T43" fmla="*/ 326 h 352"/>
              <a:gd name="T44" fmla="*/ 207 w 289"/>
              <a:gd name="T45" fmla="*/ 323 h 352"/>
              <a:gd name="T46" fmla="*/ 179 w 289"/>
              <a:gd name="T47" fmla="*/ 319 h 352"/>
              <a:gd name="T48" fmla="*/ 150 w 289"/>
              <a:gd name="T49" fmla="*/ 314 h 352"/>
              <a:gd name="T50" fmla="*/ 122 w 289"/>
              <a:gd name="T51" fmla="*/ 306 h 352"/>
              <a:gd name="T52" fmla="*/ 95 w 289"/>
              <a:gd name="T53" fmla="*/ 298 h 352"/>
              <a:gd name="T54" fmla="*/ 68 w 289"/>
              <a:gd name="T55" fmla="*/ 285 h 352"/>
              <a:gd name="T56" fmla="*/ 45 w 289"/>
              <a:gd name="T57" fmla="*/ 271 h 352"/>
              <a:gd name="T58" fmla="*/ 32 w 289"/>
              <a:gd name="T59" fmla="*/ 250 h 352"/>
              <a:gd name="T60" fmla="*/ 27 w 289"/>
              <a:gd name="T61" fmla="*/ 222 h 352"/>
              <a:gd name="T62" fmla="*/ 34 w 289"/>
              <a:gd name="T63" fmla="*/ 183 h 352"/>
              <a:gd name="T64" fmla="*/ 45 w 289"/>
              <a:gd name="T65" fmla="*/ 153 h 352"/>
              <a:gd name="T66" fmla="*/ 61 w 289"/>
              <a:gd name="T67" fmla="*/ 127 h 352"/>
              <a:gd name="T68" fmla="*/ 80 w 289"/>
              <a:gd name="T69" fmla="*/ 103 h 352"/>
              <a:gd name="T70" fmla="*/ 102 w 289"/>
              <a:gd name="T71" fmla="*/ 82 h 352"/>
              <a:gd name="T72" fmla="*/ 129 w 289"/>
              <a:gd name="T73" fmla="*/ 59 h 352"/>
              <a:gd name="T74" fmla="*/ 162 w 289"/>
              <a:gd name="T75" fmla="*/ 38 h 352"/>
              <a:gd name="T76" fmla="*/ 197 w 289"/>
              <a:gd name="T77" fmla="*/ 20 h 352"/>
              <a:gd name="T78" fmla="*/ 227 w 289"/>
              <a:gd name="T79" fmla="*/ 6 h 352"/>
              <a:gd name="T80" fmla="*/ 228 w 289"/>
              <a:gd name="T81" fmla="*/ 0 h 352"/>
              <a:gd name="T82" fmla="*/ 198 w 289"/>
              <a:gd name="T83" fmla="*/ 5 h 352"/>
              <a:gd name="T84" fmla="*/ 162 w 289"/>
              <a:gd name="T85" fmla="*/ 18 h 352"/>
              <a:gd name="T86" fmla="*/ 127 w 289"/>
              <a:gd name="T87" fmla="*/ 36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22" name="Freeform 302"/>
          <p:cNvSpPr>
            <a:spLocks/>
          </p:cNvSpPr>
          <p:nvPr/>
        </p:nvSpPr>
        <p:spPr bwMode="auto">
          <a:xfrm>
            <a:off x="7205663" y="5314950"/>
            <a:ext cx="50800" cy="53975"/>
          </a:xfrm>
          <a:custGeom>
            <a:avLst/>
            <a:gdLst>
              <a:gd name="T0" fmla="*/ 210 w 252"/>
              <a:gd name="T1" fmla="*/ 72 h 235"/>
              <a:gd name="T2" fmla="*/ 222 w 252"/>
              <a:gd name="T3" fmla="*/ 85 h 235"/>
              <a:gd name="T4" fmla="*/ 228 w 252"/>
              <a:gd name="T5" fmla="*/ 100 h 235"/>
              <a:gd name="T6" fmla="*/ 232 w 252"/>
              <a:gd name="T7" fmla="*/ 116 h 235"/>
              <a:gd name="T8" fmla="*/ 232 w 252"/>
              <a:gd name="T9" fmla="*/ 133 h 235"/>
              <a:gd name="T10" fmla="*/ 230 w 252"/>
              <a:gd name="T11" fmla="*/ 147 h 235"/>
              <a:gd name="T12" fmla="*/ 226 w 252"/>
              <a:gd name="T13" fmla="*/ 159 h 235"/>
              <a:gd name="T14" fmla="*/ 218 w 252"/>
              <a:gd name="T15" fmla="*/ 171 h 235"/>
              <a:gd name="T16" fmla="*/ 211 w 252"/>
              <a:gd name="T17" fmla="*/ 180 h 235"/>
              <a:gd name="T18" fmla="*/ 202 w 252"/>
              <a:gd name="T19" fmla="*/ 191 h 235"/>
              <a:gd name="T20" fmla="*/ 192 w 252"/>
              <a:gd name="T21" fmla="*/ 200 h 235"/>
              <a:gd name="T22" fmla="*/ 183 w 252"/>
              <a:gd name="T23" fmla="*/ 209 h 235"/>
              <a:gd name="T24" fmla="*/ 173 w 252"/>
              <a:gd name="T25" fmla="*/ 219 h 235"/>
              <a:gd name="T26" fmla="*/ 171 w 252"/>
              <a:gd name="T27" fmla="*/ 222 h 235"/>
              <a:gd name="T28" fmla="*/ 170 w 252"/>
              <a:gd name="T29" fmla="*/ 225 h 235"/>
              <a:gd name="T30" fmla="*/ 171 w 252"/>
              <a:gd name="T31" fmla="*/ 229 h 235"/>
              <a:gd name="T32" fmla="*/ 173 w 252"/>
              <a:gd name="T33" fmla="*/ 232 h 235"/>
              <a:gd name="T34" fmla="*/ 176 w 252"/>
              <a:gd name="T35" fmla="*/ 234 h 235"/>
              <a:gd name="T36" fmla="*/ 180 w 252"/>
              <a:gd name="T37" fmla="*/ 235 h 235"/>
              <a:gd name="T38" fmla="*/ 184 w 252"/>
              <a:gd name="T39" fmla="*/ 234 h 235"/>
              <a:gd name="T40" fmla="*/ 187 w 252"/>
              <a:gd name="T41" fmla="*/ 232 h 235"/>
              <a:gd name="T42" fmla="*/ 208 w 252"/>
              <a:gd name="T43" fmla="*/ 218 h 235"/>
              <a:gd name="T44" fmla="*/ 225 w 252"/>
              <a:gd name="T45" fmla="*/ 200 h 235"/>
              <a:gd name="T46" fmla="*/ 239 w 252"/>
              <a:gd name="T47" fmla="*/ 178 h 235"/>
              <a:gd name="T48" fmla="*/ 249 w 252"/>
              <a:gd name="T49" fmla="*/ 156 h 235"/>
              <a:gd name="T50" fmla="*/ 252 w 252"/>
              <a:gd name="T51" fmla="*/ 131 h 235"/>
              <a:gd name="T52" fmla="*/ 250 w 252"/>
              <a:gd name="T53" fmla="*/ 108 h 235"/>
              <a:gd name="T54" fmla="*/ 242 w 252"/>
              <a:gd name="T55" fmla="*/ 85 h 235"/>
              <a:gd name="T56" fmla="*/ 225 w 252"/>
              <a:gd name="T57" fmla="*/ 65 h 235"/>
              <a:gd name="T58" fmla="*/ 212 w 252"/>
              <a:gd name="T59" fmla="*/ 54 h 235"/>
              <a:gd name="T60" fmla="*/ 197 w 252"/>
              <a:gd name="T61" fmla="*/ 45 h 235"/>
              <a:gd name="T62" fmla="*/ 181 w 252"/>
              <a:gd name="T63" fmla="*/ 36 h 235"/>
              <a:gd name="T64" fmla="*/ 164 w 252"/>
              <a:gd name="T65" fmla="*/ 29 h 235"/>
              <a:gd name="T66" fmla="*/ 146 w 252"/>
              <a:gd name="T67" fmla="*/ 22 h 235"/>
              <a:gd name="T68" fmla="*/ 127 w 252"/>
              <a:gd name="T69" fmla="*/ 17 h 235"/>
              <a:gd name="T70" fmla="*/ 109 w 252"/>
              <a:gd name="T71" fmla="*/ 12 h 235"/>
              <a:gd name="T72" fmla="*/ 90 w 252"/>
              <a:gd name="T73" fmla="*/ 7 h 235"/>
              <a:gd name="T74" fmla="*/ 73 w 252"/>
              <a:gd name="T75" fmla="*/ 4 h 235"/>
              <a:gd name="T76" fmla="*/ 57 w 252"/>
              <a:gd name="T77" fmla="*/ 2 h 235"/>
              <a:gd name="T78" fmla="*/ 42 w 252"/>
              <a:gd name="T79" fmla="*/ 0 h 235"/>
              <a:gd name="T80" fmla="*/ 28 w 252"/>
              <a:gd name="T81" fmla="*/ 0 h 235"/>
              <a:gd name="T82" fmla="*/ 17 w 252"/>
              <a:gd name="T83" fmla="*/ 0 h 235"/>
              <a:gd name="T84" fmla="*/ 8 w 252"/>
              <a:gd name="T85" fmla="*/ 1 h 235"/>
              <a:gd name="T86" fmla="*/ 3 w 252"/>
              <a:gd name="T87" fmla="*/ 3 h 235"/>
              <a:gd name="T88" fmla="*/ 0 w 252"/>
              <a:gd name="T89" fmla="*/ 5 h 235"/>
              <a:gd name="T90" fmla="*/ 10 w 252"/>
              <a:gd name="T91" fmla="*/ 7 h 235"/>
              <a:gd name="T92" fmla="*/ 22 w 252"/>
              <a:gd name="T93" fmla="*/ 8 h 235"/>
              <a:gd name="T94" fmla="*/ 33 w 252"/>
              <a:gd name="T95" fmla="*/ 11 h 235"/>
              <a:gd name="T96" fmla="*/ 46 w 252"/>
              <a:gd name="T97" fmla="*/ 13 h 235"/>
              <a:gd name="T98" fmla="*/ 60 w 252"/>
              <a:gd name="T99" fmla="*/ 15 h 235"/>
              <a:gd name="T100" fmla="*/ 73 w 252"/>
              <a:gd name="T101" fmla="*/ 17 h 235"/>
              <a:gd name="T102" fmla="*/ 87 w 252"/>
              <a:gd name="T103" fmla="*/ 20 h 235"/>
              <a:gd name="T104" fmla="*/ 102 w 252"/>
              <a:gd name="T105" fmla="*/ 23 h 235"/>
              <a:gd name="T106" fmla="*/ 115 w 252"/>
              <a:gd name="T107" fmla="*/ 28 h 235"/>
              <a:gd name="T108" fmla="*/ 130 w 252"/>
              <a:gd name="T109" fmla="*/ 32 h 235"/>
              <a:gd name="T110" fmla="*/ 145 w 252"/>
              <a:gd name="T111" fmla="*/ 37 h 235"/>
              <a:gd name="T112" fmla="*/ 159 w 252"/>
              <a:gd name="T113" fmla="*/ 43 h 235"/>
              <a:gd name="T114" fmla="*/ 172 w 252"/>
              <a:gd name="T115" fmla="*/ 49 h 235"/>
              <a:gd name="T116" fmla="*/ 186 w 252"/>
              <a:gd name="T117" fmla="*/ 55 h 235"/>
              <a:gd name="T118" fmla="*/ 198 w 252"/>
              <a:gd name="T119" fmla="*/ 64 h 235"/>
              <a:gd name="T120" fmla="*/ 210 w 252"/>
              <a:gd name="T121" fmla="*/ 7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23" name="Freeform 303"/>
          <p:cNvSpPr>
            <a:spLocks/>
          </p:cNvSpPr>
          <p:nvPr/>
        </p:nvSpPr>
        <p:spPr bwMode="auto">
          <a:xfrm>
            <a:off x="7105650" y="5343525"/>
            <a:ext cx="20638" cy="50800"/>
          </a:xfrm>
          <a:custGeom>
            <a:avLst/>
            <a:gdLst>
              <a:gd name="T0" fmla="*/ 0 w 103"/>
              <a:gd name="T1" fmla="*/ 120 h 220"/>
              <a:gd name="T2" fmla="*/ 0 w 103"/>
              <a:gd name="T3" fmla="*/ 138 h 220"/>
              <a:gd name="T4" fmla="*/ 4 w 103"/>
              <a:gd name="T5" fmla="*/ 155 h 220"/>
              <a:gd name="T6" fmla="*/ 12 w 103"/>
              <a:gd name="T7" fmla="*/ 171 h 220"/>
              <a:gd name="T8" fmla="*/ 22 w 103"/>
              <a:gd name="T9" fmla="*/ 185 h 220"/>
              <a:gd name="T10" fmla="*/ 35 w 103"/>
              <a:gd name="T11" fmla="*/ 197 h 220"/>
              <a:gd name="T12" fmla="*/ 50 w 103"/>
              <a:gd name="T13" fmla="*/ 207 h 220"/>
              <a:gd name="T14" fmla="*/ 66 w 103"/>
              <a:gd name="T15" fmla="*/ 215 h 220"/>
              <a:gd name="T16" fmla="*/ 83 w 103"/>
              <a:gd name="T17" fmla="*/ 219 h 220"/>
              <a:gd name="T18" fmla="*/ 89 w 103"/>
              <a:gd name="T19" fmla="*/ 220 h 220"/>
              <a:gd name="T20" fmla="*/ 94 w 103"/>
              <a:gd name="T21" fmla="*/ 218 h 220"/>
              <a:gd name="T22" fmla="*/ 98 w 103"/>
              <a:gd name="T23" fmla="*/ 215 h 220"/>
              <a:gd name="T24" fmla="*/ 100 w 103"/>
              <a:gd name="T25" fmla="*/ 211 h 220"/>
              <a:gd name="T26" fmla="*/ 100 w 103"/>
              <a:gd name="T27" fmla="*/ 205 h 220"/>
              <a:gd name="T28" fmla="*/ 99 w 103"/>
              <a:gd name="T29" fmla="*/ 200 h 220"/>
              <a:gd name="T30" fmla="*/ 96 w 103"/>
              <a:gd name="T31" fmla="*/ 196 h 220"/>
              <a:gd name="T32" fmla="*/ 91 w 103"/>
              <a:gd name="T33" fmla="*/ 193 h 220"/>
              <a:gd name="T34" fmla="*/ 74 w 103"/>
              <a:gd name="T35" fmla="*/ 187 h 220"/>
              <a:gd name="T36" fmla="*/ 58 w 103"/>
              <a:gd name="T37" fmla="*/ 178 h 220"/>
              <a:gd name="T38" fmla="*/ 45 w 103"/>
              <a:gd name="T39" fmla="*/ 167 h 220"/>
              <a:gd name="T40" fmla="*/ 36 w 103"/>
              <a:gd name="T41" fmla="*/ 154 h 220"/>
              <a:gd name="T42" fmla="*/ 30 w 103"/>
              <a:gd name="T43" fmla="*/ 138 h 220"/>
              <a:gd name="T44" fmla="*/ 27 w 103"/>
              <a:gd name="T45" fmla="*/ 121 h 220"/>
              <a:gd name="T46" fmla="*/ 27 w 103"/>
              <a:gd name="T47" fmla="*/ 103 h 220"/>
              <a:gd name="T48" fmla="*/ 32 w 103"/>
              <a:gd name="T49" fmla="*/ 83 h 220"/>
              <a:gd name="T50" fmla="*/ 39 w 103"/>
              <a:gd name="T51" fmla="*/ 69 h 220"/>
              <a:gd name="T52" fmla="*/ 51 w 103"/>
              <a:gd name="T53" fmla="*/ 56 h 220"/>
              <a:gd name="T54" fmla="*/ 63 w 103"/>
              <a:gd name="T55" fmla="*/ 43 h 220"/>
              <a:gd name="T56" fmla="*/ 77 w 103"/>
              <a:gd name="T57" fmla="*/ 31 h 220"/>
              <a:gd name="T58" fmla="*/ 89 w 103"/>
              <a:gd name="T59" fmla="*/ 21 h 220"/>
              <a:gd name="T60" fmla="*/ 98 w 103"/>
              <a:gd name="T61" fmla="*/ 12 h 220"/>
              <a:gd name="T62" fmla="*/ 103 w 103"/>
              <a:gd name="T63" fmla="*/ 5 h 220"/>
              <a:gd name="T64" fmla="*/ 103 w 103"/>
              <a:gd name="T65" fmla="*/ 0 h 220"/>
              <a:gd name="T66" fmla="*/ 92 w 103"/>
              <a:gd name="T67" fmla="*/ 4 h 220"/>
              <a:gd name="T68" fmla="*/ 77 w 103"/>
              <a:gd name="T69" fmla="*/ 12 h 220"/>
              <a:gd name="T70" fmla="*/ 61 w 103"/>
              <a:gd name="T71" fmla="*/ 25 h 220"/>
              <a:gd name="T72" fmla="*/ 44 w 103"/>
              <a:gd name="T73" fmla="*/ 40 h 220"/>
              <a:gd name="T74" fmla="*/ 29 w 103"/>
              <a:gd name="T75" fmla="*/ 57 h 220"/>
              <a:gd name="T76" fmla="*/ 16 w 103"/>
              <a:gd name="T77" fmla="*/ 77 h 220"/>
              <a:gd name="T78" fmla="*/ 6 w 103"/>
              <a:gd name="T79" fmla="*/ 98 h 220"/>
              <a:gd name="T80" fmla="*/ 0 w 103"/>
              <a:gd name="T81" fmla="*/ 1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24" name="Freeform 304"/>
          <p:cNvSpPr>
            <a:spLocks/>
          </p:cNvSpPr>
          <p:nvPr/>
        </p:nvSpPr>
        <p:spPr bwMode="auto">
          <a:xfrm>
            <a:off x="7246938" y="5311775"/>
            <a:ext cx="44450" cy="65088"/>
          </a:xfrm>
          <a:custGeom>
            <a:avLst/>
            <a:gdLst>
              <a:gd name="T0" fmla="*/ 186 w 220"/>
              <a:gd name="T1" fmla="*/ 115 h 288"/>
              <a:gd name="T2" fmla="*/ 196 w 220"/>
              <a:gd name="T3" fmla="*/ 133 h 288"/>
              <a:gd name="T4" fmla="*/ 202 w 220"/>
              <a:gd name="T5" fmla="*/ 153 h 288"/>
              <a:gd name="T6" fmla="*/ 199 w 220"/>
              <a:gd name="T7" fmla="*/ 174 h 288"/>
              <a:gd name="T8" fmla="*/ 186 w 220"/>
              <a:gd name="T9" fmla="*/ 194 h 288"/>
              <a:gd name="T10" fmla="*/ 168 w 220"/>
              <a:gd name="T11" fmla="*/ 213 h 288"/>
              <a:gd name="T12" fmla="*/ 148 w 220"/>
              <a:gd name="T13" fmla="*/ 229 h 288"/>
              <a:gd name="T14" fmla="*/ 127 w 220"/>
              <a:gd name="T15" fmla="*/ 246 h 288"/>
              <a:gd name="T16" fmla="*/ 115 w 220"/>
              <a:gd name="T17" fmla="*/ 258 h 288"/>
              <a:gd name="T18" fmla="*/ 110 w 220"/>
              <a:gd name="T19" fmla="*/ 267 h 288"/>
              <a:gd name="T20" fmla="*/ 107 w 220"/>
              <a:gd name="T21" fmla="*/ 276 h 288"/>
              <a:gd name="T22" fmla="*/ 109 w 220"/>
              <a:gd name="T23" fmla="*/ 284 h 288"/>
              <a:gd name="T24" fmla="*/ 117 w 220"/>
              <a:gd name="T25" fmla="*/ 288 h 288"/>
              <a:gd name="T26" fmla="*/ 124 w 220"/>
              <a:gd name="T27" fmla="*/ 287 h 288"/>
              <a:gd name="T28" fmla="*/ 138 w 220"/>
              <a:gd name="T29" fmla="*/ 271 h 288"/>
              <a:gd name="T30" fmla="*/ 161 w 220"/>
              <a:gd name="T31" fmla="*/ 250 h 288"/>
              <a:gd name="T32" fmla="*/ 185 w 220"/>
              <a:gd name="T33" fmla="*/ 229 h 288"/>
              <a:gd name="T34" fmla="*/ 206 w 220"/>
              <a:gd name="T35" fmla="*/ 204 h 288"/>
              <a:gd name="T36" fmla="*/ 219 w 220"/>
              <a:gd name="T37" fmla="*/ 173 h 288"/>
              <a:gd name="T38" fmla="*/ 218 w 220"/>
              <a:gd name="T39" fmla="*/ 141 h 288"/>
              <a:gd name="T40" fmla="*/ 204 w 220"/>
              <a:gd name="T41" fmla="*/ 111 h 288"/>
              <a:gd name="T42" fmla="*/ 182 w 220"/>
              <a:gd name="T43" fmla="*/ 86 h 288"/>
              <a:gd name="T44" fmla="*/ 158 w 220"/>
              <a:gd name="T45" fmla="*/ 70 h 288"/>
              <a:gd name="T46" fmla="*/ 134 w 220"/>
              <a:gd name="T47" fmla="*/ 56 h 288"/>
              <a:gd name="T48" fmla="*/ 109 w 220"/>
              <a:gd name="T49" fmla="*/ 43 h 288"/>
              <a:gd name="T50" fmla="*/ 83 w 220"/>
              <a:gd name="T51" fmla="*/ 29 h 288"/>
              <a:gd name="T52" fmla="*/ 59 w 220"/>
              <a:gd name="T53" fmla="*/ 17 h 288"/>
              <a:gd name="T54" fmla="*/ 36 w 220"/>
              <a:gd name="T55" fmla="*/ 7 h 288"/>
              <a:gd name="T56" fmla="*/ 18 w 220"/>
              <a:gd name="T57" fmla="*/ 1 h 288"/>
              <a:gd name="T58" fmla="*/ 4 w 220"/>
              <a:gd name="T59" fmla="*/ 0 h 288"/>
              <a:gd name="T60" fmla="*/ 9 w 220"/>
              <a:gd name="T61" fmla="*/ 7 h 288"/>
              <a:gd name="T62" fmla="*/ 31 w 220"/>
              <a:gd name="T63" fmla="*/ 18 h 288"/>
              <a:gd name="T64" fmla="*/ 54 w 220"/>
              <a:gd name="T65" fmla="*/ 29 h 288"/>
              <a:gd name="T66" fmla="*/ 77 w 220"/>
              <a:gd name="T67" fmla="*/ 40 h 288"/>
              <a:gd name="T68" fmla="*/ 101 w 220"/>
              <a:gd name="T69" fmla="*/ 53 h 288"/>
              <a:gd name="T70" fmla="*/ 124 w 220"/>
              <a:gd name="T71" fmla="*/ 66 h 288"/>
              <a:gd name="T72" fmla="*/ 147 w 220"/>
              <a:gd name="T73" fmla="*/ 82 h 288"/>
              <a:gd name="T74" fmla="*/ 168 w 220"/>
              <a:gd name="T75" fmla="*/ 9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25" name="Freeform 305"/>
          <p:cNvSpPr>
            <a:spLocks/>
          </p:cNvSpPr>
          <p:nvPr/>
        </p:nvSpPr>
        <p:spPr bwMode="auto">
          <a:xfrm>
            <a:off x="7204075" y="5411788"/>
            <a:ext cx="169863" cy="112712"/>
          </a:xfrm>
          <a:custGeom>
            <a:avLst/>
            <a:gdLst>
              <a:gd name="T0" fmla="*/ 141 w 1070"/>
              <a:gd name="T1" fmla="*/ 0 h 844"/>
              <a:gd name="T2" fmla="*/ 1070 w 1070"/>
              <a:gd name="T3" fmla="*/ 194 h 844"/>
              <a:gd name="T4" fmla="*/ 919 w 1070"/>
              <a:gd name="T5" fmla="*/ 844 h 844"/>
              <a:gd name="T6" fmla="*/ 0 w 1070"/>
              <a:gd name="T7" fmla="*/ 624 h 844"/>
              <a:gd name="T8" fmla="*/ 141 w 1070"/>
              <a:gd name="T9" fmla="*/ 0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26" name="Freeform 306"/>
          <p:cNvSpPr>
            <a:spLocks/>
          </p:cNvSpPr>
          <p:nvPr/>
        </p:nvSpPr>
        <p:spPr bwMode="auto">
          <a:xfrm>
            <a:off x="7218363" y="5414963"/>
            <a:ext cx="130175" cy="44450"/>
          </a:xfrm>
          <a:custGeom>
            <a:avLst/>
            <a:gdLst>
              <a:gd name="T0" fmla="*/ 97 w 819"/>
              <a:gd name="T1" fmla="*/ 0 h 333"/>
              <a:gd name="T2" fmla="*/ 819 w 819"/>
              <a:gd name="T3" fmla="*/ 139 h 333"/>
              <a:gd name="T4" fmla="*/ 172 w 819"/>
              <a:gd name="T5" fmla="*/ 98 h 333"/>
              <a:gd name="T6" fmla="*/ 0 w 819"/>
              <a:gd name="T7" fmla="*/ 333 h 333"/>
              <a:gd name="T8" fmla="*/ 97 w 819"/>
              <a:gd name="T9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27" name="Freeform 307"/>
          <p:cNvSpPr>
            <a:spLocks/>
          </p:cNvSpPr>
          <p:nvPr/>
        </p:nvSpPr>
        <p:spPr bwMode="auto">
          <a:xfrm>
            <a:off x="7186613" y="5546725"/>
            <a:ext cx="171450" cy="41275"/>
          </a:xfrm>
          <a:custGeom>
            <a:avLst/>
            <a:gdLst>
              <a:gd name="T0" fmla="*/ 34 w 1083"/>
              <a:gd name="T1" fmla="*/ 0 h 306"/>
              <a:gd name="T2" fmla="*/ 1083 w 1083"/>
              <a:gd name="T3" fmla="*/ 261 h 306"/>
              <a:gd name="T4" fmla="*/ 1055 w 1083"/>
              <a:gd name="T5" fmla="*/ 306 h 306"/>
              <a:gd name="T6" fmla="*/ 0 w 1083"/>
              <a:gd name="T7" fmla="*/ 28 h 306"/>
              <a:gd name="T8" fmla="*/ 34 w 1083"/>
              <a:gd name="T9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28" name="Freeform 308"/>
          <p:cNvSpPr>
            <a:spLocks/>
          </p:cNvSpPr>
          <p:nvPr/>
        </p:nvSpPr>
        <p:spPr bwMode="auto">
          <a:xfrm>
            <a:off x="7170738" y="5559425"/>
            <a:ext cx="173037" cy="41275"/>
          </a:xfrm>
          <a:custGeom>
            <a:avLst/>
            <a:gdLst>
              <a:gd name="T0" fmla="*/ 39 w 1088"/>
              <a:gd name="T1" fmla="*/ 0 h 311"/>
              <a:gd name="T2" fmla="*/ 1088 w 1088"/>
              <a:gd name="T3" fmla="*/ 260 h 311"/>
              <a:gd name="T4" fmla="*/ 1055 w 1088"/>
              <a:gd name="T5" fmla="*/ 311 h 311"/>
              <a:gd name="T6" fmla="*/ 0 w 1088"/>
              <a:gd name="T7" fmla="*/ 34 h 311"/>
              <a:gd name="T8" fmla="*/ 39 w 1088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29" name="Freeform 309"/>
          <p:cNvSpPr>
            <a:spLocks/>
          </p:cNvSpPr>
          <p:nvPr/>
        </p:nvSpPr>
        <p:spPr bwMode="auto">
          <a:xfrm>
            <a:off x="7197725" y="5597525"/>
            <a:ext cx="25400" cy="9525"/>
          </a:xfrm>
          <a:custGeom>
            <a:avLst/>
            <a:gdLst>
              <a:gd name="T0" fmla="*/ 16 w 164"/>
              <a:gd name="T1" fmla="*/ 1 h 72"/>
              <a:gd name="T2" fmla="*/ 21 w 164"/>
              <a:gd name="T3" fmla="*/ 1 h 72"/>
              <a:gd name="T4" fmla="*/ 35 w 164"/>
              <a:gd name="T5" fmla="*/ 0 h 72"/>
              <a:gd name="T6" fmla="*/ 54 w 164"/>
              <a:gd name="T7" fmla="*/ 0 h 72"/>
              <a:gd name="T8" fmla="*/ 78 w 164"/>
              <a:gd name="T9" fmla="*/ 2 h 72"/>
              <a:gd name="T10" fmla="*/ 104 w 164"/>
              <a:gd name="T11" fmla="*/ 7 h 72"/>
              <a:gd name="T12" fmla="*/ 128 w 164"/>
              <a:gd name="T13" fmla="*/ 17 h 72"/>
              <a:gd name="T14" fmla="*/ 149 w 164"/>
              <a:gd name="T15" fmla="*/ 31 h 72"/>
              <a:gd name="T16" fmla="*/ 164 w 164"/>
              <a:gd name="T17" fmla="*/ 51 h 72"/>
              <a:gd name="T18" fmla="*/ 164 w 164"/>
              <a:gd name="T19" fmla="*/ 52 h 72"/>
              <a:gd name="T20" fmla="*/ 164 w 164"/>
              <a:gd name="T21" fmla="*/ 57 h 72"/>
              <a:gd name="T22" fmla="*/ 163 w 164"/>
              <a:gd name="T23" fmla="*/ 62 h 72"/>
              <a:gd name="T24" fmla="*/ 161 w 164"/>
              <a:gd name="T25" fmla="*/ 67 h 72"/>
              <a:gd name="T26" fmla="*/ 156 w 164"/>
              <a:gd name="T27" fmla="*/ 71 h 72"/>
              <a:gd name="T28" fmla="*/ 149 w 164"/>
              <a:gd name="T29" fmla="*/ 72 h 72"/>
              <a:gd name="T30" fmla="*/ 138 w 164"/>
              <a:gd name="T31" fmla="*/ 71 h 72"/>
              <a:gd name="T32" fmla="*/ 124 w 164"/>
              <a:gd name="T33" fmla="*/ 65 h 72"/>
              <a:gd name="T34" fmla="*/ 124 w 164"/>
              <a:gd name="T35" fmla="*/ 63 h 72"/>
              <a:gd name="T36" fmla="*/ 123 w 164"/>
              <a:gd name="T37" fmla="*/ 59 h 72"/>
              <a:gd name="T38" fmla="*/ 120 w 164"/>
              <a:gd name="T39" fmla="*/ 52 h 72"/>
              <a:gd name="T40" fmla="*/ 113 w 164"/>
              <a:gd name="T41" fmla="*/ 45 h 72"/>
              <a:gd name="T42" fmla="*/ 100 w 164"/>
              <a:gd name="T43" fmla="*/ 38 h 72"/>
              <a:gd name="T44" fmla="*/ 81 w 164"/>
              <a:gd name="T45" fmla="*/ 32 h 72"/>
              <a:gd name="T46" fmla="*/ 55 w 164"/>
              <a:gd name="T47" fmla="*/ 29 h 72"/>
              <a:gd name="T48" fmla="*/ 20 w 164"/>
              <a:gd name="T49" fmla="*/ 29 h 72"/>
              <a:gd name="T50" fmla="*/ 18 w 164"/>
              <a:gd name="T51" fmla="*/ 29 h 72"/>
              <a:gd name="T52" fmla="*/ 14 w 164"/>
              <a:gd name="T53" fmla="*/ 27 h 72"/>
              <a:gd name="T54" fmla="*/ 9 w 164"/>
              <a:gd name="T55" fmla="*/ 25 h 72"/>
              <a:gd name="T56" fmla="*/ 4 w 164"/>
              <a:gd name="T57" fmla="*/ 22 h 72"/>
              <a:gd name="T58" fmla="*/ 0 w 164"/>
              <a:gd name="T59" fmla="*/ 18 h 72"/>
              <a:gd name="T60" fmla="*/ 0 w 164"/>
              <a:gd name="T61" fmla="*/ 14 h 72"/>
              <a:gd name="T62" fmla="*/ 5 w 164"/>
              <a:gd name="T63" fmla="*/ 7 h 72"/>
              <a:gd name="T64" fmla="*/ 16 w 164"/>
              <a:gd name="T65" fmla="*/ 1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30" name="Freeform 310"/>
          <p:cNvSpPr>
            <a:spLocks/>
          </p:cNvSpPr>
          <p:nvPr/>
        </p:nvSpPr>
        <p:spPr bwMode="auto">
          <a:xfrm>
            <a:off x="7202488" y="5529263"/>
            <a:ext cx="23812" cy="14287"/>
          </a:xfrm>
          <a:custGeom>
            <a:avLst/>
            <a:gdLst>
              <a:gd name="T0" fmla="*/ 45 w 146"/>
              <a:gd name="T1" fmla="*/ 0 h 109"/>
              <a:gd name="T2" fmla="*/ 42 w 146"/>
              <a:gd name="T3" fmla="*/ 0 h 109"/>
              <a:gd name="T4" fmla="*/ 35 w 146"/>
              <a:gd name="T5" fmla="*/ 3 h 109"/>
              <a:gd name="T6" fmla="*/ 26 w 146"/>
              <a:gd name="T7" fmla="*/ 7 h 109"/>
              <a:gd name="T8" fmla="*/ 15 w 146"/>
              <a:gd name="T9" fmla="*/ 14 h 109"/>
              <a:gd name="T10" fmla="*/ 6 w 146"/>
              <a:gd name="T11" fmla="*/ 24 h 109"/>
              <a:gd name="T12" fmla="*/ 1 w 146"/>
              <a:gd name="T13" fmla="*/ 39 h 109"/>
              <a:gd name="T14" fmla="*/ 0 w 146"/>
              <a:gd name="T15" fmla="*/ 59 h 109"/>
              <a:gd name="T16" fmla="*/ 6 w 146"/>
              <a:gd name="T17" fmla="*/ 85 h 109"/>
              <a:gd name="T18" fmla="*/ 85 w 146"/>
              <a:gd name="T19" fmla="*/ 109 h 109"/>
              <a:gd name="T20" fmla="*/ 84 w 146"/>
              <a:gd name="T21" fmla="*/ 104 h 109"/>
              <a:gd name="T22" fmla="*/ 84 w 146"/>
              <a:gd name="T23" fmla="*/ 93 h 109"/>
              <a:gd name="T24" fmla="*/ 84 w 146"/>
              <a:gd name="T25" fmla="*/ 76 h 109"/>
              <a:gd name="T26" fmla="*/ 87 w 146"/>
              <a:gd name="T27" fmla="*/ 58 h 109"/>
              <a:gd name="T28" fmla="*/ 93 w 146"/>
              <a:gd name="T29" fmla="*/ 40 h 109"/>
              <a:gd name="T30" fmla="*/ 104 w 146"/>
              <a:gd name="T31" fmla="*/ 27 h 109"/>
              <a:gd name="T32" fmla="*/ 121 w 146"/>
              <a:gd name="T33" fmla="*/ 20 h 109"/>
              <a:gd name="T34" fmla="*/ 146 w 146"/>
              <a:gd name="T35" fmla="*/ 23 h 109"/>
              <a:gd name="T36" fmla="*/ 45 w 146"/>
              <a:gd name="T3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31" name="Freeform 311"/>
          <p:cNvSpPr>
            <a:spLocks/>
          </p:cNvSpPr>
          <p:nvPr/>
        </p:nvSpPr>
        <p:spPr bwMode="auto">
          <a:xfrm>
            <a:off x="7334250" y="5554663"/>
            <a:ext cx="23813" cy="14287"/>
          </a:xfrm>
          <a:custGeom>
            <a:avLst/>
            <a:gdLst>
              <a:gd name="T0" fmla="*/ 45 w 146"/>
              <a:gd name="T1" fmla="*/ 0 h 107"/>
              <a:gd name="T2" fmla="*/ 42 w 146"/>
              <a:gd name="T3" fmla="*/ 0 h 107"/>
              <a:gd name="T4" fmla="*/ 35 w 146"/>
              <a:gd name="T5" fmla="*/ 2 h 107"/>
              <a:gd name="T6" fmla="*/ 25 w 146"/>
              <a:gd name="T7" fmla="*/ 6 h 107"/>
              <a:gd name="T8" fmla="*/ 15 w 146"/>
              <a:gd name="T9" fmla="*/ 12 h 107"/>
              <a:gd name="T10" fmla="*/ 6 w 146"/>
              <a:gd name="T11" fmla="*/ 23 h 107"/>
              <a:gd name="T12" fmla="*/ 0 w 146"/>
              <a:gd name="T13" fmla="*/ 38 h 107"/>
              <a:gd name="T14" fmla="*/ 0 w 146"/>
              <a:gd name="T15" fmla="*/ 58 h 107"/>
              <a:gd name="T16" fmla="*/ 6 w 146"/>
              <a:gd name="T17" fmla="*/ 85 h 107"/>
              <a:gd name="T18" fmla="*/ 84 w 146"/>
              <a:gd name="T19" fmla="*/ 107 h 107"/>
              <a:gd name="T20" fmla="*/ 83 w 146"/>
              <a:gd name="T21" fmla="*/ 103 h 107"/>
              <a:gd name="T22" fmla="*/ 83 w 146"/>
              <a:gd name="T23" fmla="*/ 91 h 107"/>
              <a:gd name="T24" fmla="*/ 83 w 146"/>
              <a:gd name="T25" fmla="*/ 75 h 107"/>
              <a:gd name="T26" fmla="*/ 86 w 146"/>
              <a:gd name="T27" fmla="*/ 56 h 107"/>
              <a:gd name="T28" fmla="*/ 92 w 146"/>
              <a:gd name="T29" fmla="*/ 40 h 107"/>
              <a:gd name="T30" fmla="*/ 103 w 146"/>
              <a:gd name="T31" fmla="*/ 27 h 107"/>
              <a:gd name="T32" fmla="*/ 121 w 146"/>
              <a:gd name="T33" fmla="*/ 19 h 107"/>
              <a:gd name="T34" fmla="*/ 146 w 146"/>
              <a:gd name="T35" fmla="*/ 23 h 107"/>
              <a:gd name="T36" fmla="*/ 45 w 146"/>
              <a:gd name="T3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32" name="Freeform 312"/>
          <p:cNvSpPr>
            <a:spLocks/>
          </p:cNvSpPr>
          <p:nvPr/>
        </p:nvSpPr>
        <p:spPr bwMode="auto">
          <a:xfrm>
            <a:off x="7227888" y="5532438"/>
            <a:ext cx="100012" cy="25400"/>
          </a:xfrm>
          <a:custGeom>
            <a:avLst/>
            <a:gdLst>
              <a:gd name="T0" fmla="*/ 0 w 629"/>
              <a:gd name="T1" fmla="*/ 40 h 182"/>
              <a:gd name="T2" fmla="*/ 601 w 629"/>
              <a:gd name="T3" fmla="*/ 182 h 182"/>
              <a:gd name="T4" fmla="*/ 629 w 629"/>
              <a:gd name="T5" fmla="*/ 142 h 182"/>
              <a:gd name="T6" fmla="*/ 29 w 629"/>
              <a:gd name="T7" fmla="*/ 0 h 182"/>
              <a:gd name="T8" fmla="*/ 0 w 629"/>
              <a:gd name="T9" fmla="*/ 4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33" name="Freeform 313"/>
          <p:cNvSpPr>
            <a:spLocks/>
          </p:cNvSpPr>
          <p:nvPr/>
        </p:nvSpPr>
        <p:spPr bwMode="auto">
          <a:xfrm>
            <a:off x="7227888" y="5543550"/>
            <a:ext cx="95250" cy="22225"/>
          </a:xfrm>
          <a:custGeom>
            <a:avLst/>
            <a:gdLst>
              <a:gd name="T0" fmla="*/ 0 w 606"/>
              <a:gd name="T1" fmla="*/ 28 h 170"/>
              <a:gd name="T2" fmla="*/ 600 w 606"/>
              <a:gd name="T3" fmla="*/ 170 h 170"/>
              <a:gd name="T4" fmla="*/ 606 w 606"/>
              <a:gd name="T5" fmla="*/ 142 h 170"/>
              <a:gd name="T6" fmla="*/ 5 w 606"/>
              <a:gd name="T7" fmla="*/ 0 h 170"/>
              <a:gd name="T8" fmla="*/ 0 w 606"/>
              <a:gd name="T9" fmla="*/ 2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34" name="Freeform 314"/>
          <p:cNvSpPr>
            <a:spLocks/>
          </p:cNvSpPr>
          <p:nvPr/>
        </p:nvSpPr>
        <p:spPr bwMode="auto">
          <a:xfrm>
            <a:off x="7227888" y="5527675"/>
            <a:ext cx="95250" cy="22225"/>
          </a:xfrm>
          <a:custGeom>
            <a:avLst/>
            <a:gdLst>
              <a:gd name="T0" fmla="*/ 0 w 606"/>
              <a:gd name="T1" fmla="*/ 28 h 170"/>
              <a:gd name="T2" fmla="*/ 600 w 606"/>
              <a:gd name="T3" fmla="*/ 170 h 170"/>
              <a:gd name="T4" fmla="*/ 606 w 606"/>
              <a:gd name="T5" fmla="*/ 142 h 170"/>
              <a:gd name="T6" fmla="*/ 5 w 606"/>
              <a:gd name="T7" fmla="*/ 0 h 170"/>
              <a:gd name="T8" fmla="*/ 0 w 606"/>
              <a:gd name="T9" fmla="*/ 2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35" name="AutoShape 315"/>
          <p:cNvSpPr>
            <a:spLocks noChangeAspect="1" noChangeArrowheads="1" noTextEdit="1"/>
          </p:cNvSpPr>
          <p:nvPr/>
        </p:nvSpPr>
        <p:spPr bwMode="auto">
          <a:xfrm>
            <a:off x="6686550" y="5411788"/>
            <a:ext cx="23336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36" name="Freeform 316"/>
          <p:cNvSpPr>
            <a:spLocks/>
          </p:cNvSpPr>
          <p:nvPr/>
        </p:nvSpPr>
        <p:spPr bwMode="auto">
          <a:xfrm>
            <a:off x="6688138" y="5411788"/>
            <a:ext cx="231775" cy="252412"/>
          </a:xfrm>
          <a:custGeom>
            <a:avLst/>
            <a:gdLst>
              <a:gd name="T0" fmla="*/ 653 w 1894"/>
              <a:gd name="T1" fmla="*/ 0 h 1904"/>
              <a:gd name="T2" fmla="*/ 668 w 1894"/>
              <a:gd name="T3" fmla="*/ 0 h 1904"/>
              <a:gd name="T4" fmla="*/ 699 w 1894"/>
              <a:gd name="T5" fmla="*/ 1 h 1904"/>
              <a:gd name="T6" fmla="*/ 742 w 1894"/>
              <a:gd name="T7" fmla="*/ 3 h 1904"/>
              <a:gd name="T8" fmla="*/ 799 w 1894"/>
              <a:gd name="T9" fmla="*/ 6 h 1904"/>
              <a:gd name="T10" fmla="*/ 865 w 1894"/>
              <a:gd name="T11" fmla="*/ 10 h 1904"/>
              <a:gd name="T12" fmla="*/ 941 w 1894"/>
              <a:gd name="T13" fmla="*/ 17 h 1904"/>
              <a:gd name="T14" fmla="*/ 1025 w 1894"/>
              <a:gd name="T15" fmla="*/ 26 h 1904"/>
              <a:gd name="T16" fmla="*/ 1116 w 1894"/>
              <a:gd name="T17" fmla="*/ 38 h 1904"/>
              <a:gd name="T18" fmla="*/ 1213 w 1894"/>
              <a:gd name="T19" fmla="*/ 55 h 1904"/>
              <a:gd name="T20" fmla="*/ 1315 w 1894"/>
              <a:gd name="T21" fmla="*/ 73 h 1904"/>
              <a:gd name="T22" fmla="*/ 1418 w 1894"/>
              <a:gd name="T23" fmla="*/ 97 h 1904"/>
              <a:gd name="T24" fmla="*/ 1525 w 1894"/>
              <a:gd name="T25" fmla="*/ 125 h 1904"/>
              <a:gd name="T26" fmla="*/ 1632 w 1894"/>
              <a:gd name="T27" fmla="*/ 159 h 1904"/>
              <a:gd name="T28" fmla="*/ 1739 w 1894"/>
              <a:gd name="T29" fmla="*/ 197 h 1904"/>
              <a:gd name="T30" fmla="*/ 1843 w 1894"/>
              <a:gd name="T31" fmla="*/ 241 h 1904"/>
              <a:gd name="T32" fmla="*/ 1729 w 1894"/>
              <a:gd name="T33" fmla="*/ 1139 h 1904"/>
              <a:gd name="T34" fmla="*/ 1742 w 1894"/>
              <a:gd name="T35" fmla="*/ 1146 h 1904"/>
              <a:gd name="T36" fmla="*/ 1768 w 1894"/>
              <a:gd name="T37" fmla="*/ 1173 h 1904"/>
              <a:gd name="T38" fmla="*/ 1781 w 1894"/>
              <a:gd name="T39" fmla="*/ 1234 h 1904"/>
              <a:gd name="T40" fmla="*/ 1760 w 1894"/>
              <a:gd name="T41" fmla="*/ 1341 h 1904"/>
              <a:gd name="T42" fmla="*/ 1432 w 1894"/>
              <a:gd name="T43" fmla="*/ 1765 h 1904"/>
              <a:gd name="T44" fmla="*/ 1322 w 1894"/>
              <a:gd name="T45" fmla="*/ 1904 h 1904"/>
              <a:gd name="T46" fmla="*/ 1304 w 1894"/>
              <a:gd name="T47" fmla="*/ 1902 h 1904"/>
              <a:gd name="T48" fmla="*/ 1270 w 1894"/>
              <a:gd name="T49" fmla="*/ 1897 h 1904"/>
              <a:gd name="T50" fmla="*/ 1223 w 1894"/>
              <a:gd name="T51" fmla="*/ 1891 h 1904"/>
              <a:gd name="T52" fmla="*/ 1162 w 1894"/>
              <a:gd name="T53" fmla="*/ 1881 h 1904"/>
              <a:gd name="T54" fmla="*/ 1091 w 1894"/>
              <a:gd name="T55" fmla="*/ 1869 h 1904"/>
              <a:gd name="T56" fmla="*/ 1008 w 1894"/>
              <a:gd name="T57" fmla="*/ 1854 h 1904"/>
              <a:gd name="T58" fmla="*/ 918 w 1894"/>
              <a:gd name="T59" fmla="*/ 1835 h 1904"/>
              <a:gd name="T60" fmla="*/ 820 w 1894"/>
              <a:gd name="T61" fmla="*/ 1813 h 1904"/>
              <a:gd name="T62" fmla="*/ 717 w 1894"/>
              <a:gd name="T63" fmla="*/ 1786 h 1904"/>
              <a:gd name="T64" fmla="*/ 610 w 1894"/>
              <a:gd name="T65" fmla="*/ 1755 h 1904"/>
              <a:gd name="T66" fmla="*/ 501 w 1894"/>
              <a:gd name="T67" fmla="*/ 1720 h 1904"/>
              <a:gd name="T68" fmla="*/ 390 w 1894"/>
              <a:gd name="T69" fmla="*/ 1681 h 1904"/>
              <a:gd name="T70" fmla="*/ 280 w 1894"/>
              <a:gd name="T71" fmla="*/ 1636 h 1904"/>
              <a:gd name="T72" fmla="*/ 172 w 1894"/>
              <a:gd name="T73" fmla="*/ 1585 h 1904"/>
              <a:gd name="T74" fmla="*/ 67 w 1894"/>
              <a:gd name="T75" fmla="*/ 1530 h 1904"/>
              <a:gd name="T76" fmla="*/ 16 w 1894"/>
              <a:gd name="T77" fmla="*/ 1495 h 1904"/>
              <a:gd name="T78" fmla="*/ 8 w 1894"/>
              <a:gd name="T79" fmla="*/ 1457 h 1904"/>
              <a:gd name="T80" fmla="*/ 0 w 1894"/>
              <a:gd name="T81" fmla="*/ 1401 h 1904"/>
              <a:gd name="T82" fmla="*/ 4 w 1894"/>
              <a:gd name="T83" fmla="*/ 1343 h 1904"/>
              <a:gd name="T84" fmla="*/ 388 w 1894"/>
              <a:gd name="T85" fmla="*/ 965 h 1904"/>
              <a:gd name="T86" fmla="*/ 386 w 1894"/>
              <a:gd name="T87" fmla="*/ 952 h 1904"/>
              <a:gd name="T88" fmla="*/ 390 w 1894"/>
              <a:gd name="T89" fmla="*/ 917 h 1904"/>
              <a:gd name="T90" fmla="*/ 412 w 1894"/>
              <a:gd name="T91" fmla="*/ 868 h 1904"/>
              <a:gd name="T92" fmla="*/ 468 w 1894"/>
              <a:gd name="T93" fmla="*/ 814 h 1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37" name="Freeform 317"/>
          <p:cNvSpPr>
            <a:spLocks/>
          </p:cNvSpPr>
          <p:nvPr/>
        </p:nvSpPr>
        <p:spPr bwMode="auto">
          <a:xfrm>
            <a:off x="6716713" y="5572125"/>
            <a:ext cx="134937" cy="42863"/>
          </a:xfrm>
          <a:custGeom>
            <a:avLst/>
            <a:gdLst>
              <a:gd name="T0" fmla="*/ 40 w 1106"/>
              <a:gd name="T1" fmla="*/ 0 h 331"/>
              <a:gd name="T2" fmla="*/ 1106 w 1106"/>
              <a:gd name="T3" fmla="*/ 277 h 331"/>
              <a:gd name="T4" fmla="*/ 1071 w 1106"/>
              <a:gd name="T5" fmla="*/ 331 h 331"/>
              <a:gd name="T6" fmla="*/ 0 w 1106"/>
              <a:gd name="T7" fmla="*/ 36 h 331"/>
              <a:gd name="T8" fmla="*/ 40 w 1106"/>
              <a:gd name="T9" fmla="*/ 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38" name="Freeform 318"/>
          <p:cNvSpPr>
            <a:spLocks/>
          </p:cNvSpPr>
          <p:nvPr/>
        </p:nvSpPr>
        <p:spPr bwMode="auto">
          <a:xfrm>
            <a:off x="6694488" y="5591175"/>
            <a:ext cx="157162" cy="66675"/>
          </a:xfrm>
          <a:custGeom>
            <a:avLst/>
            <a:gdLst>
              <a:gd name="T0" fmla="*/ 1282 w 1285"/>
              <a:gd name="T1" fmla="*/ 391 h 505"/>
              <a:gd name="T2" fmla="*/ 1264 w 1285"/>
              <a:gd name="T3" fmla="*/ 389 h 505"/>
              <a:gd name="T4" fmla="*/ 1232 w 1285"/>
              <a:gd name="T5" fmla="*/ 385 h 505"/>
              <a:gd name="T6" fmla="*/ 1183 w 1285"/>
              <a:gd name="T7" fmla="*/ 378 h 505"/>
              <a:gd name="T8" fmla="*/ 1124 w 1285"/>
              <a:gd name="T9" fmla="*/ 369 h 505"/>
              <a:gd name="T10" fmla="*/ 1052 w 1285"/>
              <a:gd name="T11" fmla="*/ 355 h 505"/>
              <a:gd name="T12" fmla="*/ 971 w 1285"/>
              <a:gd name="T13" fmla="*/ 340 h 505"/>
              <a:gd name="T14" fmla="*/ 881 w 1285"/>
              <a:gd name="T15" fmla="*/ 322 h 505"/>
              <a:gd name="T16" fmla="*/ 785 w 1285"/>
              <a:gd name="T17" fmla="*/ 299 h 505"/>
              <a:gd name="T18" fmla="*/ 684 w 1285"/>
              <a:gd name="T19" fmla="*/ 273 h 505"/>
              <a:gd name="T20" fmla="*/ 579 w 1285"/>
              <a:gd name="T21" fmla="*/ 244 h 505"/>
              <a:gd name="T22" fmla="*/ 472 w 1285"/>
              <a:gd name="T23" fmla="*/ 209 h 505"/>
              <a:gd name="T24" fmla="*/ 364 w 1285"/>
              <a:gd name="T25" fmla="*/ 171 h 505"/>
              <a:gd name="T26" fmla="*/ 259 w 1285"/>
              <a:gd name="T27" fmla="*/ 128 h 505"/>
              <a:gd name="T28" fmla="*/ 155 w 1285"/>
              <a:gd name="T29" fmla="*/ 81 h 505"/>
              <a:gd name="T30" fmla="*/ 55 w 1285"/>
              <a:gd name="T31" fmla="*/ 28 h 505"/>
              <a:gd name="T32" fmla="*/ 6 w 1285"/>
              <a:gd name="T33" fmla="*/ 4 h 505"/>
              <a:gd name="T34" fmla="*/ 2 w 1285"/>
              <a:gd name="T35" fmla="*/ 32 h 505"/>
              <a:gd name="T36" fmla="*/ 0 w 1285"/>
              <a:gd name="T37" fmla="*/ 76 h 505"/>
              <a:gd name="T38" fmla="*/ 8 w 1285"/>
              <a:gd name="T39" fmla="*/ 120 h 505"/>
              <a:gd name="T40" fmla="*/ 19 w 1285"/>
              <a:gd name="T41" fmla="*/ 139 h 505"/>
              <a:gd name="T42" fmla="*/ 28 w 1285"/>
              <a:gd name="T43" fmla="*/ 144 h 505"/>
              <a:gd name="T44" fmla="*/ 47 w 1285"/>
              <a:gd name="T45" fmla="*/ 155 h 505"/>
              <a:gd name="T46" fmla="*/ 75 w 1285"/>
              <a:gd name="T47" fmla="*/ 170 h 505"/>
              <a:gd name="T48" fmla="*/ 112 w 1285"/>
              <a:gd name="T49" fmla="*/ 190 h 505"/>
              <a:gd name="T50" fmla="*/ 159 w 1285"/>
              <a:gd name="T51" fmla="*/ 212 h 505"/>
              <a:gd name="T52" fmla="*/ 215 w 1285"/>
              <a:gd name="T53" fmla="*/ 238 h 505"/>
              <a:gd name="T54" fmla="*/ 281 w 1285"/>
              <a:gd name="T55" fmla="*/ 267 h 505"/>
              <a:gd name="T56" fmla="*/ 358 w 1285"/>
              <a:gd name="T57" fmla="*/ 296 h 505"/>
              <a:gd name="T58" fmla="*/ 443 w 1285"/>
              <a:gd name="T59" fmla="*/ 326 h 505"/>
              <a:gd name="T60" fmla="*/ 540 w 1285"/>
              <a:gd name="T61" fmla="*/ 357 h 505"/>
              <a:gd name="T62" fmla="*/ 647 w 1285"/>
              <a:gd name="T63" fmla="*/ 387 h 505"/>
              <a:gd name="T64" fmla="*/ 764 w 1285"/>
              <a:gd name="T65" fmla="*/ 416 h 505"/>
              <a:gd name="T66" fmla="*/ 890 w 1285"/>
              <a:gd name="T67" fmla="*/ 444 h 505"/>
              <a:gd name="T68" fmla="*/ 1028 w 1285"/>
              <a:gd name="T69" fmla="*/ 472 h 505"/>
              <a:gd name="T70" fmla="*/ 1177 w 1285"/>
              <a:gd name="T71" fmla="*/ 494 h 505"/>
              <a:gd name="T72" fmla="*/ 1256 w 1285"/>
              <a:gd name="T73" fmla="*/ 503 h 505"/>
              <a:gd name="T74" fmla="*/ 1265 w 1285"/>
              <a:gd name="T75" fmla="*/ 487 h 505"/>
              <a:gd name="T76" fmla="*/ 1278 w 1285"/>
              <a:gd name="T77" fmla="*/ 456 h 505"/>
              <a:gd name="T78" fmla="*/ 1285 w 1285"/>
              <a:gd name="T79" fmla="*/ 415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39" name="AutoShape 319"/>
          <p:cNvSpPr>
            <a:spLocks noChangeAspect="1" noChangeArrowheads="1" noTextEdit="1"/>
          </p:cNvSpPr>
          <p:nvPr/>
        </p:nvSpPr>
        <p:spPr bwMode="auto">
          <a:xfrm>
            <a:off x="6646863" y="5322888"/>
            <a:ext cx="254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40" name="Freeform 320"/>
          <p:cNvSpPr>
            <a:spLocks/>
          </p:cNvSpPr>
          <p:nvPr/>
        </p:nvSpPr>
        <p:spPr bwMode="auto">
          <a:xfrm>
            <a:off x="6699250" y="5341938"/>
            <a:ext cx="36513" cy="49212"/>
          </a:xfrm>
          <a:custGeom>
            <a:avLst/>
            <a:gdLst>
              <a:gd name="T0" fmla="*/ 63 w 179"/>
              <a:gd name="T1" fmla="*/ 28 h 216"/>
              <a:gd name="T2" fmla="*/ 49 w 179"/>
              <a:gd name="T3" fmla="*/ 37 h 216"/>
              <a:gd name="T4" fmla="*/ 38 w 179"/>
              <a:gd name="T5" fmla="*/ 47 h 216"/>
              <a:gd name="T6" fmla="*/ 27 w 179"/>
              <a:gd name="T7" fmla="*/ 59 h 216"/>
              <a:gd name="T8" fmla="*/ 18 w 179"/>
              <a:gd name="T9" fmla="*/ 72 h 216"/>
              <a:gd name="T10" fmla="*/ 10 w 179"/>
              <a:gd name="T11" fmla="*/ 86 h 216"/>
              <a:gd name="T12" fmla="*/ 5 w 179"/>
              <a:gd name="T13" fmla="*/ 101 h 216"/>
              <a:gd name="T14" fmla="*/ 2 w 179"/>
              <a:gd name="T15" fmla="*/ 117 h 216"/>
              <a:gd name="T16" fmla="*/ 0 w 179"/>
              <a:gd name="T17" fmla="*/ 133 h 216"/>
              <a:gd name="T18" fmla="*/ 2 w 179"/>
              <a:gd name="T19" fmla="*/ 155 h 216"/>
              <a:gd name="T20" fmla="*/ 10 w 179"/>
              <a:gd name="T21" fmla="*/ 173 h 216"/>
              <a:gd name="T22" fmla="*/ 23 w 179"/>
              <a:gd name="T23" fmla="*/ 190 h 216"/>
              <a:gd name="T24" fmla="*/ 40 w 179"/>
              <a:gd name="T25" fmla="*/ 201 h 216"/>
              <a:gd name="T26" fmla="*/ 59 w 179"/>
              <a:gd name="T27" fmla="*/ 211 h 216"/>
              <a:gd name="T28" fmla="*/ 79 w 179"/>
              <a:gd name="T29" fmla="*/ 215 h 216"/>
              <a:gd name="T30" fmla="*/ 100 w 179"/>
              <a:gd name="T31" fmla="*/ 216 h 216"/>
              <a:gd name="T32" fmla="*/ 120 w 179"/>
              <a:gd name="T33" fmla="*/ 213 h 216"/>
              <a:gd name="T34" fmla="*/ 124 w 179"/>
              <a:gd name="T35" fmla="*/ 213 h 216"/>
              <a:gd name="T36" fmla="*/ 128 w 179"/>
              <a:gd name="T37" fmla="*/ 211 h 216"/>
              <a:gd name="T38" fmla="*/ 131 w 179"/>
              <a:gd name="T39" fmla="*/ 208 h 216"/>
              <a:gd name="T40" fmla="*/ 132 w 179"/>
              <a:gd name="T41" fmla="*/ 203 h 216"/>
              <a:gd name="T42" fmla="*/ 130 w 179"/>
              <a:gd name="T43" fmla="*/ 198 h 216"/>
              <a:gd name="T44" fmla="*/ 126 w 179"/>
              <a:gd name="T45" fmla="*/ 194 h 216"/>
              <a:gd name="T46" fmla="*/ 121 w 179"/>
              <a:gd name="T47" fmla="*/ 190 h 216"/>
              <a:gd name="T48" fmla="*/ 116 w 179"/>
              <a:gd name="T49" fmla="*/ 187 h 216"/>
              <a:gd name="T50" fmla="*/ 105 w 179"/>
              <a:gd name="T51" fmla="*/ 184 h 216"/>
              <a:gd name="T52" fmla="*/ 95 w 179"/>
              <a:gd name="T53" fmla="*/ 182 h 216"/>
              <a:gd name="T54" fmla="*/ 84 w 179"/>
              <a:gd name="T55" fmla="*/ 180 h 216"/>
              <a:gd name="T56" fmla="*/ 75 w 179"/>
              <a:gd name="T57" fmla="*/ 178 h 216"/>
              <a:gd name="T58" fmla="*/ 65 w 179"/>
              <a:gd name="T59" fmla="*/ 175 h 216"/>
              <a:gd name="T60" fmla="*/ 56 w 179"/>
              <a:gd name="T61" fmla="*/ 170 h 216"/>
              <a:gd name="T62" fmla="*/ 47 w 179"/>
              <a:gd name="T63" fmla="*/ 165 h 216"/>
              <a:gd name="T64" fmla="*/ 39 w 179"/>
              <a:gd name="T65" fmla="*/ 156 h 216"/>
              <a:gd name="T66" fmla="*/ 36 w 179"/>
              <a:gd name="T67" fmla="*/ 120 h 216"/>
              <a:gd name="T68" fmla="*/ 44 w 179"/>
              <a:gd name="T69" fmla="*/ 90 h 216"/>
              <a:gd name="T70" fmla="*/ 61 w 179"/>
              <a:gd name="T71" fmla="*/ 67 h 216"/>
              <a:gd name="T72" fmla="*/ 84 w 179"/>
              <a:gd name="T73" fmla="*/ 47 h 216"/>
              <a:gd name="T74" fmla="*/ 109 w 179"/>
              <a:gd name="T75" fmla="*/ 32 h 216"/>
              <a:gd name="T76" fmla="*/ 136 w 179"/>
              <a:gd name="T77" fmla="*/ 21 h 216"/>
              <a:gd name="T78" fmla="*/ 160 w 179"/>
              <a:gd name="T79" fmla="*/ 12 h 216"/>
              <a:gd name="T80" fmla="*/ 179 w 179"/>
              <a:gd name="T81" fmla="*/ 5 h 216"/>
              <a:gd name="T82" fmla="*/ 167 w 179"/>
              <a:gd name="T83" fmla="*/ 1 h 216"/>
              <a:gd name="T84" fmla="*/ 154 w 179"/>
              <a:gd name="T85" fmla="*/ 0 h 216"/>
              <a:gd name="T86" fmla="*/ 140 w 179"/>
              <a:gd name="T87" fmla="*/ 2 h 216"/>
              <a:gd name="T88" fmla="*/ 124 w 179"/>
              <a:gd name="T89" fmla="*/ 5 h 216"/>
              <a:gd name="T90" fmla="*/ 108 w 179"/>
              <a:gd name="T91" fmla="*/ 10 h 216"/>
              <a:gd name="T92" fmla="*/ 92 w 179"/>
              <a:gd name="T93" fmla="*/ 15 h 216"/>
              <a:gd name="T94" fmla="*/ 77 w 179"/>
              <a:gd name="T95" fmla="*/ 22 h 216"/>
              <a:gd name="T96" fmla="*/ 63 w 179"/>
              <a:gd name="T97" fmla="*/ 2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41" name="Freeform 321"/>
          <p:cNvSpPr>
            <a:spLocks/>
          </p:cNvSpPr>
          <p:nvPr/>
        </p:nvSpPr>
        <p:spPr bwMode="auto">
          <a:xfrm>
            <a:off x="6761163" y="5340350"/>
            <a:ext cx="22225" cy="38100"/>
          </a:xfrm>
          <a:custGeom>
            <a:avLst/>
            <a:gdLst>
              <a:gd name="T0" fmla="*/ 96 w 114"/>
              <a:gd name="T1" fmla="*/ 55 h 168"/>
              <a:gd name="T2" fmla="*/ 101 w 114"/>
              <a:gd name="T3" fmla="*/ 72 h 168"/>
              <a:gd name="T4" fmla="*/ 100 w 114"/>
              <a:gd name="T5" fmla="*/ 88 h 168"/>
              <a:gd name="T6" fmla="*/ 92 w 114"/>
              <a:gd name="T7" fmla="*/ 101 h 168"/>
              <a:gd name="T8" fmla="*/ 82 w 114"/>
              <a:gd name="T9" fmla="*/ 112 h 168"/>
              <a:gd name="T10" fmla="*/ 69 w 114"/>
              <a:gd name="T11" fmla="*/ 123 h 168"/>
              <a:gd name="T12" fmla="*/ 54 w 114"/>
              <a:gd name="T13" fmla="*/ 134 h 168"/>
              <a:gd name="T14" fmla="*/ 40 w 114"/>
              <a:gd name="T15" fmla="*/ 143 h 168"/>
              <a:gd name="T16" fmla="*/ 27 w 114"/>
              <a:gd name="T17" fmla="*/ 153 h 168"/>
              <a:gd name="T18" fmla="*/ 25 w 114"/>
              <a:gd name="T19" fmla="*/ 156 h 168"/>
              <a:gd name="T20" fmla="*/ 24 w 114"/>
              <a:gd name="T21" fmla="*/ 158 h 168"/>
              <a:gd name="T22" fmla="*/ 24 w 114"/>
              <a:gd name="T23" fmla="*/ 162 h 168"/>
              <a:gd name="T24" fmla="*/ 25 w 114"/>
              <a:gd name="T25" fmla="*/ 165 h 168"/>
              <a:gd name="T26" fmla="*/ 28 w 114"/>
              <a:gd name="T27" fmla="*/ 167 h 168"/>
              <a:gd name="T28" fmla="*/ 31 w 114"/>
              <a:gd name="T29" fmla="*/ 168 h 168"/>
              <a:gd name="T30" fmla="*/ 33 w 114"/>
              <a:gd name="T31" fmla="*/ 168 h 168"/>
              <a:gd name="T32" fmla="*/ 37 w 114"/>
              <a:gd name="T33" fmla="*/ 167 h 168"/>
              <a:gd name="T34" fmla="*/ 53 w 114"/>
              <a:gd name="T35" fmla="*/ 157 h 168"/>
              <a:gd name="T36" fmla="*/ 69 w 114"/>
              <a:gd name="T37" fmla="*/ 147 h 168"/>
              <a:gd name="T38" fmla="*/ 84 w 114"/>
              <a:gd name="T39" fmla="*/ 135 h 168"/>
              <a:gd name="T40" fmla="*/ 97 w 114"/>
              <a:gd name="T41" fmla="*/ 121 h 168"/>
              <a:gd name="T42" fmla="*/ 107 w 114"/>
              <a:gd name="T43" fmla="*/ 106 h 168"/>
              <a:gd name="T44" fmla="*/ 113 w 114"/>
              <a:gd name="T45" fmla="*/ 89 h 168"/>
              <a:gd name="T46" fmla="*/ 114 w 114"/>
              <a:gd name="T47" fmla="*/ 71 h 168"/>
              <a:gd name="T48" fmla="*/ 110 w 114"/>
              <a:gd name="T49" fmla="*/ 51 h 168"/>
              <a:gd name="T50" fmla="*/ 101 w 114"/>
              <a:gd name="T51" fmla="*/ 36 h 168"/>
              <a:gd name="T52" fmla="*/ 87 w 114"/>
              <a:gd name="T53" fmla="*/ 24 h 168"/>
              <a:gd name="T54" fmla="*/ 70 w 114"/>
              <a:gd name="T55" fmla="*/ 14 h 168"/>
              <a:gd name="T56" fmla="*/ 51 w 114"/>
              <a:gd name="T57" fmla="*/ 7 h 168"/>
              <a:gd name="T58" fmla="*/ 32 w 114"/>
              <a:gd name="T59" fmla="*/ 2 h 168"/>
              <a:gd name="T60" fmla="*/ 17 w 114"/>
              <a:gd name="T61" fmla="*/ 0 h 168"/>
              <a:gd name="T62" fmla="*/ 5 w 114"/>
              <a:gd name="T63" fmla="*/ 0 h 168"/>
              <a:gd name="T64" fmla="*/ 0 w 114"/>
              <a:gd name="T65" fmla="*/ 3 h 168"/>
              <a:gd name="T66" fmla="*/ 12 w 114"/>
              <a:gd name="T67" fmla="*/ 9 h 168"/>
              <a:gd name="T68" fmla="*/ 26 w 114"/>
              <a:gd name="T69" fmla="*/ 13 h 168"/>
              <a:gd name="T70" fmla="*/ 41 w 114"/>
              <a:gd name="T71" fmla="*/ 17 h 168"/>
              <a:gd name="T72" fmla="*/ 54 w 114"/>
              <a:gd name="T73" fmla="*/ 22 h 168"/>
              <a:gd name="T74" fmla="*/ 68 w 114"/>
              <a:gd name="T75" fmla="*/ 27 h 168"/>
              <a:gd name="T76" fmla="*/ 80 w 114"/>
              <a:gd name="T77" fmla="*/ 34 h 168"/>
              <a:gd name="T78" fmla="*/ 89 w 114"/>
              <a:gd name="T79" fmla="*/ 43 h 168"/>
              <a:gd name="T80" fmla="*/ 96 w 114"/>
              <a:gd name="T81" fmla="*/ 55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42" name="Freeform 322"/>
          <p:cNvSpPr>
            <a:spLocks/>
          </p:cNvSpPr>
          <p:nvPr/>
        </p:nvSpPr>
        <p:spPr bwMode="auto">
          <a:xfrm>
            <a:off x="6677025" y="5332413"/>
            <a:ext cx="58738" cy="79375"/>
          </a:xfrm>
          <a:custGeom>
            <a:avLst/>
            <a:gdLst>
              <a:gd name="T0" fmla="*/ 90 w 289"/>
              <a:gd name="T1" fmla="*/ 65 h 351"/>
              <a:gd name="T2" fmla="*/ 48 w 289"/>
              <a:gd name="T3" fmla="*/ 106 h 351"/>
              <a:gd name="T4" fmla="*/ 15 w 289"/>
              <a:gd name="T5" fmla="*/ 155 h 351"/>
              <a:gd name="T6" fmla="*/ 0 w 289"/>
              <a:gd name="T7" fmla="*/ 210 h 351"/>
              <a:gd name="T8" fmla="*/ 3 w 289"/>
              <a:gd name="T9" fmla="*/ 248 h 351"/>
              <a:gd name="T10" fmla="*/ 8 w 289"/>
              <a:gd name="T11" fmla="*/ 262 h 351"/>
              <a:gd name="T12" fmla="*/ 17 w 289"/>
              <a:gd name="T13" fmla="*/ 276 h 351"/>
              <a:gd name="T14" fmla="*/ 29 w 289"/>
              <a:gd name="T15" fmla="*/ 288 h 351"/>
              <a:gd name="T16" fmla="*/ 50 w 289"/>
              <a:gd name="T17" fmla="*/ 301 h 351"/>
              <a:gd name="T18" fmla="*/ 77 w 289"/>
              <a:gd name="T19" fmla="*/ 315 h 351"/>
              <a:gd name="T20" fmla="*/ 107 w 289"/>
              <a:gd name="T21" fmla="*/ 326 h 351"/>
              <a:gd name="T22" fmla="*/ 136 w 289"/>
              <a:gd name="T23" fmla="*/ 334 h 351"/>
              <a:gd name="T24" fmla="*/ 167 w 289"/>
              <a:gd name="T25" fmla="*/ 341 h 351"/>
              <a:gd name="T26" fmla="*/ 197 w 289"/>
              <a:gd name="T27" fmla="*/ 345 h 351"/>
              <a:gd name="T28" fmla="*/ 228 w 289"/>
              <a:gd name="T29" fmla="*/ 348 h 351"/>
              <a:gd name="T30" fmla="*/ 259 w 289"/>
              <a:gd name="T31" fmla="*/ 350 h 351"/>
              <a:gd name="T32" fmla="*/ 279 w 289"/>
              <a:gd name="T33" fmla="*/ 351 h 351"/>
              <a:gd name="T34" fmla="*/ 286 w 289"/>
              <a:gd name="T35" fmla="*/ 345 h 351"/>
              <a:gd name="T36" fmla="*/ 289 w 289"/>
              <a:gd name="T37" fmla="*/ 335 h 351"/>
              <a:gd name="T38" fmla="*/ 282 w 289"/>
              <a:gd name="T39" fmla="*/ 328 h 351"/>
              <a:gd name="T40" fmla="*/ 263 w 289"/>
              <a:gd name="T41" fmla="*/ 322 h 351"/>
              <a:gd name="T42" fmla="*/ 236 w 289"/>
              <a:gd name="T43" fmla="*/ 317 h 351"/>
              <a:gd name="T44" fmla="*/ 208 w 289"/>
              <a:gd name="T45" fmla="*/ 313 h 351"/>
              <a:gd name="T46" fmla="*/ 179 w 289"/>
              <a:gd name="T47" fmla="*/ 308 h 351"/>
              <a:gd name="T48" fmla="*/ 152 w 289"/>
              <a:gd name="T49" fmla="*/ 303 h 351"/>
              <a:gd name="T50" fmla="*/ 125 w 289"/>
              <a:gd name="T51" fmla="*/ 296 h 351"/>
              <a:gd name="T52" fmla="*/ 98 w 289"/>
              <a:gd name="T53" fmla="*/ 287 h 351"/>
              <a:gd name="T54" fmla="*/ 72 w 289"/>
              <a:gd name="T55" fmla="*/ 276 h 351"/>
              <a:gd name="T56" fmla="*/ 49 w 289"/>
              <a:gd name="T57" fmla="*/ 261 h 351"/>
              <a:gd name="T58" fmla="*/ 34 w 289"/>
              <a:gd name="T59" fmla="*/ 241 h 351"/>
              <a:gd name="T60" fmla="*/ 30 w 289"/>
              <a:gd name="T61" fmla="*/ 215 h 351"/>
              <a:gd name="T62" fmla="*/ 34 w 289"/>
              <a:gd name="T63" fmla="*/ 186 h 351"/>
              <a:gd name="T64" fmla="*/ 46 w 289"/>
              <a:gd name="T65" fmla="*/ 158 h 351"/>
              <a:gd name="T66" fmla="*/ 64 w 289"/>
              <a:gd name="T67" fmla="*/ 128 h 351"/>
              <a:gd name="T68" fmla="*/ 85 w 289"/>
              <a:gd name="T69" fmla="*/ 102 h 351"/>
              <a:gd name="T70" fmla="*/ 110 w 289"/>
              <a:gd name="T71" fmla="*/ 77 h 351"/>
              <a:gd name="T72" fmla="*/ 137 w 289"/>
              <a:gd name="T73" fmla="*/ 53 h 351"/>
              <a:gd name="T74" fmla="*/ 175 w 289"/>
              <a:gd name="T75" fmla="*/ 35 h 351"/>
              <a:gd name="T76" fmla="*/ 213 w 289"/>
              <a:gd name="T77" fmla="*/ 19 h 351"/>
              <a:gd name="T78" fmla="*/ 237 w 289"/>
              <a:gd name="T79" fmla="*/ 6 h 351"/>
              <a:gd name="T80" fmla="*/ 230 w 289"/>
              <a:gd name="T81" fmla="*/ 0 h 351"/>
              <a:gd name="T82" fmla="*/ 198 w 289"/>
              <a:gd name="T83" fmla="*/ 4 h 351"/>
              <a:gd name="T84" fmla="*/ 161 w 289"/>
              <a:gd name="T85" fmla="*/ 17 h 351"/>
              <a:gd name="T86" fmla="*/ 127 w 289"/>
              <a:gd name="T87" fmla="*/ 35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43" name="Freeform 323"/>
          <p:cNvSpPr>
            <a:spLocks/>
          </p:cNvSpPr>
          <p:nvPr/>
        </p:nvSpPr>
        <p:spPr bwMode="auto">
          <a:xfrm>
            <a:off x="6757988" y="5329238"/>
            <a:ext cx="50800" cy="53975"/>
          </a:xfrm>
          <a:custGeom>
            <a:avLst/>
            <a:gdLst>
              <a:gd name="T0" fmla="*/ 210 w 254"/>
              <a:gd name="T1" fmla="*/ 71 h 234"/>
              <a:gd name="T2" fmla="*/ 222 w 254"/>
              <a:gd name="T3" fmla="*/ 84 h 234"/>
              <a:gd name="T4" fmla="*/ 229 w 254"/>
              <a:gd name="T5" fmla="*/ 99 h 234"/>
              <a:gd name="T6" fmla="*/ 232 w 254"/>
              <a:gd name="T7" fmla="*/ 115 h 234"/>
              <a:gd name="T8" fmla="*/ 232 w 254"/>
              <a:gd name="T9" fmla="*/ 132 h 234"/>
              <a:gd name="T10" fmla="*/ 230 w 254"/>
              <a:gd name="T11" fmla="*/ 146 h 234"/>
              <a:gd name="T12" fmla="*/ 226 w 254"/>
              <a:gd name="T13" fmla="*/ 158 h 234"/>
              <a:gd name="T14" fmla="*/ 219 w 254"/>
              <a:gd name="T15" fmla="*/ 170 h 234"/>
              <a:gd name="T16" fmla="*/ 211 w 254"/>
              <a:gd name="T17" fmla="*/ 179 h 234"/>
              <a:gd name="T18" fmla="*/ 202 w 254"/>
              <a:gd name="T19" fmla="*/ 190 h 234"/>
              <a:gd name="T20" fmla="*/ 193 w 254"/>
              <a:gd name="T21" fmla="*/ 199 h 234"/>
              <a:gd name="T22" fmla="*/ 183 w 254"/>
              <a:gd name="T23" fmla="*/ 208 h 234"/>
              <a:gd name="T24" fmla="*/ 174 w 254"/>
              <a:gd name="T25" fmla="*/ 218 h 234"/>
              <a:gd name="T26" fmla="*/ 172 w 254"/>
              <a:gd name="T27" fmla="*/ 221 h 234"/>
              <a:gd name="T28" fmla="*/ 172 w 254"/>
              <a:gd name="T29" fmla="*/ 224 h 234"/>
              <a:gd name="T30" fmla="*/ 172 w 254"/>
              <a:gd name="T31" fmla="*/ 227 h 234"/>
              <a:gd name="T32" fmla="*/ 174 w 254"/>
              <a:gd name="T33" fmla="*/ 231 h 234"/>
              <a:gd name="T34" fmla="*/ 177 w 254"/>
              <a:gd name="T35" fmla="*/ 233 h 234"/>
              <a:gd name="T36" fmla="*/ 181 w 254"/>
              <a:gd name="T37" fmla="*/ 234 h 234"/>
              <a:gd name="T38" fmla="*/ 184 w 254"/>
              <a:gd name="T39" fmla="*/ 233 h 234"/>
              <a:gd name="T40" fmla="*/ 187 w 254"/>
              <a:gd name="T41" fmla="*/ 231 h 234"/>
              <a:gd name="T42" fmla="*/ 208 w 254"/>
              <a:gd name="T43" fmla="*/ 217 h 234"/>
              <a:gd name="T44" fmla="*/ 226 w 254"/>
              <a:gd name="T45" fmla="*/ 199 h 234"/>
              <a:gd name="T46" fmla="*/ 240 w 254"/>
              <a:gd name="T47" fmla="*/ 178 h 234"/>
              <a:gd name="T48" fmla="*/ 249 w 254"/>
              <a:gd name="T49" fmla="*/ 155 h 234"/>
              <a:gd name="T50" fmla="*/ 254 w 254"/>
              <a:gd name="T51" fmla="*/ 131 h 234"/>
              <a:gd name="T52" fmla="*/ 251 w 254"/>
              <a:gd name="T53" fmla="*/ 107 h 234"/>
              <a:gd name="T54" fmla="*/ 243 w 254"/>
              <a:gd name="T55" fmla="*/ 84 h 234"/>
              <a:gd name="T56" fmla="*/ 226 w 254"/>
              <a:gd name="T57" fmla="*/ 64 h 234"/>
              <a:gd name="T58" fmla="*/ 214 w 254"/>
              <a:gd name="T59" fmla="*/ 53 h 234"/>
              <a:gd name="T60" fmla="*/ 199 w 254"/>
              <a:gd name="T61" fmla="*/ 45 h 234"/>
              <a:gd name="T62" fmla="*/ 183 w 254"/>
              <a:gd name="T63" fmla="*/ 36 h 234"/>
              <a:gd name="T64" fmla="*/ 165 w 254"/>
              <a:gd name="T65" fmla="*/ 29 h 234"/>
              <a:gd name="T66" fmla="*/ 147 w 254"/>
              <a:gd name="T67" fmla="*/ 21 h 234"/>
              <a:gd name="T68" fmla="*/ 129 w 254"/>
              <a:gd name="T69" fmla="*/ 16 h 234"/>
              <a:gd name="T70" fmla="*/ 111 w 254"/>
              <a:gd name="T71" fmla="*/ 12 h 234"/>
              <a:gd name="T72" fmla="*/ 93 w 254"/>
              <a:gd name="T73" fmla="*/ 7 h 234"/>
              <a:gd name="T74" fmla="*/ 75 w 254"/>
              <a:gd name="T75" fmla="*/ 4 h 234"/>
              <a:gd name="T76" fmla="*/ 59 w 254"/>
              <a:gd name="T77" fmla="*/ 2 h 234"/>
              <a:gd name="T78" fmla="*/ 43 w 254"/>
              <a:gd name="T79" fmla="*/ 0 h 234"/>
              <a:gd name="T80" fmla="*/ 31 w 254"/>
              <a:gd name="T81" fmla="*/ 0 h 234"/>
              <a:gd name="T82" fmla="*/ 19 w 254"/>
              <a:gd name="T83" fmla="*/ 0 h 234"/>
              <a:gd name="T84" fmla="*/ 10 w 254"/>
              <a:gd name="T85" fmla="*/ 0 h 234"/>
              <a:gd name="T86" fmla="*/ 3 w 254"/>
              <a:gd name="T87" fmla="*/ 2 h 234"/>
              <a:gd name="T88" fmla="*/ 0 w 254"/>
              <a:gd name="T89" fmla="*/ 4 h 234"/>
              <a:gd name="T90" fmla="*/ 11 w 254"/>
              <a:gd name="T91" fmla="*/ 6 h 234"/>
              <a:gd name="T92" fmla="*/ 21 w 254"/>
              <a:gd name="T93" fmla="*/ 7 h 234"/>
              <a:gd name="T94" fmla="*/ 34 w 254"/>
              <a:gd name="T95" fmla="*/ 9 h 234"/>
              <a:gd name="T96" fmla="*/ 46 w 254"/>
              <a:gd name="T97" fmla="*/ 12 h 234"/>
              <a:gd name="T98" fmla="*/ 59 w 254"/>
              <a:gd name="T99" fmla="*/ 15 h 234"/>
              <a:gd name="T100" fmla="*/ 74 w 254"/>
              <a:gd name="T101" fmla="*/ 17 h 234"/>
              <a:gd name="T102" fmla="*/ 87 w 254"/>
              <a:gd name="T103" fmla="*/ 20 h 234"/>
              <a:gd name="T104" fmla="*/ 102 w 254"/>
              <a:gd name="T105" fmla="*/ 23 h 234"/>
              <a:gd name="T106" fmla="*/ 116 w 254"/>
              <a:gd name="T107" fmla="*/ 28 h 234"/>
              <a:gd name="T108" fmla="*/ 131 w 254"/>
              <a:gd name="T109" fmla="*/ 32 h 234"/>
              <a:gd name="T110" fmla="*/ 145 w 254"/>
              <a:gd name="T111" fmla="*/ 36 h 234"/>
              <a:gd name="T112" fmla="*/ 159 w 254"/>
              <a:gd name="T113" fmla="*/ 42 h 234"/>
              <a:gd name="T114" fmla="*/ 173 w 254"/>
              <a:gd name="T115" fmla="*/ 48 h 234"/>
              <a:gd name="T116" fmla="*/ 186 w 254"/>
              <a:gd name="T117" fmla="*/ 55 h 234"/>
              <a:gd name="T118" fmla="*/ 199 w 254"/>
              <a:gd name="T119" fmla="*/ 63 h 234"/>
              <a:gd name="T120" fmla="*/ 210 w 254"/>
              <a:gd name="T121" fmla="*/ 7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44" name="Freeform 324"/>
          <p:cNvSpPr>
            <a:spLocks/>
          </p:cNvSpPr>
          <p:nvPr/>
        </p:nvSpPr>
        <p:spPr bwMode="auto">
          <a:xfrm>
            <a:off x="6656388" y="5354638"/>
            <a:ext cx="20637" cy="49212"/>
          </a:xfrm>
          <a:custGeom>
            <a:avLst/>
            <a:gdLst>
              <a:gd name="T0" fmla="*/ 0 w 103"/>
              <a:gd name="T1" fmla="*/ 121 h 221"/>
              <a:gd name="T2" fmla="*/ 0 w 103"/>
              <a:gd name="T3" fmla="*/ 139 h 221"/>
              <a:gd name="T4" fmla="*/ 4 w 103"/>
              <a:gd name="T5" fmla="*/ 156 h 221"/>
              <a:gd name="T6" fmla="*/ 12 w 103"/>
              <a:gd name="T7" fmla="*/ 172 h 221"/>
              <a:gd name="T8" fmla="*/ 22 w 103"/>
              <a:gd name="T9" fmla="*/ 186 h 221"/>
              <a:gd name="T10" fmla="*/ 35 w 103"/>
              <a:gd name="T11" fmla="*/ 197 h 221"/>
              <a:gd name="T12" fmla="*/ 50 w 103"/>
              <a:gd name="T13" fmla="*/ 208 h 221"/>
              <a:gd name="T14" fmla="*/ 66 w 103"/>
              <a:gd name="T15" fmla="*/ 216 h 221"/>
              <a:gd name="T16" fmla="*/ 83 w 103"/>
              <a:gd name="T17" fmla="*/ 220 h 221"/>
              <a:gd name="T18" fmla="*/ 89 w 103"/>
              <a:gd name="T19" fmla="*/ 221 h 221"/>
              <a:gd name="T20" fmla="*/ 94 w 103"/>
              <a:gd name="T21" fmla="*/ 219 h 221"/>
              <a:gd name="T22" fmla="*/ 98 w 103"/>
              <a:gd name="T23" fmla="*/ 216 h 221"/>
              <a:gd name="T24" fmla="*/ 100 w 103"/>
              <a:gd name="T25" fmla="*/ 211 h 221"/>
              <a:gd name="T26" fmla="*/ 100 w 103"/>
              <a:gd name="T27" fmla="*/ 206 h 221"/>
              <a:gd name="T28" fmla="*/ 99 w 103"/>
              <a:gd name="T29" fmla="*/ 201 h 221"/>
              <a:gd name="T30" fmla="*/ 96 w 103"/>
              <a:gd name="T31" fmla="*/ 196 h 221"/>
              <a:gd name="T32" fmla="*/ 91 w 103"/>
              <a:gd name="T33" fmla="*/ 194 h 221"/>
              <a:gd name="T34" fmla="*/ 74 w 103"/>
              <a:gd name="T35" fmla="*/ 188 h 221"/>
              <a:gd name="T36" fmla="*/ 58 w 103"/>
              <a:gd name="T37" fmla="*/ 179 h 221"/>
              <a:gd name="T38" fmla="*/ 45 w 103"/>
              <a:gd name="T39" fmla="*/ 168 h 221"/>
              <a:gd name="T40" fmla="*/ 36 w 103"/>
              <a:gd name="T41" fmla="*/ 155 h 221"/>
              <a:gd name="T42" fmla="*/ 30 w 103"/>
              <a:gd name="T43" fmla="*/ 139 h 221"/>
              <a:gd name="T44" fmla="*/ 27 w 103"/>
              <a:gd name="T45" fmla="*/ 122 h 221"/>
              <a:gd name="T46" fmla="*/ 27 w 103"/>
              <a:gd name="T47" fmla="*/ 103 h 221"/>
              <a:gd name="T48" fmla="*/ 32 w 103"/>
              <a:gd name="T49" fmla="*/ 84 h 221"/>
              <a:gd name="T50" fmla="*/ 38 w 103"/>
              <a:gd name="T51" fmla="*/ 70 h 221"/>
              <a:gd name="T52" fmla="*/ 46 w 103"/>
              <a:gd name="T53" fmla="*/ 57 h 221"/>
              <a:gd name="T54" fmla="*/ 56 w 103"/>
              <a:gd name="T55" fmla="*/ 46 h 221"/>
              <a:gd name="T56" fmla="*/ 66 w 103"/>
              <a:gd name="T57" fmla="*/ 35 h 221"/>
              <a:gd name="T58" fmla="*/ 76 w 103"/>
              <a:gd name="T59" fmla="*/ 25 h 221"/>
              <a:gd name="T60" fmla="*/ 86 w 103"/>
              <a:gd name="T61" fmla="*/ 17 h 221"/>
              <a:gd name="T62" fmla="*/ 96 w 103"/>
              <a:gd name="T63" fmla="*/ 8 h 221"/>
              <a:gd name="T64" fmla="*/ 103 w 103"/>
              <a:gd name="T65" fmla="*/ 1 h 221"/>
              <a:gd name="T66" fmla="*/ 96 w 103"/>
              <a:gd name="T67" fmla="*/ 0 h 221"/>
              <a:gd name="T68" fmla="*/ 84 w 103"/>
              <a:gd name="T69" fmla="*/ 5 h 221"/>
              <a:gd name="T70" fmla="*/ 69 w 103"/>
              <a:gd name="T71" fmla="*/ 17 h 221"/>
              <a:gd name="T72" fmla="*/ 51 w 103"/>
              <a:gd name="T73" fmla="*/ 33 h 221"/>
              <a:gd name="T74" fmla="*/ 34 w 103"/>
              <a:gd name="T75" fmla="*/ 53 h 221"/>
              <a:gd name="T76" fmla="*/ 18 w 103"/>
              <a:gd name="T77" fmla="*/ 75 h 221"/>
              <a:gd name="T78" fmla="*/ 7 w 103"/>
              <a:gd name="T79" fmla="*/ 98 h 221"/>
              <a:gd name="T80" fmla="*/ 0 w 103"/>
              <a:gd name="T81" fmla="*/ 1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45" name="Freeform 325"/>
          <p:cNvSpPr>
            <a:spLocks/>
          </p:cNvSpPr>
          <p:nvPr/>
        </p:nvSpPr>
        <p:spPr bwMode="auto">
          <a:xfrm>
            <a:off x="6799263" y="5326063"/>
            <a:ext cx="44450" cy="65087"/>
          </a:xfrm>
          <a:custGeom>
            <a:avLst/>
            <a:gdLst>
              <a:gd name="T0" fmla="*/ 186 w 221"/>
              <a:gd name="T1" fmla="*/ 115 h 288"/>
              <a:gd name="T2" fmla="*/ 197 w 221"/>
              <a:gd name="T3" fmla="*/ 133 h 288"/>
              <a:gd name="T4" fmla="*/ 202 w 221"/>
              <a:gd name="T5" fmla="*/ 153 h 288"/>
              <a:gd name="T6" fmla="*/ 199 w 221"/>
              <a:gd name="T7" fmla="*/ 174 h 288"/>
              <a:gd name="T8" fmla="*/ 187 w 221"/>
              <a:gd name="T9" fmla="*/ 194 h 288"/>
              <a:gd name="T10" fmla="*/ 170 w 221"/>
              <a:gd name="T11" fmla="*/ 212 h 288"/>
              <a:gd name="T12" fmla="*/ 150 w 221"/>
              <a:gd name="T13" fmla="*/ 229 h 288"/>
              <a:gd name="T14" fmla="*/ 129 w 221"/>
              <a:gd name="T15" fmla="*/ 246 h 288"/>
              <a:gd name="T16" fmla="*/ 116 w 221"/>
              <a:gd name="T17" fmla="*/ 258 h 288"/>
              <a:gd name="T18" fmla="*/ 112 w 221"/>
              <a:gd name="T19" fmla="*/ 267 h 288"/>
              <a:gd name="T20" fmla="*/ 109 w 221"/>
              <a:gd name="T21" fmla="*/ 276 h 288"/>
              <a:gd name="T22" fmla="*/ 110 w 221"/>
              <a:gd name="T23" fmla="*/ 284 h 288"/>
              <a:gd name="T24" fmla="*/ 117 w 221"/>
              <a:gd name="T25" fmla="*/ 288 h 288"/>
              <a:gd name="T26" fmla="*/ 125 w 221"/>
              <a:gd name="T27" fmla="*/ 287 h 288"/>
              <a:gd name="T28" fmla="*/ 139 w 221"/>
              <a:gd name="T29" fmla="*/ 272 h 288"/>
              <a:gd name="T30" fmla="*/ 162 w 221"/>
              <a:gd name="T31" fmla="*/ 250 h 288"/>
              <a:gd name="T32" fmla="*/ 186 w 221"/>
              <a:gd name="T33" fmla="*/ 229 h 288"/>
              <a:gd name="T34" fmla="*/ 207 w 221"/>
              <a:gd name="T35" fmla="*/ 204 h 288"/>
              <a:gd name="T36" fmla="*/ 220 w 221"/>
              <a:gd name="T37" fmla="*/ 174 h 288"/>
              <a:gd name="T38" fmla="*/ 218 w 221"/>
              <a:gd name="T39" fmla="*/ 142 h 288"/>
              <a:gd name="T40" fmla="*/ 204 w 221"/>
              <a:gd name="T41" fmla="*/ 112 h 288"/>
              <a:gd name="T42" fmla="*/ 181 w 221"/>
              <a:gd name="T43" fmla="*/ 87 h 288"/>
              <a:gd name="T44" fmla="*/ 159 w 221"/>
              <a:gd name="T45" fmla="*/ 69 h 288"/>
              <a:gd name="T46" fmla="*/ 137 w 221"/>
              <a:gd name="T47" fmla="*/ 55 h 288"/>
              <a:gd name="T48" fmla="*/ 114 w 221"/>
              <a:gd name="T49" fmla="*/ 40 h 288"/>
              <a:gd name="T50" fmla="*/ 89 w 221"/>
              <a:gd name="T51" fmla="*/ 27 h 288"/>
              <a:gd name="T52" fmla="*/ 66 w 221"/>
              <a:gd name="T53" fmla="*/ 15 h 288"/>
              <a:gd name="T54" fmla="*/ 42 w 221"/>
              <a:gd name="T55" fmla="*/ 6 h 288"/>
              <a:gd name="T56" fmla="*/ 22 w 221"/>
              <a:gd name="T57" fmla="*/ 1 h 288"/>
              <a:gd name="T58" fmla="*/ 7 w 221"/>
              <a:gd name="T59" fmla="*/ 1 h 288"/>
              <a:gd name="T60" fmla="*/ 8 w 221"/>
              <a:gd name="T61" fmla="*/ 5 h 288"/>
              <a:gd name="T62" fmla="*/ 26 w 221"/>
              <a:gd name="T63" fmla="*/ 13 h 288"/>
              <a:gd name="T64" fmla="*/ 47 w 221"/>
              <a:gd name="T65" fmla="*/ 22 h 288"/>
              <a:gd name="T66" fmla="*/ 71 w 221"/>
              <a:gd name="T67" fmla="*/ 34 h 288"/>
              <a:gd name="T68" fmla="*/ 96 w 221"/>
              <a:gd name="T69" fmla="*/ 48 h 288"/>
              <a:gd name="T70" fmla="*/ 121 w 221"/>
              <a:gd name="T71" fmla="*/ 64 h 288"/>
              <a:gd name="T72" fmla="*/ 146 w 221"/>
              <a:gd name="T73" fmla="*/ 81 h 288"/>
              <a:gd name="T74" fmla="*/ 169 w 221"/>
              <a:gd name="T75" fmla="*/ 9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46" name="Freeform 326"/>
          <p:cNvSpPr>
            <a:spLocks/>
          </p:cNvSpPr>
          <p:nvPr/>
        </p:nvSpPr>
        <p:spPr bwMode="auto">
          <a:xfrm>
            <a:off x="6751638" y="5402263"/>
            <a:ext cx="14287" cy="39687"/>
          </a:xfrm>
          <a:custGeom>
            <a:avLst/>
            <a:gdLst>
              <a:gd name="T0" fmla="*/ 28 w 74"/>
              <a:gd name="T1" fmla="*/ 12 h 174"/>
              <a:gd name="T2" fmla="*/ 26 w 74"/>
              <a:gd name="T3" fmla="*/ 7 h 174"/>
              <a:gd name="T4" fmla="*/ 23 w 74"/>
              <a:gd name="T5" fmla="*/ 3 h 174"/>
              <a:gd name="T6" fmla="*/ 17 w 74"/>
              <a:gd name="T7" fmla="*/ 1 h 174"/>
              <a:gd name="T8" fmla="*/ 12 w 74"/>
              <a:gd name="T9" fmla="*/ 0 h 174"/>
              <a:gd name="T10" fmla="*/ 7 w 74"/>
              <a:gd name="T11" fmla="*/ 2 h 174"/>
              <a:gd name="T12" fmla="*/ 3 w 74"/>
              <a:gd name="T13" fmla="*/ 5 h 174"/>
              <a:gd name="T14" fmla="*/ 0 w 74"/>
              <a:gd name="T15" fmla="*/ 10 h 174"/>
              <a:gd name="T16" fmla="*/ 0 w 74"/>
              <a:gd name="T17" fmla="*/ 16 h 174"/>
              <a:gd name="T18" fmla="*/ 5 w 74"/>
              <a:gd name="T19" fmla="*/ 39 h 174"/>
              <a:gd name="T20" fmla="*/ 13 w 74"/>
              <a:gd name="T21" fmla="*/ 66 h 174"/>
              <a:gd name="T22" fmla="*/ 24 w 74"/>
              <a:gd name="T23" fmla="*/ 92 h 174"/>
              <a:gd name="T24" fmla="*/ 36 w 74"/>
              <a:gd name="T25" fmla="*/ 118 h 174"/>
              <a:gd name="T26" fmla="*/ 49 w 74"/>
              <a:gd name="T27" fmla="*/ 141 h 174"/>
              <a:gd name="T28" fmla="*/ 61 w 74"/>
              <a:gd name="T29" fmla="*/ 159 h 174"/>
              <a:gd name="T30" fmla="*/ 69 w 74"/>
              <a:gd name="T31" fmla="*/ 171 h 174"/>
              <a:gd name="T32" fmla="*/ 74 w 74"/>
              <a:gd name="T33" fmla="*/ 174 h 174"/>
              <a:gd name="T34" fmla="*/ 72 w 74"/>
              <a:gd name="T35" fmla="*/ 162 h 174"/>
              <a:gd name="T36" fmla="*/ 67 w 74"/>
              <a:gd name="T37" fmla="*/ 147 h 174"/>
              <a:gd name="T38" fmla="*/ 61 w 74"/>
              <a:gd name="T39" fmla="*/ 128 h 174"/>
              <a:gd name="T40" fmla="*/ 53 w 74"/>
              <a:gd name="T41" fmla="*/ 105 h 174"/>
              <a:gd name="T42" fmla="*/ 46 w 74"/>
              <a:gd name="T43" fmla="*/ 82 h 174"/>
              <a:gd name="T44" fmla="*/ 38 w 74"/>
              <a:gd name="T45" fmla="*/ 58 h 174"/>
              <a:gd name="T46" fmla="*/ 32 w 74"/>
              <a:gd name="T47" fmla="*/ 35 h 174"/>
              <a:gd name="T48" fmla="*/ 28 w 74"/>
              <a:gd name="T49" fmla="*/ 1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47" name="Freeform 327"/>
          <p:cNvSpPr>
            <a:spLocks/>
          </p:cNvSpPr>
          <p:nvPr/>
        </p:nvSpPr>
        <p:spPr bwMode="auto">
          <a:xfrm>
            <a:off x="6745288" y="5381625"/>
            <a:ext cx="7937" cy="19050"/>
          </a:xfrm>
          <a:custGeom>
            <a:avLst/>
            <a:gdLst>
              <a:gd name="T0" fmla="*/ 20 w 39"/>
              <a:gd name="T1" fmla="*/ 9 h 87"/>
              <a:gd name="T2" fmla="*/ 19 w 39"/>
              <a:gd name="T3" fmla="*/ 5 h 87"/>
              <a:gd name="T4" fmla="*/ 16 w 39"/>
              <a:gd name="T5" fmla="*/ 2 h 87"/>
              <a:gd name="T6" fmla="*/ 13 w 39"/>
              <a:gd name="T7" fmla="*/ 0 h 87"/>
              <a:gd name="T8" fmla="*/ 8 w 39"/>
              <a:gd name="T9" fmla="*/ 0 h 87"/>
              <a:gd name="T10" fmla="*/ 5 w 39"/>
              <a:gd name="T11" fmla="*/ 1 h 87"/>
              <a:gd name="T12" fmla="*/ 2 w 39"/>
              <a:gd name="T13" fmla="*/ 3 h 87"/>
              <a:gd name="T14" fmla="*/ 0 w 39"/>
              <a:gd name="T15" fmla="*/ 6 h 87"/>
              <a:gd name="T16" fmla="*/ 0 w 39"/>
              <a:gd name="T17" fmla="*/ 10 h 87"/>
              <a:gd name="T18" fmla="*/ 0 w 39"/>
              <a:gd name="T19" fmla="*/ 22 h 87"/>
              <a:gd name="T20" fmla="*/ 3 w 39"/>
              <a:gd name="T21" fmla="*/ 35 h 87"/>
              <a:gd name="T22" fmla="*/ 7 w 39"/>
              <a:gd name="T23" fmla="*/ 48 h 87"/>
              <a:gd name="T24" fmla="*/ 13 w 39"/>
              <a:gd name="T25" fmla="*/ 60 h 87"/>
              <a:gd name="T26" fmla="*/ 19 w 39"/>
              <a:gd name="T27" fmla="*/ 72 h 87"/>
              <a:gd name="T28" fmla="*/ 25 w 39"/>
              <a:gd name="T29" fmla="*/ 81 h 87"/>
              <a:gd name="T30" fmla="*/ 33 w 39"/>
              <a:gd name="T31" fmla="*/ 86 h 87"/>
              <a:gd name="T32" fmla="*/ 38 w 39"/>
              <a:gd name="T33" fmla="*/ 87 h 87"/>
              <a:gd name="T34" fmla="*/ 39 w 39"/>
              <a:gd name="T35" fmla="*/ 70 h 87"/>
              <a:gd name="T36" fmla="*/ 34 w 39"/>
              <a:gd name="T37" fmla="*/ 50 h 87"/>
              <a:gd name="T38" fmla="*/ 27 w 39"/>
              <a:gd name="T39" fmla="*/ 29 h 87"/>
              <a:gd name="T40" fmla="*/ 20 w 39"/>
              <a:gd name="T41" fmla="*/ 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48" name="Freeform 328"/>
          <p:cNvSpPr>
            <a:spLocks/>
          </p:cNvSpPr>
          <p:nvPr/>
        </p:nvSpPr>
        <p:spPr bwMode="auto">
          <a:xfrm>
            <a:off x="6738938" y="5367338"/>
            <a:ext cx="6350" cy="11112"/>
          </a:xfrm>
          <a:custGeom>
            <a:avLst/>
            <a:gdLst>
              <a:gd name="T0" fmla="*/ 18 w 34"/>
              <a:gd name="T1" fmla="*/ 7 h 51"/>
              <a:gd name="T2" fmla="*/ 18 w 34"/>
              <a:gd name="T3" fmla="*/ 8 h 51"/>
              <a:gd name="T4" fmla="*/ 18 w 34"/>
              <a:gd name="T5" fmla="*/ 8 h 51"/>
              <a:gd name="T6" fmla="*/ 18 w 34"/>
              <a:gd name="T7" fmla="*/ 8 h 51"/>
              <a:gd name="T8" fmla="*/ 18 w 34"/>
              <a:gd name="T9" fmla="*/ 8 h 51"/>
              <a:gd name="T10" fmla="*/ 17 w 34"/>
              <a:gd name="T11" fmla="*/ 5 h 51"/>
              <a:gd name="T12" fmla="*/ 14 w 34"/>
              <a:gd name="T13" fmla="*/ 1 h 51"/>
              <a:gd name="T14" fmla="*/ 11 w 34"/>
              <a:gd name="T15" fmla="*/ 0 h 51"/>
              <a:gd name="T16" fmla="*/ 7 w 34"/>
              <a:gd name="T17" fmla="*/ 0 h 51"/>
              <a:gd name="T18" fmla="*/ 4 w 34"/>
              <a:gd name="T19" fmla="*/ 1 h 51"/>
              <a:gd name="T20" fmla="*/ 1 w 34"/>
              <a:gd name="T21" fmla="*/ 5 h 51"/>
              <a:gd name="T22" fmla="*/ 0 w 34"/>
              <a:gd name="T23" fmla="*/ 8 h 51"/>
              <a:gd name="T24" fmla="*/ 0 w 34"/>
              <a:gd name="T25" fmla="*/ 11 h 51"/>
              <a:gd name="T26" fmla="*/ 1 w 34"/>
              <a:gd name="T27" fmla="*/ 16 h 51"/>
              <a:gd name="T28" fmla="*/ 4 w 34"/>
              <a:gd name="T29" fmla="*/ 23 h 51"/>
              <a:gd name="T30" fmla="*/ 8 w 34"/>
              <a:gd name="T31" fmla="*/ 30 h 51"/>
              <a:gd name="T32" fmla="*/ 13 w 34"/>
              <a:gd name="T33" fmla="*/ 37 h 51"/>
              <a:gd name="T34" fmla="*/ 18 w 34"/>
              <a:gd name="T35" fmla="*/ 43 h 51"/>
              <a:gd name="T36" fmla="*/ 25 w 34"/>
              <a:gd name="T37" fmla="*/ 47 h 51"/>
              <a:gd name="T38" fmla="*/ 30 w 34"/>
              <a:gd name="T39" fmla="*/ 51 h 51"/>
              <a:gd name="T40" fmla="*/ 34 w 34"/>
              <a:gd name="T41" fmla="*/ 51 h 51"/>
              <a:gd name="T42" fmla="*/ 33 w 34"/>
              <a:gd name="T43" fmla="*/ 40 h 51"/>
              <a:gd name="T44" fmla="*/ 29 w 34"/>
              <a:gd name="T45" fmla="*/ 27 h 51"/>
              <a:gd name="T46" fmla="*/ 23 w 34"/>
              <a:gd name="T47" fmla="*/ 15 h 51"/>
              <a:gd name="T48" fmla="*/ 18 w 34"/>
              <a:gd name="T49" fmla="*/ 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49" name="Freeform 329"/>
          <p:cNvSpPr>
            <a:spLocks/>
          </p:cNvSpPr>
          <p:nvPr/>
        </p:nvSpPr>
        <p:spPr bwMode="auto">
          <a:xfrm>
            <a:off x="6732588" y="5357813"/>
            <a:ext cx="9525" cy="6350"/>
          </a:xfrm>
          <a:custGeom>
            <a:avLst/>
            <a:gdLst>
              <a:gd name="T0" fmla="*/ 37 w 46"/>
              <a:gd name="T1" fmla="*/ 24 h 33"/>
              <a:gd name="T2" fmla="*/ 41 w 46"/>
              <a:gd name="T3" fmla="*/ 22 h 33"/>
              <a:gd name="T4" fmla="*/ 45 w 46"/>
              <a:gd name="T5" fmla="*/ 19 h 33"/>
              <a:gd name="T6" fmla="*/ 46 w 46"/>
              <a:gd name="T7" fmla="*/ 15 h 33"/>
              <a:gd name="T8" fmla="*/ 46 w 46"/>
              <a:gd name="T9" fmla="*/ 10 h 33"/>
              <a:gd name="T10" fmla="*/ 44 w 46"/>
              <a:gd name="T11" fmla="*/ 5 h 33"/>
              <a:gd name="T12" fmla="*/ 41 w 46"/>
              <a:gd name="T13" fmla="*/ 2 h 33"/>
              <a:gd name="T14" fmla="*/ 37 w 46"/>
              <a:gd name="T15" fmla="*/ 0 h 33"/>
              <a:gd name="T16" fmla="*/ 32 w 46"/>
              <a:gd name="T17" fmla="*/ 0 h 33"/>
              <a:gd name="T18" fmla="*/ 29 w 46"/>
              <a:gd name="T19" fmla="*/ 0 h 33"/>
              <a:gd name="T20" fmla="*/ 25 w 46"/>
              <a:gd name="T21" fmla="*/ 1 h 33"/>
              <a:gd name="T22" fmla="*/ 19 w 46"/>
              <a:gd name="T23" fmla="*/ 3 h 33"/>
              <a:gd name="T24" fmla="*/ 12 w 46"/>
              <a:gd name="T25" fmla="*/ 7 h 33"/>
              <a:gd name="T26" fmla="*/ 5 w 46"/>
              <a:gd name="T27" fmla="*/ 14 h 33"/>
              <a:gd name="T28" fmla="*/ 2 w 46"/>
              <a:gd name="T29" fmla="*/ 20 h 33"/>
              <a:gd name="T30" fmla="*/ 0 w 46"/>
              <a:gd name="T31" fmla="*/ 26 h 33"/>
              <a:gd name="T32" fmla="*/ 0 w 46"/>
              <a:gd name="T33" fmla="*/ 29 h 33"/>
              <a:gd name="T34" fmla="*/ 3 w 46"/>
              <a:gd name="T35" fmla="*/ 31 h 33"/>
              <a:gd name="T36" fmla="*/ 7 w 46"/>
              <a:gd name="T37" fmla="*/ 33 h 33"/>
              <a:gd name="T38" fmla="*/ 12 w 46"/>
              <a:gd name="T39" fmla="*/ 33 h 33"/>
              <a:gd name="T40" fmla="*/ 16 w 46"/>
              <a:gd name="T41" fmla="*/ 33 h 33"/>
              <a:gd name="T42" fmla="*/ 21 w 46"/>
              <a:gd name="T43" fmla="*/ 31 h 33"/>
              <a:gd name="T44" fmla="*/ 26 w 46"/>
              <a:gd name="T45" fmla="*/ 30 h 33"/>
              <a:gd name="T46" fmla="*/ 32 w 46"/>
              <a:gd name="T47" fmla="*/ 28 h 33"/>
              <a:gd name="T48" fmla="*/ 37 w 46"/>
              <a:gd name="T49" fmla="*/ 2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50" name="Freeform 330"/>
          <p:cNvSpPr>
            <a:spLocks/>
          </p:cNvSpPr>
          <p:nvPr/>
        </p:nvSpPr>
        <p:spPr bwMode="auto">
          <a:xfrm>
            <a:off x="6689725" y="5345113"/>
            <a:ext cx="36513" cy="49212"/>
          </a:xfrm>
          <a:custGeom>
            <a:avLst/>
            <a:gdLst>
              <a:gd name="T0" fmla="*/ 65 w 177"/>
              <a:gd name="T1" fmla="*/ 33 h 219"/>
              <a:gd name="T2" fmla="*/ 52 w 177"/>
              <a:gd name="T3" fmla="*/ 43 h 219"/>
              <a:gd name="T4" fmla="*/ 41 w 177"/>
              <a:gd name="T5" fmla="*/ 54 h 219"/>
              <a:gd name="T6" fmla="*/ 29 w 177"/>
              <a:gd name="T7" fmla="*/ 66 h 219"/>
              <a:gd name="T8" fmla="*/ 20 w 177"/>
              <a:gd name="T9" fmla="*/ 79 h 219"/>
              <a:gd name="T10" fmla="*/ 12 w 177"/>
              <a:gd name="T11" fmla="*/ 93 h 219"/>
              <a:gd name="T12" fmla="*/ 6 w 177"/>
              <a:gd name="T13" fmla="*/ 107 h 219"/>
              <a:gd name="T14" fmla="*/ 2 w 177"/>
              <a:gd name="T15" fmla="*/ 121 h 219"/>
              <a:gd name="T16" fmla="*/ 0 w 177"/>
              <a:gd name="T17" fmla="*/ 136 h 219"/>
              <a:gd name="T18" fmla="*/ 2 w 177"/>
              <a:gd name="T19" fmla="*/ 158 h 219"/>
              <a:gd name="T20" fmla="*/ 10 w 177"/>
              <a:gd name="T21" fmla="*/ 177 h 219"/>
              <a:gd name="T22" fmla="*/ 23 w 177"/>
              <a:gd name="T23" fmla="*/ 193 h 219"/>
              <a:gd name="T24" fmla="*/ 38 w 177"/>
              <a:gd name="T25" fmla="*/ 204 h 219"/>
              <a:gd name="T26" fmla="*/ 57 w 177"/>
              <a:gd name="T27" fmla="*/ 213 h 219"/>
              <a:gd name="T28" fmla="*/ 78 w 177"/>
              <a:gd name="T29" fmla="*/ 218 h 219"/>
              <a:gd name="T30" fmla="*/ 98 w 177"/>
              <a:gd name="T31" fmla="*/ 219 h 219"/>
              <a:gd name="T32" fmla="*/ 118 w 177"/>
              <a:gd name="T33" fmla="*/ 216 h 219"/>
              <a:gd name="T34" fmla="*/ 123 w 177"/>
              <a:gd name="T35" fmla="*/ 216 h 219"/>
              <a:gd name="T36" fmla="*/ 127 w 177"/>
              <a:gd name="T37" fmla="*/ 214 h 219"/>
              <a:gd name="T38" fmla="*/ 130 w 177"/>
              <a:gd name="T39" fmla="*/ 210 h 219"/>
              <a:gd name="T40" fmla="*/ 131 w 177"/>
              <a:gd name="T41" fmla="*/ 205 h 219"/>
              <a:gd name="T42" fmla="*/ 130 w 177"/>
              <a:gd name="T43" fmla="*/ 203 h 219"/>
              <a:gd name="T44" fmla="*/ 127 w 177"/>
              <a:gd name="T45" fmla="*/ 203 h 219"/>
              <a:gd name="T46" fmla="*/ 123 w 177"/>
              <a:gd name="T47" fmla="*/ 202 h 219"/>
              <a:gd name="T48" fmla="*/ 117 w 177"/>
              <a:gd name="T49" fmla="*/ 202 h 219"/>
              <a:gd name="T50" fmla="*/ 111 w 177"/>
              <a:gd name="T51" fmla="*/ 202 h 219"/>
              <a:gd name="T52" fmla="*/ 106 w 177"/>
              <a:gd name="T53" fmla="*/ 202 h 219"/>
              <a:gd name="T54" fmla="*/ 100 w 177"/>
              <a:gd name="T55" fmla="*/ 202 h 219"/>
              <a:gd name="T56" fmla="*/ 97 w 177"/>
              <a:gd name="T57" fmla="*/ 202 h 219"/>
              <a:gd name="T58" fmla="*/ 87 w 177"/>
              <a:gd name="T59" fmla="*/ 201 h 219"/>
              <a:gd name="T60" fmla="*/ 77 w 177"/>
              <a:gd name="T61" fmla="*/ 200 h 219"/>
              <a:gd name="T62" fmla="*/ 67 w 177"/>
              <a:gd name="T63" fmla="*/ 199 h 219"/>
              <a:gd name="T64" fmla="*/ 56 w 177"/>
              <a:gd name="T65" fmla="*/ 196 h 219"/>
              <a:gd name="T66" fmla="*/ 46 w 177"/>
              <a:gd name="T67" fmla="*/ 193 h 219"/>
              <a:gd name="T68" fmla="*/ 35 w 177"/>
              <a:gd name="T69" fmla="*/ 185 h 219"/>
              <a:gd name="T70" fmla="*/ 26 w 177"/>
              <a:gd name="T71" fmla="*/ 175 h 219"/>
              <a:gd name="T72" fmla="*/ 15 w 177"/>
              <a:gd name="T73" fmla="*/ 162 h 219"/>
              <a:gd name="T74" fmla="*/ 13 w 177"/>
              <a:gd name="T75" fmla="*/ 146 h 219"/>
              <a:gd name="T76" fmla="*/ 14 w 177"/>
              <a:gd name="T77" fmla="*/ 131 h 219"/>
              <a:gd name="T78" fmla="*/ 19 w 177"/>
              <a:gd name="T79" fmla="*/ 116 h 219"/>
              <a:gd name="T80" fmla="*/ 25 w 177"/>
              <a:gd name="T81" fmla="*/ 102 h 219"/>
              <a:gd name="T82" fmla="*/ 34 w 177"/>
              <a:gd name="T83" fmla="*/ 89 h 219"/>
              <a:gd name="T84" fmla="*/ 45 w 177"/>
              <a:gd name="T85" fmla="*/ 76 h 219"/>
              <a:gd name="T86" fmla="*/ 56 w 177"/>
              <a:gd name="T87" fmla="*/ 65 h 219"/>
              <a:gd name="T88" fmla="*/ 70 w 177"/>
              <a:gd name="T89" fmla="*/ 55 h 219"/>
              <a:gd name="T90" fmla="*/ 84 w 177"/>
              <a:gd name="T91" fmla="*/ 45 h 219"/>
              <a:gd name="T92" fmla="*/ 98 w 177"/>
              <a:gd name="T93" fmla="*/ 37 h 219"/>
              <a:gd name="T94" fmla="*/ 113 w 177"/>
              <a:gd name="T95" fmla="*/ 29 h 219"/>
              <a:gd name="T96" fmla="*/ 127 w 177"/>
              <a:gd name="T97" fmla="*/ 23 h 219"/>
              <a:gd name="T98" fmla="*/ 141 w 177"/>
              <a:gd name="T99" fmla="*/ 17 h 219"/>
              <a:gd name="T100" fmla="*/ 154 w 177"/>
              <a:gd name="T101" fmla="*/ 12 h 219"/>
              <a:gd name="T102" fmla="*/ 167 w 177"/>
              <a:gd name="T103" fmla="*/ 9 h 219"/>
              <a:gd name="T104" fmla="*/ 177 w 177"/>
              <a:gd name="T105" fmla="*/ 7 h 219"/>
              <a:gd name="T106" fmla="*/ 170 w 177"/>
              <a:gd name="T107" fmla="*/ 2 h 219"/>
              <a:gd name="T108" fmla="*/ 158 w 177"/>
              <a:gd name="T109" fmla="*/ 0 h 219"/>
              <a:gd name="T110" fmla="*/ 145 w 177"/>
              <a:gd name="T111" fmla="*/ 2 h 219"/>
              <a:gd name="T112" fmla="*/ 129 w 177"/>
              <a:gd name="T113" fmla="*/ 6 h 219"/>
              <a:gd name="T114" fmla="*/ 111 w 177"/>
              <a:gd name="T115" fmla="*/ 11 h 219"/>
              <a:gd name="T116" fmla="*/ 94 w 177"/>
              <a:gd name="T117" fmla="*/ 17 h 219"/>
              <a:gd name="T118" fmla="*/ 78 w 177"/>
              <a:gd name="T119" fmla="*/ 26 h 219"/>
              <a:gd name="T120" fmla="*/ 65 w 177"/>
              <a:gd name="T121" fmla="*/ 33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51" name="Freeform 331"/>
          <p:cNvSpPr>
            <a:spLocks/>
          </p:cNvSpPr>
          <p:nvPr/>
        </p:nvSpPr>
        <p:spPr bwMode="auto">
          <a:xfrm>
            <a:off x="6750050" y="5343525"/>
            <a:ext cx="23813" cy="39688"/>
          </a:xfrm>
          <a:custGeom>
            <a:avLst/>
            <a:gdLst>
              <a:gd name="T0" fmla="*/ 97 w 115"/>
              <a:gd name="T1" fmla="*/ 57 h 170"/>
              <a:gd name="T2" fmla="*/ 100 w 115"/>
              <a:gd name="T3" fmla="*/ 75 h 170"/>
              <a:gd name="T4" fmla="*/ 98 w 115"/>
              <a:gd name="T5" fmla="*/ 90 h 170"/>
              <a:gd name="T6" fmla="*/ 91 w 115"/>
              <a:gd name="T7" fmla="*/ 103 h 170"/>
              <a:gd name="T8" fmla="*/ 80 w 115"/>
              <a:gd name="T9" fmla="*/ 114 h 170"/>
              <a:gd name="T10" fmla="*/ 68 w 115"/>
              <a:gd name="T11" fmla="*/ 125 h 170"/>
              <a:gd name="T12" fmla="*/ 54 w 115"/>
              <a:gd name="T13" fmla="*/ 135 h 170"/>
              <a:gd name="T14" fmla="*/ 39 w 115"/>
              <a:gd name="T15" fmla="*/ 145 h 170"/>
              <a:gd name="T16" fmla="*/ 27 w 115"/>
              <a:gd name="T17" fmla="*/ 155 h 170"/>
              <a:gd name="T18" fmla="*/ 25 w 115"/>
              <a:gd name="T19" fmla="*/ 158 h 170"/>
              <a:gd name="T20" fmla="*/ 23 w 115"/>
              <a:gd name="T21" fmla="*/ 160 h 170"/>
              <a:gd name="T22" fmla="*/ 23 w 115"/>
              <a:gd name="T23" fmla="*/ 164 h 170"/>
              <a:gd name="T24" fmla="*/ 26 w 115"/>
              <a:gd name="T25" fmla="*/ 167 h 170"/>
              <a:gd name="T26" fmla="*/ 28 w 115"/>
              <a:gd name="T27" fmla="*/ 169 h 170"/>
              <a:gd name="T28" fmla="*/ 31 w 115"/>
              <a:gd name="T29" fmla="*/ 170 h 170"/>
              <a:gd name="T30" fmla="*/ 34 w 115"/>
              <a:gd name="T31" fmla="*/ 170 h 170"/>
              <a:gd name="T32" fmla="*/ 37 w 115"/>
              <a:gd name="T33" fmla="*/ 169 h 170"/>
              <a:gd name="T34" fmla="*/ 53 w 115"/>
              <a:gd name="T35" fmla="*/ 159 h 170"/>
              <a:gd name="T36" fmla="*/ 69 w 115"/>
              <a:gd name="T37" fmla="*/ 149 h 170"/>
              <a:gd name="T38" fmla="*/ 83 w 115"/>
              <a:gd name="T39" fmla="*/ 137 h 170"/>
              <a:gd name="T40" fmla="*/ 97 w 115"/>
              <a:gd name="T41" fmla="*/ 123 h 170"/>
              <a:gd name="T42" fmla="*/ 106 w 115"/>
              <a:gd name="T43" fmla="*/ 108 h 170"/>
              <a:gd name="T44" fmla="*/ 113 w 115"/>
              <a:gd name="T45" fmla="*/ 91 h 170"/>
              <a:gd name="T46" fmla="*/ 115 w 115"/>
              <a:gd name="T47" fmla="*/ 73 h 170"/>
              <a:gd name="T48" fmla="*/ 111 w 115"/>
              <a:gd name="T49" fmla="*/ 53 h 170"/>
              <a:gd name="T50" fmla="*/ 101 w 115"/>
              <a:gd name="T51" fmla="*/ 39 h 170"/>
              <a:gd name="T52" fmla="*/ 89 w 115"/>
              <a:gd name="T53" fmla="*/ 26 h 170"/>
              <a:gd name="T54" fmla="*/ 72 w 115"/>
              <a:gd name="T55" fmla="*/ 15 h 170"/>
              <a:gd name="T56" fmla="*/ 55 w 115"/>
              <a:gd name="T57" fmla="*/ 8 h 170"/>
              <a:gd name="T58" fmla="*/ 37 w 115"/>
              <a:gd name="T59" fmla="*/ 2 h 170"/>
              <a:gd name="T60" fmla="*/ 21 w 115"/>
              <a:gd name="T61" fmla="*/ 0 h 170"/>
              <a:gd name="T62" fmla="*/ 9 w 115"/>
              <a:gd name="T63" fmla="*/ 1 h 170"/>
              <a:gd name="T64" fmla="*/ 0 w 115"/>
              <a:gd name="T65" fmla="*/ 5 h 170"/>
              <a:gd name="T66" fmla="*/ 15 w 115"/>
              <a:gd name="T67" fmla="*/ 10 h 170"/>
              <a:gd name="T68" fmla="*/ 30 w 115"/>
              <a:gd name="T69" fmla="*/ 13 h 170"/>
              <a:gd name="T70" fmla="*/ 43 w 115"/>
              <a:gd name="T71" fmla="*/ 16 h 170"/>
              <a:gd name="T72" fmla="*/ 57 w 115"/>
              <a:gd name="T73" fmla="*/ 20 h 170"/>
              <a:gd name="T74" fmla="*/ 70 w 115"/>
              <a:gd name="T75" fmla="*/ 26 h 170"/>
              <a:gd name="T76" fmla="*/ 81 w 115"/>
              <a:gd name="T77" fmla="*/ 33 h 170"/>
              <a:gd name="T78" fmla="*/ 91 w 115"/>
              <a:gd name="T79" fmla="*/ 43 h 170"/>
              <a:gd name="T80" fmla="*/ 97 w 115"/>
              <a:gd name="T81" fmla="*/ 5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52" name="Freeform 332"/>
          <p:cNvSpPr>
            <a:spLocks/>
          </p:cNvSpPr>
          <p:nvPr/>
        </p:nvSpPr>
        <p:spPr bwMode="auto">
          <a:xfrm>
            <a:off x="6667500" y="5335588"/>
            <a:ext cx="57150" cy="79375"/>
          </a:xfrm>
          <a:custGeom>
            <a:avLst/>
            <a:gdLst>
              <a:gd name="T0" fmla="*/ 90 w 289"/>
              <a:gd name="T1" fmla="*/ 65 h 352"/>
              <a:gd name="T2" fmla="*/ 48 w 289"/>
              <a:gd name="T3" fmla="*/ 106 h 352"/>
              <a:gd name="T4" fmla="*/ 16 w 289"/>
              <a:gd name="T5" fmla="*/ 156 h 352"/>
              <a:gd name="T6" fmla="*/ 0 w 289"/>
              <a:gd name="T7" fmla="*/ 211 h 352"/>
              <a:gd name="T8" fmla="*/ 3 w 289"/>
              <a:gd name="T9" fmla="*/ 249 h 352"/>
              <a:gd name="T10" fmla="*/ 10 w 289"/>
              <a:gd name="T11" fmla="*/ 264 h 352"/>
              <a:gd name="T12" fmla="*/ 19 w 289"/>
              <a:gd name="T13" fmla="*/ 277 h 352"/>
              <a:gd name="T14" fmla="*/ 31 w 289"/>
              <a:gd name="T15" fmla="*/ 289 h 352"/>
              <a:gd name="T16" fmla="*/ 51 w 289"/>
              <a:gd name="T17" fmla="*/ 302 h 352"/>
              <a:gd name="T18" fmla="*/ 78 w 289"/>
              <a:gd name="T19" fmla="*/ 316 h 352"/>
              <a:gd name="T20" fmla="*/ 107 w 289"/>
              <a:gd name="T21" fmla="*/ 327 h 352"/>
              <a:gd name="T22" fmla="*/ 137 w 289"/>
              <a:gd name="T23" fmla="*/ 335 h 352"/>
              <a:gd name="T24" fmla="*/ 167 w 289"/>
              <a:gd name="T25" fmla="*/ 342 h 352"/>
              <a:gd name="T26" fmla="*/ 198 w 289"/>
              <a:gd name="T27" fmla="*/ 346 h 352"/>
              <a:gd name="T28" fmla="*/ 229 w 289"/>
              <a:gd name="T29" fmla="*/ 349 h 352"/>
              <a:gd name="T30" fmla="*/ 260 w 289"/>
              <a:gd name="T31" fmla="*/ 351 h 352"/>
              <a:gd name="T32" fmla="*/ 280 w 289"/>
              <a:gd name="T33" fmla="*/ 352 h 352"/>
              <a:gd name="T34" fmla="*/ 287 w 289"/>
              <a:gd name="T35" fmla="*/ 346 h 352"/>
              <a:gd name="T36" fmla="*/ 289 w 289"/>
              <a:gd name="T37" fmla="*/ 335 h 352"/>
              <a:gd name="T38" fmla="*/ 283 w 289"/>
              <a:gd name="T39" fmla="*/ 328 h 352"/>
              <a:gd name="T40" fmla="*/ 264 w 289"/>
              <a:gd name="T41" fmla="*/ 327 h 352"/>
              <a:gd name="T42" fmla="*/ 235 w 289"/>
              <a:gd name="T43" fmla="*/ 326 h 352"/>
              <a:gd name="T44" fmla="*/ 207 w 289"/>
              <a:gd name="T45" fmla="*/ 323 h 352"/>
              <a:gd name="T46" fmla="*/ 179 w 289"/>
              <a:gd name="T47" fmla="*/ 319 h 352"/>
              <a:gd name="T48" fmla="*/ 150 w 289"/>
              <a:gd name="T49" fmla="*/ 314 h 352"/>
              <a:gd name="T50" fmla="*/ 122 w 289"/>
              <a:gd name="T51" fmla="*/ 306 h 352"/>
              <a:gd name="T52" fmla="*/ 95 w 289"/>
              <a:gd name="T53" fmla="*/ 298 h 352"/>
              <a:gd name="T54" fmla="*/ 68 w 289"/>
              <a:gd name="T55" fmla="*/ 285 h 352"/>
              <a:gd name="T56" fmla="*/ 45 w 289"/>
              <a:gd name="T57" fmla="*/ 271 h 352"/>
              <a:gd name="T58" fmla="*/ 32 w 289"/>
              <a:gd name="T59" fmla="*/ 250 h 352"/>
              <a:gd name="T60" fmla="*/ 27 w 289"/>
              <a:gd name="T61" fmla="*/ 222 h 352"/>
              <a:gd name="T62" fmla="*/ 34 w 289"/>
              <a:gd name="T63" fmla="*/ 183 h 352"/>
              <a:gd name="T64" fmla="*/ 45 w 289"/>
              <a:gd name="T65" fmla="*/ 153 h 352"/>
              <a:gd name="T66" fmla="*/ 61 w 289"/>
              <a:gd name="T67" fmla="*/ 127 h 352"/>
              <a:gd name="T68" fmla="*/ 80 w 289"/>
              <a:gd name="T69" fmla="*/ 103 h 352"/>
              <a:gd name="T70" fmla="*/ 102 w 289"/>
              <a:gd name="T71" fmla="*/ 82 h 352"/>
              <a:gd name="T72" fmla="*/ 129 w 289"/>
              <a:gd name="T73" fmla="*/ 59 h 352"/>
              <a:gd name="T74" fmla="*/ 162 w 289"/>
              <a:gd name="T75" fmla="*/ 38 h 352"/>
              <a:gd name="T76" fmla="*/ 197 w 289"/>
              <a:gd name="T77" fmla="*/ 20 h 352"/>
              <a:gd name="T78" fmla="*/ 227 w 289"/>
              <a:gd name="T79" fmla="*/ 6 h 352"/>
              <a:gd name="T80" fmla="*/ 228 w 289"/>
              <a:gd name="T81" fmla="*/ 0 h 352"/>
              <a:gd name="T82" fmla="*/ 198 w 289"/>
              <a:gd name="T83" fmla="*/ 5 h 352"/>
              <a:gd name="T84" fmla="*/ 162 w 289"/>
              <a:gd name="T85" fmla="*/ 18 h 352"/>
              <a:gd name="T86" fmla="*/ 127 w 289"/>
              <a:gd name="T87" fmla="*/ 36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53" name="Freeform 333"/>
          <p:cNvSpPr>
            <a:spLocks/>
          </p:cNvSpPr>
          <p:nvPr/>
        </p:nvSpPr>
        <p:spPr bwMode="auto">
          <a:xfrm>
            <a:off x="6748463" y="5332413"/>
            <a:ext cx="50800" cy="53975"/>
          </a:xfrm>
          <a:custGeom>
            <a:avLst/>
            <a:gdLst>
              <a:gd name="T0" fmla="*/ 210 w 252"/>
              <a:gd name="T1" fmla="*/ 72 h 235"/>
              <a:gd name="T2" fmla="*/ 222 w 252"/>
              <a:gd name="T3" fmla="*/ 85 h 235"/>
              <a:gd name="T4" fmla="*/ 228 w 252"/>
              <a:gd name="T5" fmla="*/ 100 h 235"/>
              <a:gd name="T6" fmla="*/ 232 w 252"/>
              <a:gd name="T7" fmla="*/ 116 h 235"/>
              <a:gd name="T8" fmla="*/ 232 w 252"/>
              <a:gd name="T9" fmla="*/ 133 h 235"/>
              <a:gd name="T10" fmla="*/ 230 w 252"/>
              <a:gd name="T11" fmla="*/ 147 h 235"/>
              <a:gd name="T12" fmla="*/ 226 w 252"/>
              <a:gd name="T13" fmla="*/ 159 h 235"/>
              <a:gd name="T14" fmla="*/ 218 w 252"/>
              <a:gd name="T15" fmla="*/ 171 h 235"/>
              <a:gd name="T16" fmla="*/ 211 w 252"/>
              <a:gd name="T17" fmla="*/ 180 h 235"/>
              <a:gd name="T18" fmla="*/ 202 w 252"/>
              <a:gd name="T19" fmla="*/ 191 h 235"/>
              <a:gd name="T20" fmla="*/ 192 w 252"/>
              <a:gd name="T21" fmla="*/ 200 h 235"/>
              <a:gd name="T22" fmla="*/ 183 w 252"/>
              <a:gd name="T23" fmla="*/ 209 h 235"/>
              <a:gd name="T24" fmla="*/ 173 w 252"/>
              <a:gd name="T25" fmla="*/ 219 h 235"/>
              <a:gd name="T26" fmla="*/ 171 w 252"/>
              <a:gd name="T27" fmla="*/ 222 h 235"/>
              <a:gd name="T28" fmla="*/ 170 w 252"/>
              <a:gd name="T29" fmla="*/ 225 h 235"/>
              <a:gd name="T30" fmla="*/ 171 w 252"/>
              <a:gd name="T31" fmla="*/ 229 h 235"/>
              <a:gd name="T32" fmla="*/ 173 w 252"/>
              <a:gd name="T33" fmla="*/ 232 h 235"/>
              <a:gd name="T34" fmla="*/ 176 w 252"/>
              <a:gd name="T35" fmla="*/ 234 h 235"/>
              <a:gd name="T36" fmla="*/ 180 w 252"/>
              <a:gd name="T37" fmla="*/ 235 h 235"/>
              <a:gd name="T38" fmla="*/ 184 w 252"/>
              <a:gd name="T39" fmla="*/ 234 h 235"/>
              <a:gd name="T40" fmla="*/ 187 w 252"/>
              <a:gd name="T41" fmla="*/ 232 h 235"/>
              <a:gd name="T42" fmla="*/ 208 w 252"/>
              <a:gd name="T43" fmla="*/ 218 h 235"/>
              <a:gd name="T44" fmla="*/ 225 w 252"/>
              <a:gd name="T45" fmla="*/ 200 h 235"/>
              <a:gd name="T46" fmla="*/ 239 w 252"/>
              <a:gd name="T47" fmla="*/ 178 h 235"/>
              <a:gd name="T48" fmla="*/ 249 w 252"/>
              <a:gd name="T49" fmla="*/ 156 h 235"/>
              <a:gd name="T50" fmla="*/ 252 w 252"/>
              <a:gd name="T51" fmla="*/ 131 h 235"/>
              <a:gd name="T52" fmla="*/ 250 w 252"/>
              <a:gd name="T53" fmla="*/ 108 h 235"/>
              <a:gd name="T54" fmla="*/ 242 w 252"/>
              <a:gd name="T55" fmla="*/ 85 h 235"/>
              <a:gd name="T56" fmla="*/ 225 w 252"/>
              <a:gd name="T57" fmla="*/ 65 h 235"/>
              <a:gd name="T58" fmla="*/ 212 w 252"/>
              <a:gd name="T59" fmla="*/ 54 h 235"/>
              <a:gd name="T60" fmla="*/ 197 w 252"/>
              <a:gd name="T61" fmla="*/ 45 h 235"/>
              <a:gd name="T62" fmla="*/ 181 w 252"/>
              <a:gd name="T63" fmla="*/ 36 h 235"/>
              <a:gd name="T64" fmla="*/ 164 w 252"/>
              <a:gd name="T65" fmla="*/ 29 h 235"/>
              <a:gd name="T66" fmla="*/ 146 w 252"/>
              <a:gd name="T67" fmla="*/ 22 h 235"/>
              <a:gd name="T68" fmla="*/ 127 w 252"/>
              <a:gd name="T69" fmla="*/ 17 h 235"/>
              <a:gd name="T70" fmla="*/ 109 w 252"/>
              <a:gd name="T71" fmla="*/ 12 h 235"/>
              <a:gd name="T72" fmla="*/ 90 w 252"/>
              <a:gd name="T73" fmla="*/ 7 h 235"/>
              <a:gd name="T74" fmla="*/ 73 w 252"/>
              <a:gd name="T75" fmla="*/ 4 h 235"/>
              <a:gd name="T76" fmla="*/ 57 w 252"/>
              <a:gd name="T77" fmla="*/ 2 h 235"/>
              <a:gd name="T78" fmla="*/ 42 w 252"/>
              <a:gd name="T79" fmla="*/ 0 h 235"/>
              <a:gd name="T80" fmla="*/ 28 w 252"/>
              <a:gd name="T81" fmla="*/ 0 h 235"/>
              <a:gd name="T82" fmla="*/ 17 w 252"/>
              <a:gd name="T83" fmla="*/ 0 h 235"/>
              <a:gd name="T84" fmla="*/ 8 w 252"/>
              <a:gd name="T85" fmla="*/ 1 h 235"/>
              <a:gd name="T86" fmla="*/ 3 w 252"/>
              <a:gd name="T87" fmla="*/ 3 h 235"/>
              <a:gd name="T88" fmla="*/ 0 w 252"/>
              <a:gd name="T89" fmla="*/ 5 h 235"/>
              <a:gd name="T90" fmla="*/ 10 w 252"/>
              <a:gd name="T91" fmla="*/ 7 h 235"/>
              <a:gd name="T92" fmla="*/ 22 w 252"/>
              <a:gd name="T93" fmla="*/ 8 h 235"/>
              <a:gd name="T94" fmla="*/ 33 w 252"/>
              <a:gd name="T95" fmla="*/ 11 h 235"/>
              <a:gd name="T96" fmla="*/ 46 w 252"/>
              <a:gd name="T97" fmla="*/ 13 h 235"/>
              <a:gd name="T98" fmla="*/ 60 w 252"/>
              <a:gd name="T99" fmla="*/ 15 h 235"/>
              <a:gd name="T100" fmla="*/ 73 w 252"/>
              <a:gd name="T101" fmla="*/ 17 h 235"/>
              <a:gd name="T102" fmla="*/ 87 w 252"/>
              <a:gd name="T103" fmla="*/ 20 h 235"/>
              <a:gd name="T104" fmla="*/ 102 w 252"/>
              <a:gd name="T105" fmla="*/ 23 h 235"/>
              <a:gd name="T106" fmla="*/ 115 w 252"/>
              <a:gd name="T107" fmla="*/ 28 h 235"/>
              <a:gd name="T108" fmla="*/ 130 w 252"/>
              <a:gd name="T109" fmla="*/ 32 h 235"/>
              <a:gd name="T110" fmla="*/ 145 w 252"/>
              <a:gd name="T111" fmla="*/ 37 h 235"/>
              <a:gd name="T112" fmla="*/ 159 w 252"/>
              <a:gd name="T113" fmla="*/ 43 h 235"/>
              <a:gd name="T114" fmla="*/ 172 w 252"/>
              <a:gd name="T115" fmla="*/ 49 h 235"/>
              <a:gd name="T116" fmla="*/ 186 w 252"/>
              <a:gd name="T117" fmla="*/ 55 h 235"/>
              <a:gd name="T118" fmla="*/ 198 w 252"/>
              <a:gd name="T119" fmla="*/ 64 h 235"/>
              <a:gd name="T120" fmla="*/ 210 w 252"/>
              <a:gd name="T121" fmla="*/ 7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54" name="Freeform 334"/>
          <p:cNvSpPr>
            <a:spLocks/>
          </p:cNvSpPr>
          <p:nvPr/>
        </p:nvSpPr>
        <p:spPr bwMode="auto">
          <a:xfrm>
            <a:off x="6648450" y="5360988"/>
            <a:ext cx="20638" cy="50800"/>
          </a:xfrm>
          <a:custGeom>
            <a:avLst/>
            <a:gdLst>
              <a:gd name="T0" fmla="*/ 0 w 103"/>
              <a:gd name="T1" fmla="*/ 120 h 220"/>
              <a:gd name="T2" fmla="*/ 0 w 103"/>
              <a:gd name="T3" fmla="*/ 138 h 220"/>
              <a:gd name="T4" fmla="*/ 4 w 103"/>
              <a:gd name="T5" fmla="*/ 155 h 220"/>
              <a:gd name="T6" fmla="*/ 12 w 103"/>
              <a:gd name="T7" fmla="*/ 171 h 220"/>
              <a:gd name="T8" fmla="*/ 22 w 103"/>
              <a:gd name="T9" fmla="*/ 185 h 220"/>
              <a:gd name="T10" fmla="*/ 35 w 103"/>
              <a:gd name="T11" fmla="*/ 197 h 220"/>
              <a:gd name="T12" fmla="*/ 50 w 103"/>
              <a:gd name="T13" fmla="*/ 207 h 220"/>
              <a:gd name="T14" fmla="*/ 66 w 103"/>
              <a:gd name="T15" fmla="*/ 215 h 220"/>
              <a:gd name="T16" fmla="*/ 83 w 103"/>
              <a:gd name="T17" fmla="*/ 219 h 220"/>
              <a:gd name="T18" fmla="*/ 89 w 103"/>
              <a:gd name="T19" fmla="*/ 220 h 220"/>
              <a:gd name="T20" fmla="*/ 94 w 103"/>
              <a:gd name="T21" fmla="*/ 218 h 220"/>
              <a:gd name="T22" fmla="*/ 98 w 103"/>
              <a:gd name="T23" fmla="*/ 215 h 220"/>
              <a:gd name="T24" fmla="*/ 100 w 103"/>
              <a:gd name="T25" fmla="*/ 211 h 220"/>
              <a:gd name="T26" fmla="*/ 100 w 103"/>
              <a:gd name="T27" fmla="*/ 205 h 220"/>
              <a:gd name="T28" fmla="*/ 99 w 103"/>
              <a:gd name="T29" fmla="*/ 200 h 220"/>
              <a:gd name="T30" fmla="*/ 96 w 103"/>
              <a:gd name="T31" fmla="*/ 196 h 220"/>
              <a:gd name="T32" fmla="*/ 91 w 103"/>
              <a:gd name="T33" fmla="*/ 193 h 220"/>
              <a:gd name="T34" fmla="*/ 74 w 103"/>
              <a:gd name="T35" fmla="*/ 187 h 220"/>
              <a:gd name="T36" fmla="*/ 58 w 103"/>
              <a:gd name="T37" fmla="*/ 178 h 220"/>
              <a:gd name="T38" fmla="*/ 45 w 103"/>
              <a:gd name="T39" fmla="*/ 167 h 220"/>
              <a:gd name="T40" fmla="*/ 36 w 103"/>
              <a:gd name="T41" fmla="*/ 154 h 220"/>
              <a:gd name="T42" fmla="*/ 30 w 103"/>
              <a:gd name="T43" fmla="*/ 138 h 220"/>
              <a:gd name="T44" fmla="*/ 27 w 103"/>
              <a:gd name="T45" fmla="*/ 121 h 220"/>
              <a:gd name="T46" fmla="*/ 27 w 103"/>
              <a:gd name="T47" fmla="*/ 103 h 220"/>
              <a:gd name="T48" fmla="*/ 32 w 103"/>
              <a:gd name="T49" fmla="*/ 83 h 220"/>
              <a:gd name="T50" fmla="*/ 39 w 103"/>
              <a:gd name="T51" fmla="*/ 69 h 220"/>
              <a:gd name="T52" fmla="*/ 51 w 103"/>
              <a:gd name="T53" fmla="*/ 56 h 220"/>
              <a:gd name="T54" fmla="*/ 63 w 103"/>
              <a:gd name="T55" fmla="*/ 43 h 220"/>
              <a:gd name="T56" fmla="*/ 77 w 103"/>
              <a:gd name="T57" fmla="*/ 31 h 220"/>
              <a:gd name="T58" fmla="*/ 89 w 103"/>
              <a:gd name="T59" fmla="*/ 21 h 220"/>
              <a:gd name="T60" fmla="*/ 98 w 103"/>
              <a:gd name="T61" fmla="*/ 12 h 220"/>
              <a:gd name="T62" fmla="*/ 103 w 103"/>
              <a:gd name="T63" fmla="*/ 5 h 220"/>
              <a:gd name="T64" fmla="*/ 103 w 103"/>
              <a:gd name="T65" fmla="*/ 0 h 220"/>
              <a:gd name="T66" fmla="*/ 92 w 103"/>
              <a:gd name="T67" fmla="*/ 4 h 220"/>
              <a:gd name="T68" fmla="*/ 77 w 103"/>
              <a:gd name="T69" fmla="*/ 12 h 220"/>
              <a:gd name="T70" fmla="*/ 61 w 103"/>
              <a:gd name="T71" fmla="*/ 25 h 220"/>
              <a:gd name="T72" fmla="*/ 44 w 103"/>
              <a:gd name="T73" fmla="*/ 40 h 220"/>
              <a:gd name="T74" fmla="*/ 29 w 103"/>
              <a:gd name="T75" fmla="*/ 57 h 220"/>
              <a:gd name="T76" fmla="*/ 16 w 103"/>
              <a:gd name="T77" fmla="*/ 77 h 220"/>
              <a:gd name="T78" fmla="*/ 6 w 103"/>
              <a:gd name="T79" fmla="*/ 98 h 220"/>
              <a:gd name="T80" fmla="*/ 0 w 103"/>
              <a:gd name="T81" fmla="*/ 1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55" name="Freeform 335"/>
          <p:cNvSpPr>
            <a:spLocks/>
          </p:cNvSpPr>
          <p:nvPr/>
        </p:nvSpPr>
        <p:spPr bwMode="auto">
          <a:xfrm>
            <a:off x="6789738" y="5329238"/>
            <a:ext cx="44450" cy="65087"/>
          </a:xfrm>
          <a:custGeom>
            <a:avLst/>
            <a:gdLst>
              <a:gd name="T0" fmla="*/ 186 w 220"/>
              <a:gd name="T1" fmla="*/ 115 h 288"/>
              <a:gd name="T2" fmla="*/ 196 w 220"/>
              <a:gd name="T3" fmla="*/ 133 h 288"/>
              <a:gd name="T4" fmla="*/ 202 w 220"/>
              <a:gd name="T5" fmla="*/ 153 h 288"/>
              <a:gd name="T6" fmla="*/ 199 w 220"/>
              <a:gd name="T7" fmla="*/ 174 h 288"/>
              <a:gd name="T8" fmla="*/ 186 w 220"/>
              <a:gd name="T9" fmla="*/ 194 h 288"/>
              <a:gd name="T10" fmla="*/ 168 w 220"/>
              <a:gd name="T11" fmla="*/ 213 h 288"/>
              <a:gd name="T12" fmla="*/ 148 w 220"/>
              <a:gd name="T13" fmla="*/ 229 h 288"/>
              <a:gd name="T14" fmla="*/ 127 w 220"/>
              <a:gd name="T15" fmla="*/ 246 h 288"/>
              <a:gd name="T16" fmla="*/ 115 w 220"/>
              <a:gd name="T17" fmla="*/ 258 h 288"/>
              <a:gd name="T18" fmla="*/ 110 w 220"/>
              <a:gd name="T19" fmla="*/ 267 h 288"/>
              <a:gd name="T20" fmla="*/ 107 w 220"/>
              <a:gd name="T21" fmla="*/ 276 h 288"/>
              <a:gd name="T22" fmla="*/ 109 w 220"/>
              <a:gd name="T23" fmla="*/ 284 h 288"/>
              <a:gd name="T24" fmla="*/ 117 w 220"/>
              <a:gd name="T25" fmla="*/ 288 h 288"/>
              <a:gd name="T26" fmla="*/ 124 w 220"/>
              <a:gd name="T27" fmla="*/ 287 h 288"/>
              <a:gd name="T28" fmla="*/ 138 w 220"/>
              <a:gd name="T29" fmla="*/ 271 h 288"/>
              <a:gd name="T30" fmla="*/ 161 w 220"/>
              <a:gd name="T31" fmla="*/ 250 h 288"/>
              <a:gd name="T32" fmla="*/ 185 w 220"/>
              <a:gd name="T33" fmla="*/ 229 h 288"/>
              <a:gd name="T34" fmla="*/ 206 w 220"/>
              <a:gd name="T35" fmla="*/ 204 h 288"/>
              <a:gd name="T36" fmla="*/ 219 w 220"/>
              <a:gd name="T37" fmla="*/ 173 h 288"/>
              <a:gd name="T38" fmla="*/ 218 w 220"/>
              <a:gd name="T39" fmla="*/ 141 h 288"/>
              <a:gd name="T40" fmla="*/ 204 w 220"/>
              <a:gd name="T41" fmla="*/ 111 h 288"/>
              <a:gd name="T42" fmla="*/ 182 w 220"/>
              <a:gd name="T43" fmla="*/ 86 h 288"/>
              <a:gd name="T44" fmla="*/ 158 w 220"/>
              <a:gd name="T45" fmla="*/ 70 h 288"/>
              <a:gd name="T46" fmla="*/ 134 w 220"/>
              <a:gd name="T47" fmla="*/ 56 h 288"/>
              <a:gd name="T48" fmla="*/ 109 w 220"/>
              <a:gd name="T49" fmla="*/ 43 h 288"/>
              <a:gd name="T50" fmla="*/ 83 w 220"/>
              <a:gd name="T51" fmla="*/ 29 h 288"/>
              <a:gd name="T52" fmla="*/ 59 w 220"/>
              <a:gd name="T53" fmla="*/ 17 h 288"/>
              <a:gd name="T54" fmla="*/ 36 w 220"/>
              <a:gd name="T55" fmla="*/ 7 h 288"/>
              <a:gd name="T56" fmla="*/ 18 w 220"/>
              <a:gd name="T57" fmla="*/ 1 h 288"/>
              <a:gd name="T58" fmla="*/ 4 w 220"/>
              <a:gd name="T59" fmla="*/ 0 h 288"/>
              <a:gd name="T60" fmla="*/ 9 w 220"/>
              <a:gd name="T61" fmla="*/ 7 h 288"/>
              <a:gd name="T62" fmla="*/ 31 w 220"/>
              <a:gd name="T63" fmla="*/ 18 h 288"/>
              <a:gd name="T64" fmla="*/ 54 w 220"/>
              <a:gd name="T65" fmla="*/ 29 h 288"/>
              <a:gd name="T66" fmla="*/ 77 w 220"/>
              <a:gd name="T67" fmla="*/ 40 h 288"/>
              <a:gd name="T68" fmla="*/ 101 w 220"/>
              <a:gd name="T69" fmla="*/ 53 h 288"/>
              <a:gd name="T70" fmla="*/ 124 w 220"/>
              <a:gd name="T71" fmla="*/ 66 h 288"/>
              <a:gd name="T72" fmla="*/ 147 w 220"/>
              <a:gd name="T73" fmla="*/ 82 h 288"/>
              <a:gd name="T74" fmla="*/ 168 w 220"/>
              <a:gd name="T75" fmla="*/ 9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56" name="Freeform 336"/>
          <p:cNvSpPr>
            <a:spLocks/>
          </p:cNvSpPr>
          <p:nvPr/>
        </p:nvSpPr>
        <p:spPr bwMode="auto">
          <a:xfrm>
            <a:off x="6746875" y="5429250"/>
            <a:ext cx="169863" cy="112713"/>
          </a:xfrm>
          <a:custGeom>
            <a:avLst/>
            <a:gdLst>
              <a:gd name="T0" fmla="*/ 141 w 1070"/>
              <a:gd name="T1" fmla="*/ 0 h 844"/>
              <a:gd name="T2" fmla="*/ 1070 w 1070"/>
              <a:gd name="T3" fmla="*/ 194 h 844"/>
              <a:gd name="T4" fmla="*/ 919 w 1070"/>
              <a:gd name="T5" fmla="*/ 844 h 844"/>
              <a:gd name="T6" fmla="*/ 0 w 1070"/>
              <a:gd name="T7" fmla="*/ 624 h 844"/>
              <a:gd name="T8" fmla="*/ 141 w 1070"/>
              <a:gd name="T9" fmla="*/ 0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57" name="Freeform 337"/>
          <p:cNvSpPr>
            <a:spLocks/>
          </p:cNvSpPr>
          <p:nvPr/>
        </p:nvSpPr>
        <p:spPr bwMode="auto">
          <a:xfrm>
            <a:off x="6761163" y="5432425"/>
            <a:ext cx="130175" cy="44450"/>
          </a:xfrm>
          <a:custGeom>
            <a:avLst/>
            <a:gdLst>
              <a:gd name="T0" fmla="*/ 97 w 819"/>
              <a:gd name="T1" fmla="*/ 0 h 333"/>
              <a:gd name="T2" fmla="*/ 819 w 819"/>
              <a:gd name="T3" fmla="*/ 139 h 333"/>
              <a:gd name="T4" fmla="*/ 172 w 819"/>
              <a:gd name="T5" fmla="*/ 98 h 333"/>
              <a:gd name="T6" fmla="*/ 0 w 819"/>
              <a:gd name="T7" fmla="*/ 333 h 333"/>
              <a:gd name="T8" fmla="*/ 97 w 819"/>
              <a:gd name="T9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58" name="Freeform 338"/>
          <p:cNvSpPr>
            <a:spLocks/>
          </p:cNvSpPr>
          <p:nvPr/>
        </p:nvSpPr>
        <p:spPr bwMode="auto">
          <a:xfrm>
            <a:off x="6729413" y="5564188"/>
            <a:ext cx="171450" cy="41275"/>
          </a:xfrm>
          <a:custGeom>
            <a:avLst/>
            <a:gdLst>
              <a:gd name="T0" fmla="*/ 34 w 1083"/>
              <a:gd name="T1" fmla="*/ 0 h 306"/>
              <a:gd name="T2" fmla="*/ 1083 w 1083"/>
              <a:gd name="T3" fmla="*/ 261 h 306"/>
              <a:gd name="T4" fmla="*/ 1055 w 1083"/>
              <a:gd name="T5" fmla="*/ 306 h 306"/>
              <a:gd name="T6" fmla="*/ 0 w 1083"/>
              <a:gd name="T7" fmla="*/ 28 h 306"/>
              <a:gd name="T8" fmla="*/ 34 w 1083"/>
              <a:gd name="T9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59" name="Freeform 339"/>
          <p:cNvSpPr>
            <a:spLocks/>
          </p:cNvSpPr>
          <p:nvPr/>
        </p:nvSpPr>
        <p:spPr bwMode="auto">
          <a:xfrm>
            <a:off x="6713538" y="5576888"/>
            <a:ext cx="173037" cy="41275"/>
          </a:xfrm>
          <a:custGeom>
            <a:avLst/>
            <a:gdLst>
              <a:gd name="T0" fmla="*/ 39 w 1088"/>
              <a:gd name="T1" fmla="*/ 0 h 311"/>
              <a:gd name="T2" fmla="*/ 1088 w 1088"/>
              <a:gd name="T3" fmla="*/ 260 h 311"/>
              <a:gd name="T4" fmla="*/ 1055 w 1088"/>
              <a:gd name="T5" fmla="*/ 311 h 311"/>
              <a:gd name="T6" fmla="*/ 0 w 1088"/>
              <a:gd name="T7" fmla="*/ 34 h 311"/>
              <a:gd name="T8" fmla="*/ 39 w 1088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60" name="Freeform 340"/>
          <p:cNvSpPr>
            <a:spLocks/>
          </p:cNvSpPr>
          <p:nvPr/>
        </p:nvSpPr>
        <p:spPr bwMode="auto">
          <a:xfrm>
            <a:off x="6740525" y="5614988"/>
            <a:ext cx="25400" cy="9525"/>
          </a:xfrm>
          <a:custGeom>
            <a:avLst/>
            <a:gdLst>
              <a:gd name="T0" fmla="*/ 16 w 164"/>
              <a:gd name="T1" fmla="*/ 1 h 72"/>
              <a:gd name="T2" fmla="*/ 21 w 164"/>
              <a:gd name="T3" fmla="*/ 1 h 72"/>
              <a:gd name="T4" fmla="*/ 35 w 164"/>
              <a:gd name="T5" fmla="*/ 0 h 72"/>
              <a:gd name="T6" fmla="*/ 54 w 164"/>
              <a:gd name="T7" fmla="*/ 0 h 72"/>
              <a:gd name="T8" fmla="*/ 78 w 164"/>
              <a:gd name="T9" fmla="*/ 2 h 72"/>
              <a:gd name="T10" fmla="*/ 104 w 164"/>
              <a:gd name="T11" fmla="*/ 7 h 72"/>
              <a:gd name="T12" fmla="*/ 128 w 164"/>
              <a:gd name="T13" fmla="*/ 17 h 72"/>
              <a:gd name="T14" fmla="*/ 149 w 164"/>
              <a:gd name="T15" fmla="*/ 31 h 72"/>
              <a:gd name="T16" fmla="*/ 164 w 164"/>
              <a:gd name="T17" fmla="*/ 51 h 72"/>
              <a:gd name="T18" fmla="*/ 164 w 164"/>
              <a:gd name="T19" fmla="*/ 52 h 72"/>
              <a:gd name="T20" fmla="*/ 164 w 164"/>
              <a:gd name="T21" fmla="*/ 57 h 72"/>
              <a:gd name="T22" fmla="*/ 163 w 164"/>
              <a:gd name="T23" fmla="*/ 62 h 72"/>
              <a:gd name="T24" fmla="*/ 161 w 164"/>
              <a:gd name="T25" fmla="*/ 67 h 72"/>
              <a:gd name="T26" fmla="*/ 156 w 164"/>
              <a:gd name="T27" fmla="*/ 71 h 72"/>
              <a:gd name="T28" fmla="*/ 149 w 164"/>
              <a:gd name="T29" fmla="*/ 72 h 72"/>
              <a:gd name="T30" fmla="*/ 138 w 164"/>
              <a:gd name="T31" fmla="*/ 71 h 72"/>
              <a:gd name="T32" fmla="*/ 124 w 164"/>
              <a:gd name="T33" fmla="*/ 65 h 72"/>
              <a:gd name="T34" fmla="*/ 124 w 164"/>
              <a:gd name="T35" fmla="*/ 63 h 72"/>
              <a:gd name="T36" fmla="*/ 123 w 164"/>
              <a:gd name="T37" fmla="*/ 59 h 72"/>
              <a:gd name="T38" fmla="*/ 120 w 164"/>
              <a:gd name="T39" fmla="*/ 52 h 72"/>
              <a:gd name="T40" fmla="*/ 113 w 164"/>
              <a:gd name="T41" fmla="*/ 45 h 72"/>
              <a:gd name="T42" fmla="*/ 100 w 164"/>
              <a:gd name="T43" fmla="*/ 38 h 72"/>
              <a:gd name="T44" fmla="*/ 81 w 164"/>
              <a:gd name="T45" fmla="*/ 32 h 72"/>
              <a:gd name="T46" fmla="*/ 55 w 164"/>
              <a:gd name="T47" fmla="*/ 29 h 72"/>
              <a:gd name="T48" fmla="*/ 20 w 164"/>
              <a:gd name="T49" fmla="*/ 29 h 72"/>
              <a:gd name="T50" fmla="*/ 18 w 164"/>
              <a:gd name="T51" fmla="*/ 29 h 72"/>
              <a:gd name="T52" fmla="*/ 14 w 164"/>
              <a:gd name="T53" fmla="*/ 27 h 72"/>
              <a:gd name="T54" fmla="*/ 9 w 164"/>
              <a:gd name="T55" fmla="*/ 25 h 72"/>
              <a:gd name="T56" fmla="*/ 4 w 164"/>
              <a:gd name="T57" fmla="*/ 22 h 72"/>
              <a:gd name="T58" fmla="*/ 0 w 164"/>
              <a:gd name="T59" fmla="*/ 18 h 72"/>
              <a:gd name="T60" fmla="*/ 0 w 164"/>
              <a:gd name="T61" fmla="*/ 14 h 72"/>
              <a:gd name="T62" fmla="*/ 5 w 164"/>
              <a:gd name="T63" fmla="*/ 7 h 72"/>
              <a:gd name="T64" fmla="*/ 16 w 164"/>
              <a:gd name="T65" fmla="*/ 1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61" name="Freeform 341"/>
          <p:cNvSpPr>
            <a:spLocks/>
          </p:cNvSpPr>
          <p:nvPr/>
        </p:nvSpPr>
        <p:spPr bwMode="auto">
          <a:xfrm>
            <a:off x="6745288" y="5546725"/>
            <a:ext cx="23812" cy="14288"/>
          </a:xfrm>
          <a:custGeom>
            <a:avLst/>
            <a:gdLst>
              <a:gd name="T0" fmla="*/ 45 w 146"/>
              <a:gd name="T1" fmla="*/ 0 h 109"/>
              <a:gd name="T2" fmla="*/ 42 w 146"/>
              <a:gd name="T3" fmla="*/ 0 h 109"/>
              <a:gd name="T4" fmla="*/ 35 w 146"/>
              <a:gd name="T5" fmla="*/ 3 h 109"/>
              <a:gd name="T6" fmla="*/ 26 w 146"/>
              <a:gd name="T7" fmla="*/ 7 h 109"/>
              <a:gd name="T8" fmla="*/ 15 w 146"/>
              <a:gd name="T9" fmla="*/ 14 h 109"/>
              <a:gd name="T10" fmla="*/ 6 w 146"/>
              <a:gd name="T11" fmla="*/ 24 h 109"/>
              <a:gd name="T12" fmla="*/ 1 w 146"/>
              <a:gd name="T13" fmla="*/ 39 h 109"/>
              <a:gd name="T14" fmla="*/ 0 w 146"/>
              <a:gd name="T15" fmla="*/ 59 h 109"/>
              <a:gd name="T16" fmla="*/ 6 w 146"/>
              <a:gd name="T17" fmla="*/ 85 h 109"/>
              <a:gd name="T18" fmla="*/ 85 w 146"/>
              <a:gd name="T19" fmla="*/ 109 h 109"/>
              <a:gd name="T20" fmla="*/ 84 w 146"/>
              <a:gd name="T21" fmla="*/ 104 h 109"/>
              <a:gd name="T22" fmla="*/ 84 w 146"/>
              <a:gd name="T23" fmla="*/ 93 h 109"/>
              <a:gd name="T24" fmla="*/ 84 w 146"/>
              <a:gd name="T25" fmla="*/ 76 h 109"/>
              <a:gd name="T26" fmla="*/ 87 w 146"/>
              <a:gd name="T27" fmla="*/ 58 h 109"/>
              <a:gd name="T28" fmla="*/ 93 w 146"/>
              <a:gd name="T29" fmla="*/ 40 h 109"/>
              <a:gd name="T30" fmla="*/ 104 w 146"/>
              <a:gd name="T31" fmla="*/ 27 h 109"/>
              <a:gd name="T32" fmla="*/ 121 w 146"/>
              <a:gd name="T33" fmla="*/ 20 h 109"/>
              <a:gd name="T34" fmla="*/ 146 w 146"/>
              <a:gd name="T35" fmla="*/ 23 h 109"/>
              <a:gd name="T36" fmla="*/ 45 w 146"/>
              <a:gd name="T3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62" name="Freeform 342"/>
          <p:cNvSpPr>
            <a:spLocks/>
          </p:cNvSpPr>
          <p:nvPr/>
        </p:nvSpPr>
        <p:spPr bwMode="auto">
          <a:xfrm>
            <a:off x="6877050" y="5572125"/>
            <a:ext cx="23813" cy="14288"/>
          </a:xfrm>
          <a:custGeom>
            <a:avLst/>
            <a:gdLst>
              <a:gd name="T0" fmla="*/ 45 w 146"/>
              <a:gd name="T1" fmla="*/ 0 h 107"/>
              <a:gd name="T2" fmla="*/ 42 w 146"/>
              <a:gd name="T3" fmla="*/ 0 h 107"/>
              <a:gd name="T4" fmla="*/ 35 w 146"/>
              <a:gd name="T5" fmla="*/ 2 h 107"/>
              <a:gd name="T6" fmla="*/ 25 w 146"/>
              <a:gd name="T7" fmla="*/ 6 h 107"/>
              <a:gd name="T8" fmla="*/ 15 w 146"/>
              <a:gd name="T9" fmla="*/ 12 h 107"/>
              <a:gd name="T10" fmla="*/ 6 w 146"/>
              <a:gd name="T11" fmla="*/ 23 h 107"/>
              <a:gd name="T12" fmla="*/ 0 w 146"/>
              <a:gd name="T13" fmla="*/ 38 h 107"/>
              <a:gd name="T14" fmla="*/ 0 w 146"/>
              <a:gd name="T15" fmla="*/ 58 h 107"/>
              <a:gd name="T16" fmla="*/ 6 w 146"/>
              <a:gd name="T17" fmla="*/ 85 h 107"/>
              <a:gd name="T18" fmla="*/ 84 w 146"/>
              <a:gd name="T19" fmla="*/ 107 h 107"/>
              <a:gd name="T20" fmla="*/ 83 w 146"/>
              <a:gd name="T21" fmla="*/ 103 h 107"/>
              <a:gd name="T22" fmla="*/ 83 w 146"/>
              <a:gd name="T23" fmla="*/ 91 h 107"/>
              <a:gd name="T24" fmla="*/ 83 w 146"/>
              <a:gd name="T25" fmla="*/ 75 h 107"/>
              <a:gd name="T26" fmla="*/ 86 w 146"/>
              <a:gd name="T27" fmla="*/ 56 h 107"/>
              <a:gd name="T28" fmla="*/ 92 w 146"/>
              <a:gd name="T29" fmla="*/ 40 h 107"/>
              <a:gd name="T30" fmla="*/ 103 w 146"/>
              <a:gd name="T31" fmla="*/ 27 h 107"/>
              <a:gd name="T32" fmla="*/ 121 w 146"/>
              <a:gd name="T33" fmla="*/ 19 h 107"/>
              <a:gd name="T34" fmla="*/ 146 w 146"/>
              <a:gd name="T35" fmla="*/ 23 h 107"/>
              <a:gd name="T36" fmla="*/ 45 w 146"/>
              <a:gd name="T3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63" name="Freeform 343"/>
          <p:cNvSpPr>
            <a:spLocks/>
          </p:cNvSpPr>
          <p:nvPr/>
        </p:nvSpPr>
        <p:spPr bwMode="auto">
          <a:xfrm>
            <a:off x="6770688" y="5549900"/>
            <a:ext cx="100012" cy="25400"/>
          </a:xfrm>
          <a:custGeom>
            <a:avLst/>
            <a:gdLst>
              <a:gd name="T0" fmla="*/ 0 w 629"/>
              <a:gd name="T1" fmla="*/ 40 h 182"/>
              <a:gd name="T2" fmla="*/ 601 w 629"/>
              <a:gd name="T3" fmla="*/ 182 h 182"/>
              <a:gd name="T4" fmla="*/ 629 w 629"/>
              <a:gd name="T5" fmla="*/ 142 h 182"/>
              <a:gd name="T6" fmla="*/ 29 w 629"/>
              <a:gd name="T7" fmla="*/ 0 h 182"/>
              <a:gd name="T8" fmla="*/ 0 w 629"/>
              <a:gd name="T9" fmla="*/ 4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64" name="Freeform 344"/>
          <p:cNvSpPr>
            <a:spLocks/>
          </p:cNvSpPr>
          <p:nvPr/>
        </p:nvSpPr>
        <p:spPr bwMode="auto">
          <a:xfrm>
            <a:off x="6770688" y="5561013"/>
            <a:ext cx="95250" cy="22225"/>
          </a:xfrm>
          <a:custGeom>
            <a:avLst/>
            <a:gdLst>
              <a:gd name="T0" fmla="*/ 0 w 606"/>
              <a:gd name="T1" fmla="*/ 28 h 170"/>
              <a:gd name="T2" fmla="*/ 600 w 606"/>
              <a:gd name="T3" fmla="*/ 170 h 170"/>
              <a:gd name="T4" fmla="*/ 606 w 606"/>
              <a:gd name="T5" fmla="*/ 142 h 170"/>
              <a:gd name="T6" fmla="*/ 5 w 606"/>
              <a:gd name="T7" fmla="*/ 0 h 170"/>
              <a:gd name="T8" fmla="*/ 0 w 606"/>
              <a:gd name="T9" fmla="*/ 2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65" name="Freeform 345"/>
          <p:cNvSpPr>
            <a:spLocks/>
          </p:cNvSpPr>
          <p:nvPr/>
        </p:nvSpPr>
        <p:spPr bwMode="auto">
          <a:xfrm>
            <a:off x="6770688" y="5545138"/>
            <a:ext cx="95250" cy="22225"/>
          </a:xfrm>
          <a:custGeom>
            <a:avLst/>
            <a:gdLst>
              <a:gd name="T0" fmla="*/ 0 w 606"/>
              <a:gd name="T1" fmla="*/ 28 h 170"/>
              <a:gd name="T2" fmla="*/ 600 w 606"/>
              <a:gd name="T3" fmla="*/ 170 h 170"/>
              <a:gd name="T4" fmla="*/ 606 w 606"/>
              <a:gd name="T5" fmla="*/ 142 h 170"/>
              <a:gd name="T6" fmla="*/ 5 w 606"/>
              <a:gd name="T7" fmla="*/ 0 h 170"/>
              <a:gd name="T8" fmla="*/ 0 w 606"/>
              <a:gd name="T9" fmla="*/ 2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2666" name="Group 346"/>
          <p:cNvGrpSpPr>
            <a:grpSpLocks/>
          </p:cNvGrpSpPr>
          <p:nvPr/>
        </p:nvGrpSpPr>
        <p:grpSpPr bwMode="auto">
          <a:xfrm>
            <a:off x="6189663" y="5181600"/>
            <a:ext cx="338137" cy="282575"/>
            <a:chOff x="3899" y="3264"/>
            <a:chExt cx="213" cy="178"/>
          </a:xfrm>
        </p:grpSpPr>
        <p:sp>
          <p:nvSpPr>
            <p:cNvPr id="312667" name="Freeform 34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539 w 1913"/>
                <a:gd name="T1" fmla="*/ 115 h 1606"/>
                <a:gd name="T2" fmla="*/ 544 w 1913"/>
                <a:gd name="T3" fmla="*/ 114 h 1606"/>
                <a:gd name="T4" fmla="*/ 555 w 1913"/>
                <a:gd name="T5" fmla="*/ 110 h 1606"/>
                <a:gd name="T6" fmla="*/ 574 w 1913"/>
                <a:gd name="T7" fmla="*/ 103 h 1606"/>
                <a:gd name="T8" fmla="*/ 602 w 1913"/>
                <a:gd name="T9" fmla="*/ 95 h 1606"/>
                <a:gd name="T10" fmla="*/ 636 w 1913"/>
                <a:gd name="T11" fmla="*/ 85 h 1606"/>
                <a:gd name="T12" fmla="*/ 679 w 1913"/>
                <a:gd name="T13" fmla="*/ 75 h 1606"/>
                <a:gd name="T14" fmla="*/ 730 w 1913"/>
                <a:gd name="T15" fmla="*/ 64 h 1606"/>
                <a:gd name="T16" fmla="*/ 789 w 1913"/>
                <a:gd name="T17" fmla="*/ 52 h 1606"/>
                <a:gd name="T18" fmla="*/ 855 w 1913"/>
                <a:gd name="T19" fmla="*/ 41 h 1606"/>
                <a:gd name="T20" fmla="*/ 929 w 1913"/>
                <a:gd name="T21" fmla="*/ 31 h 1606"/>
                <a:gd name="T22" fmla="*/ 1013 w 1913"/>
                <a:gd name="T23" fmla="*/ 21 h 1606"/>
                <a:gd name="T24" fmla="*/ 1103 w 1913"/>
                <a:gd name="T25" fmla="*/ 13 h 1606"/>
                <a:gd name="T26" fmla="*/ 1202 w 1913"/>
                <a:gd name="T27" fmla="*/ 6 h 1606"/>
                <a:gd name="T28" fmla="*/ 1309 w 1913"/>
                <a:gd name="T29" fmla="*/ 1 h 1606"/>
                <a:gd name="T30" fmla="*/ 1425 w 1913"/>
                <a:gd name="T31" fmla="*/ 0 h 1606"/>
                <a:gd name="T32" fmla="*/ 1548 w 1913"/>
                <a:gd name="T33" fmla="*/ 1 h 1606"/>
                <a:gd name="T34" fmla="*/ 1601 w 1913"/>
                <a:gd name="T35" fmla="*/ 221 h 1606"/>
                <a:gd name="T36" fmla="*/ 1620 w 1913"/>
                <a:gd name="T37" fmla="*/ 230 h 1606"/>
                <a:gd name="T38" fmla="*/ 1663 w 1913"/>
                <a:gd name="T39" fmla="*/ 260 h 1606"/>
                <a:gd name="T40" fmla="*/ 1709 w 1913"/>
                <a:gd name="T41" fmla="*/ 312 h 1606"/>
                <a:gd name="T42" fmla="*/ 1736 w 1913"/>
                <a:gd name="T43" fmla="*/ 388 h 1606"/>
                <a:gd name="T44" fmla="*/ 1849 w 1913"/>
                <a:gd name="T45" fmla="*/ 898 h 1606"/>
                <a:gd name="T46" fmla="*/ 1895 w 1913"/>
                <a:gd name="T47" fmla="*/ 1110 h 1606"/>
                <a:gd name="T48" fmla="*/ 1902 w 1913"/>
                <a:gd name="T49" fmla="*/ 1125 h 1606"/>
                <a:gd name="T50" fmla="*/ 1912 w 1913"/>
                <a:gd name="T51" fmla="*/ 1166 h 1606"/>
                <a:gd name="T52" fmla="*/ 1911 w 1913"/>
                <a:gd name="T53" fmla="*/ 1229 h 1606"/>
                <a:gd name="T54" fmla="*/ 1884 w 1913"/>
                <a:gd name="T55" fmla="*/ 1307 h 1606"/>
                <a:gd name="T56" fmla="*/ 0 w 1913"/>
                <a:gd name="T57" fmla="*/ 1258 h 1606"/>
                <a:gd name="T58" fmla="*/ 188 w 1913"/>
                <a:gd name="T59" fmla="*/ 1159 h 1606"/>
                <a:gd name="T60" fmla="*/ 189 w 1913"/>
                <a:gd name="T61" fmla="*/ 220 h 1606"/>
                <a:gd name="T62" fmla="*/ 198 w 1913"/>
                <a:gd name="T63" fmla="*/ 214 h 1606"/>
                <a:gd name="T64" fmla="*/ 218 w 1913"/>
                <a:gd name="T65" fmla="*/ 203 h 1606"/>
                <a:gd name="T66" fmla="*/ 245 w 1913"/>
                <a:gd name="T67" fmla="*/ 191 h 1606"/>
                <a:gd name="T68" fmla="*/ 281 w 1913"/>
                <a:gd name="T69" fmla="*/ 179 h 1606"/>
                <a:gd name="T70" fmla="*/ 326 w 1913"/>
                <a:gd name="T71" fmla="*/ 173 h 1606"/>
                <a:gd name="T72" fmla="*/ 378 w 1913"/>
                <a:gd name="T73" fmla="*/ 172 h 1606"/>
                <a:gd name="T74" fmla="*/ 439 w 1913"/>
                <a:gd name="T75" fmla="*/ 181 h 1606"/>
                <a:gd name="T76" fmla="*/ 518 w 1913"/>
                <a:gd name="T77" fmla="*/ 213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68" name="Freeform 34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609 w 614"/>
                <a:gd name="T1" fmla="*/ 26 h 697"/>
                <a:gd name="T2" fmla="*/ 606 w 614"/>
                <a:gd name="T3" fmla="*/ 25 h 697"/>
                <a:gd name="T4" fmla="*/ 596 w 614"/>
                <a:gd name="T5" fmla="*/ 23 h 697"/>
                <a:gd name="T6" fmla="*/ 581 w 614"/>
                <a:gd name="T7" fmla="*/ 18 h 697"/>
                <a:gd name="T8" fmla="*/ 559 w 614"/>
                <a:gd name="T9" fmla="*/ 14 h 697"/>
                <a:gd name="T10" fmla="*/ 534 w 614"/>
                <a:gd name="T11" fmla="*/ 10 h 697"/>
                <a:gd name="T12" fmla="*/ 503 w 614"/>
                <a:gd name="T13" fmla="*/ 6 h 697"/>
                <a:gd name="T14" fmla="*/ 469 w 614"/>
                <a:gd name="T15" fmla="*/ 3 h 697"/>
                <a:gd name="T16" fmla="*/ 430 w 614"/>
                <a:gd name="T17" fmla="*/ 1 h 697"/>
                <a:gd name="T18" fmla="*/ 388 w 614"/>
                <a:gd name="T19" fmla="*/ 0 h 697"/>
                <a:gd name="T20" fmla="*/ 344 w 614"/>
                <a:gd name="T21" fmla="*/ 2 h 697"/>
                <a:gd name="T22" fmla="*/ 297 w 614"/>
                <a:gd name="T23" fmla="*/ 6 h 697"/>
                <a:gd name="T24" fmla="*/ 247 w 614"/>
                <a:gd name="T25" fmla="*/ 14 h 697"/>
                <a:gd name="T26" fmla="*/ 197 w 614"/>
                <a:gd name="T27" fmla="*/ 25 h 697"/>
                <a:gd name="T28" fmla="*/ 145 w 614"/>
                <a:gd name="T29" fmla="*/ 40 h 697"/>
                <a:gd name="T30" fmla="*/ 92 w 614"/>
                <a:gd name="T31" fmla="*/ 58 h 697"/>
                <a:gd name="T32" fmla="*/ 39 w 614"/>
                <a:gd name="T33" fmla="*/ 83 h 697"/>
                <a:gd name="T34" fmla="*/ 35 w 614"/>
                <a:gd name="T35" fmla="*/ 96 h 697"/>
                <a:gd name="T36" fmla="*/ 26 w 614"/>
                <a:gd name="T37" fmla="*/ 134 h 697"/>
                <a:gd name="T38" fmla="*/ 15 w 614"/>
                <a:gd name="T39" fmla="*/ 192 h 697"/>
                <a:gd name="T40" fmla="*/ 5 w 614"/>
                <a:gd name="T41" fmla="*/ 268 h 697"/>
                <a:gd name="T42" fmla="*/ 0 w 614"/>
                <a:gd name="T43" fmla="*/ 358 h 697"/>
                <a:gd name="T44" fmla="*/ 4 w 614"/>
                <a:gd name="T45" fmla="*/ 459 h 697"/>
                <a:gd name="T46" fmla="*/ 19 w 614"/>
                <a:gd name="T47" fmla="*/ 568 h 697"/>
                <a:gd name="T48" fmla="*/ 50 w 614"/>
                <a:gd name="T49" fmla="*/ 679 h 697"/>
                <a:gd name="T50" fmla="*/ 54 w 614"/>
                <a:gd name="T51" fmla="*/ 679 h 697"/>
                <a:gd name="T52" fmla="*/ 62 w 614"/>
                <a:gd name="T53" fmla="*/ 678 h 697"/>
                <a:gd name="T54" fmla="*/ 75 w 614"/>
                <a:gd name="T55" fmla="*/ 676 h 697"/>
                <a:gd name="T56" fmla="*/ 93 w 614"/>
                <a:gd name="T57" fmla="*/ 675 h 697"/>
                <a:gd name="T58" fmla="*/ 117 w 614"/>
                <a:gd name="T59" fmla="*/ 673 h 697"/>
                <a:gd name="T60" fmla="*/ 144 w 614"/>
                <a:gd name="T61" fmla="*/ 671 h 697"/>
                <a:gd name="T62" fmla="*/ 177 w 614"/>
                <a:gd name="T63" fmla="*/ 670 h 697"/>
                <a:gd name="T64" fmla="*/ 212 w 614"/>
                <a:gd name="T65" fmla="*/ 669 h 697"/>
                <a:gd name="T66" fmla="*/ 252 w 614"/>
                <a:gd name="T67" fmla="*/ 668 h 697"/>
                <a:gd name="T68" fmla="*/ 295 w 614"/>
                <a:gd name="T69" fmla="*/ 669 h 697"/>
                <a:gd name="T70" fmla="*/ 342 w 614"/>
                <a:gd name="T71" fmla="*/ 670 h 697"/>
                <a:gd name="T72" fmla="*/ 391 w 614"/>
                <a:gd name="T73" fmla="*/ 672 h 697"/>
                <a:gd name="T74" fmla="*/ 443 w 614"/>
                <a:gd name="T75" fmla="*/ 676 h 697"/>
                <a:gd name="T76" fmla="*/ 498 w 614"/>
                <a:gd name="T77" fmla="*/ 681 h 697"/>
                <a:gd name="T78" fmla="*/ 555 w 614"/>
                <a:gd name="T79" fmla="*/ 688 h 697"/>
                <a:gd name="T80" fmla="*/ 614 w 614"/>
                <a:gd name="T81" fmla="*/ 697 h 697"/>
                <a:gd name="T82" fmla="*/ 611 w 614"/>
                <a:gd name="T83" fmla="*/ 676 h 697"/>
                <a:gd name="T84" fmla="*/ 605 w 614"/>
                <a:gd name="T85" fmla="*/ 621 h 697"/>
                <a:gd name="T86" fmla="*/ 596 w 614"/>
                <a:gd name="T87" fmla="*/ 538 h 697"/>
                <a:gd name="T88" fmla="*/ 589 w 614"/>
                <a:gd name="T89" fmla="*/ 438 h 697"/>
                <a:gd name="T90" fmla="*/ 584 w 614"/>
                <a:gd name="T91" fmla="*/ 327 h 697"/>
                <a:gd name="T92" fmla="*/ 584 w 614"/>
                <a:gd name="T93" fmla="*/ 217 h 697"/>
                <a:gd name="T94" fmla="*/ 592 w 614"/>
                <a:gd name="T95" fmla="*/ 114 h 697"/>
                <a:gd name="T96" fmla="*/ 609 w 614"/>
                <a:gd name="T97" fmla="*/ 26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69" name="Freeform 34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6 w 1014"/>
                <a:gd name="T1" fmla="*/ 523 h 693"/>
                <a:gd name="T2" fmla="*/ 0 w 1014"/>
                <a:gd name="T3" fmla="*/ 608 h 693"/>
                <a:gd name="T4" fmla="*/ 660 w 1014"/>
                <a:gd name="T5" fmla="*/ 693 h 693"/>
                <a:gd name="T6" fmla="*/ 665 w 1014"/>
                <a:gd name="T7" fmla="*/ 691 h 693"/>
                <a:gd name="T8" fmla="*/ 679 w 1014"/>
                <a:gd name="T9" fmla="*/ 683 h 693"/>
                <a:gd name="T10" fmla="*/ 700 w 1014"/>
                <a:gd name="T11" fmla="*/ 672 h 693"/>
                <a:gd name="T12" fmla="*/ 726 w 1014"/>
                <a:gd name="T13" fmla="*/ 657 h 693"/>
                <a:gd name="T14" fmla="*/ 758 w 1014"/>
                <a:gd name="T15" fmla="*/ 636 h 693"/>
                <a:gd name="T16" fmla="*/ 793 w 1014"/>
                <a:gd name="T17" fmla="*/ 611 h 693"/>
                <a:gd name="T18" fmla="*/ 829 w 1014"/>
                <a:gd name="T19" fmla="*/ 581 h 693"/>
                <a:gd name="T20" fmla="*/ 866 w 1014"/>
                <a:gd name="T21" fmla="*/ 546 h 693"/>
                <a:gd name="T22" fmla="*/ 902 w 1014"/>
                <a:gd name="T23" fmla="*/ 508 h 693"/>
                <a:gd name="T24" fmla="*/ 935 w 1014"/>
                <a:gd name="T25" fmla="*/ 465 h 693"/>
                <a:gd name="T26" fmla="*/ 964 w 1014"/>
                <a:gd name="T27" fmla="*/ 416 h 693"/>
                <a:gd name="T28" fmla="*/ 987 w 1014"/>
                <a:gd name="T29" fmla="*/ 362 h 693"/>
                <a:gd name="T30" fmla="*/ 1004 w 1014"/>
                <a:gd name="T31" fmla="*/ 305 h 693"/>
                <a:gd name="T32" fmla="*/ 1014 w 1014"/>
                <a:gd name="T33" fmla="*/ 242 h 693"/>
                <a:gd name="T34" fmla="*/ 1012 w 1014"/>
                <a:gd name="T35" fmla="*/ 175 h 693"/>
                <a:gd name="T36" fmla="*/ 1000 w 1014"/>
                <a:gd name="T37" fmla="*/ 103 h 693"/>
                <a:gd name="T38" fmla="*/ 998 w 1014"/>
                <a:gd name="T39" fmla="*/ 98 h 693"/>
                <a:gd name="T40" fmla="*/ 992 w 1014"/>
                <a:gd name="T41" fmla="*/ 87 h 693"/>
                <a:gd name="T42" fmla="*/ 981 w 1014"/>
                <a:gd name="T43" fmla="*/ 72 h 693"/>
                <a:gd name="T44" fmla="*/ 967 w 1014"/>
                <a:gd name="T45" fmla="*/ 53 h 693"/>
                <a:gd name="T46" fmla="*/ 948 w 1014"/>
                <a:gd name="T47" fmla="*/ 35 h 693"/>
                <a:gd name="T48" fmla="*/ 926 w 1014"/>
                <a:gd name="T49" fmla="*/ 19 h 693"/>
                <a:gd name="T50" fmla="*/ 900 w 1014"/>
                <a:gd name="T51" fmla="*/ 6 h 693"/>
                <a:gd name="T52" fmla="*/ 870 w 1014"/>
                <a:gd name="T53" fmla="*/ 0 h 693"/>
                <a:gd name="T54" fmla="*/ 874 w 1014"/>
                <a:gd name="T55" fmla="*/ 12 h 693"/>
                <a:gd name="T56" fmla="*/ 884 w 1014"/>
                <a:gd name="T57" fmla="*/ 41 h 693"/>
                <a:gd name="T58" fmla="*/ 896 w 1014"/>
                <a:gd name="T59" fmla="*/ 89 h 693"/>
                <a:gd name="T60" fmla="*/ 907 w 1014"/>
                <a:gd name="T61" fmla="*/ 151 h 693"/>
                <a:gd name="T62" fmla="*/ 910 w 1014"/>
                <a:gd name="T63" fmla="*/ 225 h 693"/>
                <a:gd name="T64" fmla="*/ 902 w 1014"/>
                <a:gd name="T65" fmla="*/ 307 h 693"/>
                <a:gd name="T66" fmla="*/ 878 w 1014"/>
                <a:gd name="T67" fmla="*/ 396 h 693"/>
                <a:gd name="T68" fmla="*/ 836 w 1014"/>
                <a:gd name="T69" fmla="*/ 489 h 693"/>
                <a:gd name="T70" fmla="*/ 835 w 1014"/>
                <a:gd name="T71" fmla="*/ 490 h 693"/>
                <a:gd name="T72" fmla="*/ 831 w 1014"/>
                <a:gd name="T73" fmla="*/ 493 h 693"/>
                <a:gd name="T74" fmla="*/ 825 w 1014"/>
                <a:gd name="T75" fmla="*/ 498 h 693"/>
                <a:gd name="T76" fmla="*/ 816 w 1014"/>
                <a:gd name="T77" fmla="*/ 506 h 693"/>
                <a:gd name="T78" fmla="*/ 805 w 1014"/>
                <a:gd name="T79" fmla="*/ 513 h 693"/>
                <a:gd name="T80" fmla="*/ 792 w 1014"/>
                <a:gd name="T81" fmla="*/ 521 h 693"/>
                <a:gd name="T82" fmla="*/ 775 w 1014"/>
                <a:gd name="T83" fmla="*/ 529 h 693"/>
                <a:gd name="T84" fmla="*/ 757 w 1014"/>
                <a:gd name="T85" fmla="*/ 537 h 693"/>
                <a:gd name="T86" fmla="*/ 737 w 1014"/>
                <a:gd name="T87" fmla="*/ 544 h 693"/>
                <a:gd name="T88" fmla="*/ 713 w 1014"/>
                <a:gd name="T89" fmla="*/ 552 h 693"/>
                <a:gd name="T90" fmla="*/ 688 w 1014"/>
                <a:gd name="T91" fmla="*/ 557 h 693"/>
                <a:gd name="T92" fmla="*/ 659 w 1014"/>
                <a:gd name="T93" fmla="*/ 561 h 693"/>
                <a:gd name="T94" fmla="*/ 630 w 1014"/>
                <a:gd name="T95" fmla="*/ 562 h 693"/>
                <a:gd name="T96" fmla="*/ 597 w 1014"/>
                <a:gd name="T97" fmla="*/ 561 h 693"/>
                <a:gd name="T98" fmla="*/ 562 w 1014"/>
                <a:gd name="T99" fmla="*/ 558 h 693"/>
                <a:gd name="T100" fmla="*/ 525 w 1014"/>
                <a:gd name="T101" fmla="*/ 551 h 693"/>
                <a:gd name="T102" fmla="*/ 525 w 1014"/>
                <a:gd name="T103" fmla="*/ 642 h 693"/>
                <a:gd name="T104" fmla="*/ 23 w 1014"/>
                <a:gd name="T105" fmla="*/ 590 h 693"/>
                <a:gd name="T106" fmla="*/ 6 w 1014"/>
                <a:gd name="T107" fmla="*/ 523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70" name="Freeform 35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745 w 745"/>
                <a:gd name="T1" fmla="*/ 86 h 240"/>
                <a:gd name="T2" fmla="*/ 11 w 745"/>
                <a:gd name="T3" fmla="*/ 0 h 240"/>
                <a:gd name="T4" fmla="*/ 0 w 745"/>
                <a:gd name="T5" fmla="*/ 86 h 240"/>
                <a:gd name="T6" fmla="*/ 722 w 745"/>
                <a:gd name="T7" fmla="*/ 240 h 240"/>
                <a:gd name="T8" fmla="*/ 745 w 745"/>
                <a:gd name="T9" fmla="*/ 8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71" name="Freeform 35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319 w 319"/>
                <a:gd name="T1" fmla="*/ 47 h 109"/>
                <a:gd name="T2" fmla="*/ 4 w 319"/>
                <a:gd name="T3" fmla="*/ 0 h 109"/>
                <a:gd name="T4" fmla="*/ 0 w 319"/>
                <a:gd name="T5" fmla="*/ 45 h 109"/>
                <a:gd name="T6" fmla="*/ 309 w 319"/>
                <a:gd name="T7" fmla="*/ 109 h 109"/>
                <a:gd name="T8" fmla="*/ 319 w 319"/>
                <a:gd name="T9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72" name="Freeform 35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213 w 213"/>
                <a:gd name="T1" fmla="*/ 37 h 81"/>
                <a:gd name="T2" fmla="*/ 0 w 213"/>
                <a:gd name="T3" fmla="*/ 0 h 81"/>
                <a:gd name="T4" fmla="*/ 2 w 213"/>
                <a:gd name="T5" fmla="*/ 39 h 81"/>
                <a:gd name="T6" fmla="*/ 206 w 213"/>
                <a:gd name="T7" fmla="*/ 81 h 81"/>
                <a:gd name="T8" fmla="*/ 213 w 213"/>
                <a:gd name="T9" fmla="*/ 3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73" name="Freeform 35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124 h 415"/>
                <a:gd name="T2" fmla="*/ 3 w 1254"/>
                <a:gd name="T3" fmla="*/ 124 h 415"/>
                <a:gd name="T4" fmla="*/ 10 w 1254"/>
                <a:gd name="T5" fmla="*/ 122 h 415"/>
                <a:gd name="T6" fmla="*/ 23 w 1254"/>
                <a:gd name="T7" fmla="*/ 120 h 415"/>
                <a:gd name="T8" fmla="*/ 40 w 1254"/>
                <a:gd name="T9" fmla="*/ 117 h 415"/>
                <a:gd name="T10" fmla="*/ 59 w 1254"/>
                <a:gd name="T11" fmla="*/ 114 h 415"/>
                <a:gd name="T12" fmla="*/ 81 w 1254"/>
                <a:gd name="T13" fmla="*/ 109 h 415"/>
                <a:gd name="T14" fmla="*/ 107 w 1254"/>
                <a:gd name="T15" fmla="*/ 103 h 415"/>
                <a:gd name="T16" fmla="*/ 133 w 1254"/>
                <a:gd name="T17" fmla="*/ 96 h 415"/>
                <a:gd name="T18" fmla="*/ 161 w 1254"/>
                <a:gd name="T19" fmla="*/ 89 h 415"/>
                <a:gd name="T20" fmla="*/ 188 w 1254"/>
                <a:gd name="T21" fmla="*/ 79 h 415"/>
                <a:gd name="T22" fmla="*/ 216 w 1254"/>
                <a:gd name="T23" fmla="*/ 69 h 415"/>
                <a:gd name="T24" fmla="*/ 243 w 1254"/>
                <a:gd name="T25" fmla="*/ 58 h 415"/>
                <a:gd name="T26" fmla="*/ 270 w 1254"/>
                <a:gd name="T27" fmla="*/ 45 h 415"/>
                <a:gd name="T28" fmla="*/ 293 w 1254"/>
                <a:gd name="T29" fmla="*/ 31 h 415"/>
                <a:gd name="T30" fmla="*/ 316 w 1254"/>
                <a:gd name="T31" fmla="*/ 16 h 415"/>
                <a:gd name="T32" fmla="*/ 334 w 1254"/>
                <a:gd name="T33" fmla="*/ 0 h 415"/>
                <a:gd name="T34" fmla="*/ 1254 w 1254"/>
                <a:gd name="T35" fmla="*/ 210 h 415"/>
                <a:gd name="T36" fmla="*/ 1252 w 1254"/>
                <a:gd name="T37" fmla="*/ 212 h 415"/>
                <a:gd name="T38" fmla="*/ 1247 w 1254"/>
                <a:gd name="T39" fmla="*/ 218 h 415"/>
                <a:gd name="T40" fmla="*/ 1239 w 1254"/>
                <a:gd name="T41" fmla="*/ 226 h 415"/>
                <a:gd name="T42" fmla="*/ 1227 w 1254"/>
                <a:gd name="T43" fmla="*/ 236 h 415"/>
                <a:gd name="T44" fmla="*/ 1213 w 1254"/>
                <a:gd name="T45" fmla="*/ 248 h 415"/>
                <a:gd name="T46" fmla="*/ 1197 w 1254"/>
                <a:gd name="T47" fmla="*/ 263 h 415"/>
                <a:gd name="T48" fmla="*/ 1180 w 1254"/>
                <a:gd name="T49" fmla="*/ 279 h 415"/>
                <a:gd name="T50" fmla="*/ 1159 w 1254"/>
                <a:gd name="T51" fmla="*/ 295 h 415"/>
                <a:gd name="T52" fmla="*/ 1138 w 1254"/>
                <a:gd name="T53" fmla="*/ 313 h 415"/>
                <a:gd name="T54" fmla="*/ 1116 w 1254"/>
                <a:gd name="T55" fmla="*/ 330 h 415"/>
                <a:gd name="T56" fmla="*/ 1092 w 1254"/>
                <a:gd name="T57" fmla="*/ 347 h 415"/>
                <a:gd name="T58" fmla="*/ 1068 w 1254"/>
                <a:gd name="T59" fmla="*/ 364 h 415"/>
                <a:gd name="T60" fmla="*/ 1043 w 1254"/>
                <a:gd name="T61" fmla="*/ 379 h 415"/>
                <a:gd name="T62" fmla="*/ 1019 w 1254"/>
                <a:gd name="T63" fmla="*/ 392 h 415"/>
                <a:gd name="T64" fmla="*/ 994 w 1254"/>
                <a:gd name="T65" fmla="*/ 405 h 415"/>
                <a:gd name="T66" fmla="*/ 971 w 1254"/>
                <a:gd name="T67" fmla="*/ 415 h 415"/>
                <a:gd name="T68" fmla="*/ 0 w 1254"/>
                <a:gd name="T69" fmla="*/ 12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74" name="Freeform 35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45 w 447"/>
                <a:gd name="T1" fmla="*/ 198 h 198"/>
                <a:gd name="T2" fmla="*/ 447 w 447"/>
                <a:gd name="T3" fmla="*/ 79 h 198"/>
                <a:gd name="T4" fmla="*/ 203 w 447"/>
                <a:gd name="T5" fmla="*/ 0 h 198"/>
                <a:gd name="T6" fmla="*/ 5 w 447"/>
                <a:gd name="T7" fmla="*/ 22 h 198"/>
                <a:gd name="T8" fmla="*/ 0 w 447"/>
                <a:gd name="T9" fmla="*/ 187 h 198"/>
                <a:gd name="T10" fmla="*/ 45 w 44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75" name="Freeform 35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238 w 238"/>
                <a:gd name="T1" fmla="*/ 22 h 947"/>
                <a:gd name="T2" fmla="*/ 237 w 238"/>
                <a:gd name="T3" fmla="*/ 21 h 947"/>
                <a:gd name="T4" fmla="*/ 233 w 238"/>
                <a:gd name="T5" fmla="*/ 19 h 947"/>
                <a:gd name="T6" fmla="*/ 226 w 238"/>
                <a:gd name="T7" fmla="*/ 17 h 947"/>
                <a:gd name="T8" fmla="*/ 217 w 238"/>
                <a:gd name="T9" fmla="*/ 14 h 947"/>
                <a:gd name="T10" fmla="*/ 206 w 238"/>
                <a:gd name="T11" fmla="*/ 10 h 947"/>
                <a:gd name="T12" fmla="*/ 194 w 238"/>
                <a:gd name="T13" fmla="*/ 7 h 947"/>
                <a:gd name="T14" fmla="*/ 180 w 238"/>
                <a:gd name="T15" fmla="*/ 4 h 947"/>
                <a:gd name="T16" fmla="*/ 164 w 238"/>
                <a:gd name="T17" fmla="*/ 1 h 947"/>
                <a:gd name="T18" fmla="*/ 146 w 238"/>
                <a:gd name="T19" fmla="*/ 0 h 947"/>
                <a:gd name="T20" fmla="*/ 127 w 238"/>
                <a:gd name="T21" fmla="*/ 0 h 947"/>
                <a:gd name="T22" fmla="*/ 108 w 238"/>
                <a:gd name="T23" fmla="*/ 2 h 947"/>
                <a:gd name="T24" fmla="*/ 87 w 238"/>
                <a:gd name="T25" fmla="*/ 5 h 947"/>
                <a:gd name="T26" fmla="*/ 66 w 238"/>
                <a:gd name="T27" fmla="*/ 11 h 947"/>
                <a:gd name="T28" fmla="*/ 44 w 238"/>
                <a:gd name="T29" fmla="*/ 19 h 947"/>
                <a:gd name="T30" fmla="*/ 22 w 238"/>
                <a:gd name="T31" fmla="*/ 30 h 947"/>
                <a:gd name="T32" fmla="*/ 0 w 238"/>
                <a:gd name="T33" fmla="*/ 45 h 947"/>
                <a:gd name="T34" fmla="*/ 0 w 238"/>
                <a:gd name="T35" fmla="*/ 947 h 947"/>
                <a:gd name="T36" fmla="*/ 1 w 238"/>
                <a:gd name="T37" fmla="*/ 947 h 947"/>
                <a:gd name="T38" fmla="*/ 6 w 238"/>
                <a:gd name="T39" fmla="*/ 947 h 947"/>
                <a:gd name="T40" fmla="*/ 13 w 238"/>
                <a:gd name="T41" fmla="*/ 946 h 947"/>
                <a:gd name="T42" fmla="*/ 22 w 238"/>
                <a:gd name="T43" fmla="*/ 945 h 947"/>
                <a:gd name="T44" fmla="*/ 33 w 238"/>
                <a:gd name="T45" fmla="*/ 943 h 947"/>
                <a:gd name="T46" fmla="*/ 47 w 238"/>
                <a:gd name="T47" fmla="*/ 941 h 947"/>
                <a:gd name="T48" fmla="*/ 62 w 238"/>
                <a:gd name="T49" fmla="*/ 938 h 947"/>
                <a:gd name="T50" fmla="*/ 78 w 238"/>
                <a:gd name="T51" fmla="*/ 934 h 947"/>
                <a:gd name="T52" fmla="*/ 96 w 238"/>
                <a:gd name="T53" fmla="*/ 928 h 947"/>
                <a:gd name="T54" fmla="*/ 115 w 238"/>
                <a:gd name="T55" fmla="*/ 922 h 947"/>
                <a:gd name="T56" fmla="*/ 135 w 238"/>
                <a:gd name="T57" fmla="*/ 915 h 947"/>
                <a:gd name="T58" fmla="*/ 155 w 238"/>
                <a:gd name="T59" fmla="*/ 906 h 947"/>
                <a:gd name="T60" fmla="*/ 176 w 238"/>
                <a:gd name="T61" fmla="*/ 896 h 947"/>
                <a:gd name="T62" fmla="*/ 197 w 238"/>
                <a:gd name="T63" fmla="*/ 884 h 947"/>
                <a:gd name="T64" fmla="*/ 217 w 238"/>
                <a:gd name="T65" fmla="*/ 871 h 947"/>
                <a:gd name="T66" fmla="*/ 238 w 238"/>
                <a:gd name="T67" fmla="*/ 856 h 947"/>
                <a:gd name="T68" fmla="*/ 238 w 238"/>
                <a:gd name="T69" fmla="*/ 22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76" name="Freeform 35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203 w 203"/>
                <a:gd name="T1" fmla="*/ 18 h 799"/>
                <a:gd name="T2" fmla="*/ 202 w 203"/>
                <a:gd name="T3" fmla="*/ 17 h 799"/>
                <a:gd name="T4" fmla="*/ 199 w 203"/>
                <a:gd name="T5" fmla="*/ 16 h 799"/>
                <a:gd name="T6" fmla="*/ 193 w 203"/>
                <a:gd name="T7" fmla="*/ 14 h 799"/>
                <a:gd name="T8" fmla="*/ 186 w 203"/>
                <a:gd name="T9" fmla="*/ 11 h 799"/>
                <a:gd name="T10" fmla="*/ 177 w 203"/>
                <a:gd name="T11" fmla="*/ 8 h 799"/>
                <a:gd name="T12" fmla="*/ 166 w 203"/>
                <a:gd name="T13" fmla="*/ 5 h 799"/>
                <a:gd name="T14" fmla="*/ 153 w 203"/>
                <a:gd name="T15" fmla="*/ 3 h 799"/>
                <a:gd name="T16" fmla="*/ 140 w 203"/>
                <a:gd name="T17" fmla="*/ 1 h 799"/>
                <a:gd name="T18" fmla="*/ 125 w 203"/>
                <a:gd name="T19" fmla="*/ 0 h 799"/>
                <a:gd name="T20" fmla="*/ 109 w 203"/>
                <a:gd name="T21" fmla="*/ 0 h 799"/>
                <a:gd name="T22" fmla="*/ 92 w 203"/>
                <a:gd name="T23" fmla="*/ 1 h 799"/>
                <a:gd name="T24" fmla="*/ 74 w 203"/>
                <a:gd name="T25" fmla="*/ 4 h 799"/>
                <a:gd name="T26" fmla="*/ 57 w 203"/>
                <a:gd name="T27" fmla="*/ 9 h 799"/>
                <a:gd name="T28" fmla="*/ 37 w 203"/>
                <a:gd name="T29" fmla="*/ 16 h 799"/>
                <a:gd name="T30" fmla="*/ 19 w 203"/>
                <a:gd name="T31" fmla="*/ 26 h 799"/>
                <a:gd name="T32" fmla="*/ 0 w 203"/>
                <a:gd name="T33" fmla="*/ 38 h 799"/>
                <a:gd name="T34" fmla="*/ 0 w 203"/>
                <a:gd name="T35" fmla="*/ 799 h 799"/>
                <a:gd name="T36" fmla="*/ 1 w 203"/>
                <a:gd name="T37" fmla="*/ 799 h 799"/>
                <a:gd name="T38" fmla="*/ 5 w 203"/>
                <a:gd name="T39" fmla="*/ 799 h 799"/>
                <a:gd name="T40" fmla="*/ 11 w 203"/>
                <a:gd name="T41" fmla="*/ 798 h 799"/>
                <a:gd name="T42" fmla="*/ 19 w 203"/>
                <a:gd name="T43" fmla="*/ 797 h 799"/>
                <a:gd name="T44" fmla="*/ 28 w 203"/>
                <a:gd name="T45" fmla="*/ 796 h 799"/>
                <a:gd name="T46" fmla="*/ 41 w 203"/>
                <a:gd name="T47" fmla="*/ 794 h 799"/>
                <a:gd name="T48" fmla="*/ 53 w 203"/>
                <a:gd name="T49" fmla="*/ 791 h 799"/>
                <a:gd name="T50" fmla="*/ 67 w 203"/>
                <a:gd name="T51" fmla="*/ 786 h 799"/>
                <a:gd name="T52" fmla="*/ 82 w 203"/>
                <a:gd name="T53" fmla="*/ 782 h 799"/>
                <a:gd name="T54" fmla="*/ 99 w 203"/>
                <a:gd name="T55" fmla="*/ 777 h 799"/>
                <a:gd name="T56" fmla="*/ 116 w 203"/>
                <a:gd name="T57" fmla="*/ 771 h 799"/>
                <a:gd name="T58" fmla="*/ 133 w 203"/>
                <a:gd name="T59" fmla="*/ 763 h 799"/>
                <a:gd name="T60" fmla="*/ 150 w 203"/>
                <a:gd name="T61" fmla="*/ 755 h 799"/>
                <a:gd name="T62" fmla="*/ 169 w 203"/>
                <a:gd name="T63" fmla="*/ 745 h 799"/>
                <a:gd name="T64" fmla="*/ 186 w 203"/>
                <a:gd name="T65" fmla="*/ 733 h 799"/>
                <a:gd name="T66" fmla="*/ 203 w 203"/>
                <a:gd name="T67" fmla="*/ 720 h 799"/>
                <a:gd name="T68" fmla="*/ 203 w 203"/>
                <a:gd name="T69" fmla="*/ 18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77" name="Freeform 35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171 w 171"/>
                <a:gd name="T1" fmla="*/ 15 h 650"/>
                <a:gd name="T2" fmla="*/ 170 w 171"/>
                <a:gd name="T3" fmla="*/ 15 h 650"/>
                <a:gd name="T4" fmla="*/ 167 w 171"/>
                <a:gd name="T5" fmla="*/ 13 h 650"/>
                <a:gd name="T6" fmla="*/ 163 w 171"/>
                <a:gd name="T7" fmla="*/ 11 h 650"/>
                <a:gd name="T8" fmla="*/ 157 w 171"/>
                <a:gd name="T9" fmla="*/ 9 h 650"/>
                <a:gd name="T10" fmla="*/ 149 w 171"/>
                <a:gd name="T11" fmla="*/ 7 h 650"/>
                <a:gd name="T12" fmla="*/ 139 w 171"/>
                <a:gd name="T13" fmla="*/ 4 h 650"/>
                <a:gd name="T14" fmla="*/ 129 w 171"/>
                <a:gd name="T15" fmla="*/ 2 h 650"/>
                <a:gd name="T16" fmla="*/ 118 w 171"/>
                <a:gd name="T17" fmla="*/ 0 h 650"/>
                <a:gd name="T18" fmla="*/ 105 w 171"/>
                <a:gd name="T19" fmla="*/ 0 h 650"/>
                <a:gd name="T20" fmla="*/ 92 w 171"/>
                <a:gd name="T21" fmla="*/ 0 h 650"/>
                <a:gd name="T22" fmla="*/ 77 w 171"/>
                <a:gd name="T23" fmla="*/ 1 h 650"/>
                <a:gd name="T24" fmla="*/ 63 w 171"/>
                <a:gd name="T25" fmla="*/ 3 h 650"/>
                <a:gd name="T26" fmla="*/ 48 w 171"/>
                <a:gd name="T27" fmla="*/ 7 h 650"/>
                <a:gd name="T28" fmla="*/ 31 w 171"/>
                <a:gd name="T29" fmla="*/ 13 h 650"/>
                <a:gd name="T30" fmla="*/ 16 w 171"/>
                <a:gd name="T31" fmla="*/ 22 h 650"/>
                <a:gd name="T32" fmla="*/ 0 w 171"/>
                <a:gd name="T33" fmla="*/ 32 h 650"/>
                <a:gd name="T34" fmla="*/ 0 w 171"/>
                <a:gd name="T35" fmla="*/ 650 h 650"/>
                <a:gd name="T36" fmla="*/ 1 w 171"/>
                <a:gd name="T37" fmla="*/ 650 h 650"/>
                <a:gd name="T38" fmla="*/ 4 w 171"/>
                <a:gd name="T39" fmla="*/ 650 h 650"/>
                <a:gd name="T40" fmla="*/ 9 w 171"/>
                <a:gd name="T41" fmla="*/ 649 h 650"/>
                <a:gd name="T42" fmla="*/ 16 w 171"/>
                <a:gd name="T43" fmla="*/ 648 h 650"/>
                <a:gd name="T44" fmla="*/ 24 w 171"/>
                <a:gd name="T45" fmla="*/ 647 h 650"/>
                <a:gd name="T46" fmla="*/ 34 w 171"/>
                <a:gd name="T47" fmla="*/ 645 h 650"/>
                <a:gd name="T48" fmla="*/ 45 w 171"/>
                <a:gd name="T49" fmla="*/ 642 h 650"/>
                <a:gd name="T50" fmla="*/ 57 w 171"/>
                <a:gd name="T51" fmla="*/ 640 h 650"/>
                <a:gd name="T52" fmla="*/ 69 w 171"/>
                <a:gd name="T53" fmla="*/ 636 h 650"/>
                <a:gd name="T54" fmla="*/ 82 w 171"/>
                <a:gd name="T55" fmla="*/ 632 h 650"/>
                <a:gd name="T56" fmla="*/ 97 w 171"/>
                <a:gd name="T57" fmla="*/ 627 h 650"/>
                <a:gd name="T58" fmla="*/ 112 w 171"/>
                <a:gd name="T59" fmla="*/ 621 h 650"/>
                <a:gd name="T60" fmla="*/ 126 w 171"/>
                <a:gd name="T61" fmla="*/ 614 h 650"/>
                <a:gd name="T62" fmla="*/ 141 w 171"/>
                <a:gd name="T63" fmla="*/ 606 h 650"/>
                <a:gd name="T64" fmla="*/ 157 w 171"/>
                <a:gd name="T65" fmla="*/ 595 h 650"/>
                <a:gd name="T66" fmla="*/ 171 w 171"/>
                <a:gd name="T67" fmla="*/ 585 h 650"/>
                <a:gd name="T68" fmla="*/ 171 w 171"/>
                <a:gd name="T69" fmla="*/ 15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78" name="Freeform 35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138 w 138"/>
                <a:gd name="T1" fmla="*/ 14 h 502"/>
                <a:gd name="T2" fmla="*/ 135 w 138"/>
                <a:gd name="T3" fmla="*/ 13 h 502"/>
                <a:gd name="T4" fmla="*/ 126 w 138"/>
                <a:gd name="T5" fmla="*/ 8 h 502"/>
                <a:gd name="T6" fmla="*/ 113 w 138"/>
                <a:gd name="T7" fmla="*/ 4 h 502"/>
                <a:gd name="T8" fmla="*/ 96 w 138"/>
                <a:gd name="T9" fmla="*/ 1 h 502"/>
                <a:gd name="T10" fmla="*/ 74 w 138"/>
                <a:gd name="T11" fmla="*/ 0 h 502"/>
                <a:gd name="T12" fmla="*/ 51 w 138"/>
                <a:gd name="T13" fmla="*/ 3 h 502"/>
                <a:gd name="T14" fmla="*/ 25 w 138"/>
                <a:gd name="T15" fmla="*/ 12 h 502"/>
                <a:gd name="T16" fmla="*/ 0 w 138"/>
                <a:gd name="T17" fmla="*/ 26 h 502"/>
                <a:gd name="T18" fmla="*/ 0 w 138"/>
                <a:gd name="T19" fmla="*/ 502 h 502"/>
                <a:gd name="T20" fmla="*/ 3 w 138"/>
                <a:gd name="T21" fmla="*/ 502 h 502"/>
                <a:gd name="T22" fmla="*/ 13 w 138"/>
                <a:gd name="T23" fmla="*/ 501 h 502"/>
                <a:gd name="T24" fmla="*/ 28 w 138"/>
                <a:gd name="T25" fmla="*/ 499 h 502"/>
                <a:gd name="T26" fmla="*/ 46 w 138"/>
                <a:gd name="T27" fmla="*/ 494 h 502"/>
                <a:gd name="T28" fmla="*/ 67 w 138"/>
                <a:gd name="T29" fmla="*/ 488 h 502"/>
                <a:gd name="T30" fmla="*/ 91 w 138"/>
                <a:gd name="T31" fmla="*/ 479 h 502"/>
                <a:gd name="T32" fmla="*/ 114 w 138"/>
                <a:gd name="T33" fmla="*/ 467 h 502"/>
                <a:gd name="T34" fmla="*/ 138 w 138"/>
                <a:gd name="T35" fmla="*/ 450 h 502"/>
                <a:gd name="T36" fmla="*/ 138 w 138"/>
                <a:gd name="T37" fmla="*/ 14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79" name="Freeform 35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04 w 104"/>
                <a:gd name="T1" fmla="*/ 10 h 353"/>
                <a:gd name="T2" fmla="*/ 102 w 104"/>
                <a:gd name="T3" fmla="*/ 9 h 353"/>
                <a:gd name="T4" fmla="*/ 95 w 104"/>
                <a:gd name="T5" fmla="*/ 6 h 353"/>
                <a:gd name="T6" fmla="*/ 85 w 104"/>
                <a:gd name="T7" fmla="*/ 3 h 353"/>
                <a:gd name="T8" fmla="*/ 71 w 104"/>
                <a:gd name="T9" fmla="*/ 0 h 353"/>
                <a:gd name="T10" fmla="*/ 56 w 104"/>
                <a:gd name="T11" fmla="*/ 0 h 353"/>
                <a:gd name="T12" fmla="*/ 38 w 104"/>
                <a:gd name="T13" fmla="*/ 3 h 353"/>
                <a:gd name="T14" fmla="*/ 19 w 104"/>
                <a:gd name="T15" fmla="*/ 9 h 353"/>
                <a:gd name="T16" fmla="*/ 0 w 104"/>
                <a:gd name="T17" fmla="*/ 20 h 353"/>
                <a:gd name="T18" fmla="*/ 0 w 104"/>
                <a:gd name="T19" fmla="*/ 353 h 353"/>
                <a:gd name="T20" fmla="*/ 2 w 104"/>
                <a:gd name="T21" fmla="*/ 353 h 353"/>
                <a:gd name="T22" fmla="*/ 9 w 104"/>
                <a:gd name="T23" fmla="*/ 352 h 353"/>
                <a:gd name="T24" fmla="*/ 21 w 104"/>
                <a:gd name="T25" fmla="*/ 350 h 353"/>
                <a:gd name="T26" fmla="*/ 35 w 104"/>
                <a:gd name="T27" fmla="*/ 347 h 353"/>
                <a:gd name="T28" fmla="*/ 51 w 104"/>
                <a:gd name="T29" fmla="*/ 343 h 353"/>
                <a:gd name="T30" fmla="*/ 68 w 104"/>
                <a:gd name="T31" fmla="*/ 336 h 353"/>
                <a:gd name="T32" fmla="*/ 86 w 104"/>
                <a:gd name="T33" fmla="*/ 326 h 353"/>
                <a:gd name="T34" fmla="*/ 104 w 104"/>
                <a:gd name="T35" fmla="*/ 313 h 353"/>
                <a:gd name="T36" fmla="*/ 104 w 104"/>
                <a:gd name="T37" fmla="*/ 1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80" name="Freeform 36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72 w 72"/>
                <a:gd name="T1" fmla="*/ 6 h 204"/>
                <a:gd name="T2" fmla="*/ 69 w 72"/>
                <a:gd name="T3" fmla="*/ 5 h 204"/>
                <a:gd name="T4" fmla="*/ 65 w 72"/>
                <a:gd name="T5" fmla="*/ 4 h 204"/>
                <a:gd name="T6" fmla="*/ 58 w 72"/>
                <a:gd name="T7" fmla="*/ 2 h 204"/>
                <a:gd name="T8" fmla="*/ 49 w 72"/>
                <a:gd name="T9" fmla="*/ 0 h 204"/>
                <a:gd name="T10" fmla="*/ 39 w 72"/>
                <a:gd name="T11" fmla="*/ 0 h 204"/>
                <a:gd name="T12" fmla="*/ 27 w 72"/>
                <a:gd name="T13" fmla="*/ 1 h 204"/>
                <a:gd name="T14" fmla="*/ 13 w 72"/>
                <a:gd name="T15" fmla="*/ 6 h 204"/>
                <a:gd name="T16" fmla="*/ 0 w 72"/>
                <a:gd name="T17" fmla="*/ 13 h 204"/>
                <a:gd name="T18" fmla="*/ 0 w 72"/>
                <a:gd name="T19" fmla="*/ 204 h 204"/>
                <a:gd name="T20" fmla="*/ 2 w 72"/>
                <a:gd name="T21" fmla="*/ 204 h 204"/>
                <a:gd name="T22" fmla="*/ 6 w 72"/>
                <a:gd name="T23" fmla="*/ 203 h 204"/>
                <a:gd name="T24" fmla="*/ 15 w 72"/>
                <a:gd name="T25" fmla="*/ 202 h 204"/>
                <a:gd name="T26" fmla="*/ 24 w 72"/>
                <a:gd name="T27" fmla="*/ 200 h 204"/>
                <a:gd name="T28" fmla="*/ 35 w 72"/>
                <a:gd name="T29" fmla="*/ 197 h 204"/>
                <a:gd name="T30" fmla="*/ 47 w 72"/>
                <a:gd name="T31" fmla="*/ 192 h 204"/>
                <a:gd name="T32" fmla="*/ 59 w 72"/>
                <a:gd name="T33" fmla="*/ 185 h 204"/>
                <a:gd name="T34" fmla="*/ 72 w 72"/>
                <a:gd name="T35" fmla="*/ 177 h 204"/>
                <a:gd name="T36" fmla="*/ 72 w 72"/>
                <a:gd name="T37" fmla="*/ 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81" name="Freeform 36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52 w 104"/>
                <a:gd name="T1" fmla="*/ 104 h 104"/>
                <a:gd name="T2" fmla="*/ 62 w 104"/>
                <a:gd name="T3" fmla="*/ 103 h 104"/>
                <a:gd name="T4" fmla="*/ 73 w 104"/>
                <a:gd name="T5" fmla="*/ 100 h 104"/>
                <a:gd name="T6" fmla="*/ 81 w 104"/>
                <a:gd name="T7" fmla="*/ 95 h 104"/>
                <a:gd name="T8" fmla="*/ 89 w 104"/>
                <a:gd name="T9" fmla="*/ 89 h 104"/>
                <a:gd name="T10" fmla="*/ 95 w 104"/>
                <a:gd name="T11" fmla="*/ 81 h 104"/>
                <a:gd name="T12" fmla="*/ 100 w 104"/>
                <a:gd name="T13" fmla="*/ 72 h 104"/>
                <a:gd name="T14" fmla="*/ 103 w 104"/>
                <a:gd name="T15" fmla="*/ 62 h 104"/>
                <a:gd name="T16" fmla="*/ 104 w 104"/>
                <a:gd name="T17" fmla="*/ 52 h 104"/>
                <a:gd name="T18" fmla="*/ 103 w 104"/>
                <a:gd name="T19" fmla="*/ 41 h 104"/>
                <a:gd name="T20" fmla="*/ 100 w 104"/>
                <a:gd name="T21" fmla="*/ 31 h 104"/>
                <a:gd name="T22" fmla="*/ 95 w 104"/>
                <a:gd name="T23" fmla="*/ 22 h 104"/>
                <a:gd name="T24" fmla="*/ 89 w 104"/>
                <a:gd name="T25" fmla="*/ 15 h 104"/>
                <a:gd name="T26" fmla="*/ 81 w 104"/>
                <a:gd name="T27" fmla="*/ 8 h 104"/>
                <a:gd name="T28" fmla="*/ 73 w 104"/>
                <a:gd name="T29" fmla="*/ 4 h 104"/>
                <a:gd name="T30" fmla="*/ 62 w 104"/>
                <a:gd name="T31" fmla="*/ 1 h 104"/>
                <a:gd name="T32" fmla="*/ 52 w 104"/>
                <a:gd name="T33" fmla="*/ 0 h 104"/>
                <a:gd name="T34" fmla="*/ 42 w 104"/>
                <a:gd name="T35" fmla="*/ 1 h 104"/>
                <a:gd name="T36" fmla="*/ 32 w 104"/>
                <a:gd name="T37" fmla="*/ 4 h 104"/>
                <a:gd name="T38" fmla="*/ 24 w 104"/>
                <a:gd name="T39" fmla="*/ 8 h 104"/>
                <a:gd name="T40" fmla="*/ 16 w 104"/>
                <a:gd name="T41" fmla="*/ 15 h 104"/>
                <a:gd name="T42" fmla="*/ 9 w 104"/>
                <a:gd name="T43" fmla="*/ 22 h 104"/>
                <a:gd name="T44" fmla="*/ 4 w 104"/>
                <a:gd name="T45" fmla="*/ 31 h 104"/>
                <a:gd name="T46" fmla="*/ 1 w 104"/>
                <a:gd name="T47" fmla="*/ 41 h 104"/>
                <a:gd name="T48" fmla="*/ 0 w 104"/>
                <a:gd name="T49" fmla="*/ 52 h 104"/>
                <a:gd name="T50" fmla="*/ 1 w 104"/>
                <a:gd name="T51" fmla="*/ 62 h 104"/>
                <a:gd name="T52" fmla="*/ 4 w 104"/>
                <a:gd name="T53" fmla="*/ 72 h 104"/>
                <a:gd name="T54" fmla="*/ 9 w 104"/>
                <a:gd name="T55" fmla="*/ 81 h 104"/>
                <a:gd name="T56" fmla="*/ 16 w 104"/>
                <a:gd name="T57" fmla="*/ 89 h 104"/>
                <a:gd name="T58" fmla="*/ 24 w 104"/>
                <a:gd name="T59" fmla="*/ 95 h 104"/>
                <a:gd name="T60" fmla="*/ 32 w 104"/>
                <a:gd name="T61" fmla="*/ 100 h 104"/>
                <a:gd name="T62" fmla="*/ 42 w 104"/>
                <a:gd name="T63" fmla="*/ 103 h 104"/>
                <a:gd name="T64" fmla="*/ 52 w 104"/>
                <a:gd name="T6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82" name="Freeform 36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25 w 52"/>
                <a:gd name="T1" fmla="*/ 52 h 52"/>
                <a:gd name="T2" fmla="*/ 35 w 52"/>
                <a:gd name="T3" fmla="*/ 50 h 52"/>
                <a:gd name="T4" fmla="*/ 44 w 52"/>
                <a:gd name="T5" fmla="*/ 44 h 52"/>
                <a:gd name="T6" fmla="*/ 50 w 52"/>
                <a:gd name="T7" fmla="*/ 36 h 52"/>
                <a:gd name="T8" fmla="*/ 52 w 52"/>
                <a:gd name="T9" fmla="*/ 25 h 52"/>
                <a:gd name="T10" fmla="*/ 50 w 52"/>
                <a:gd name="T11" fmla="*/ 15 h 52"/>
                <a:gd name="T12" fmla="*/ 44 w 52"/>
                <a:gd name="T13" fmla="*/ 7 h 52"/>
                <a:gd name="T14" fmla="*/ 35 w 52"/>
                <a:gd name="T15" fmla="*/ 2 h 52"/>
                <a:gd name="T16" fmla="*/ 25 w 52"/>
                <a:gd name="T17" fmla="*/ 0 h 52"/>
                <a:gd name="T18" fmla="*/ 15 w 52"/>
                <a:gd name="T19" fmla="*/ 2 h 52"/>
                <a:gd name="T20" fmla="*/ 7 w 52"/>
                <a:gd name="T21" fmla="*/ 7 h 52"/>
                <a:gd name="T22" fmla="*/ 2 w 52"/>
                <a:gd name="T23" fmla="*/ 15 h 52"/>
                <a:gd name="T24" fmla="*/ 0 w 52"/>
                <a:gd name="T25" fmla="*/ 25 h 52"/>
                <a:gd name="T26" fmla="*/ 2 w 52"/>
                <a:gd name="T27" fmla="*/ 36 h 52"/>
                <a:gd name="T28" fmla="*/ 7 w 52"/>
                <a:gd name="T29" fmla="*/ 44 h 52"/>
                <a:gd name="T30" fmla="*/ 15 w 52"/>
                <a:gd name="T31" fmla="*/ 50 h 52"/>
                <a:gd name="T32" fmla="*/ 25 w 5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83" name="Freeform 36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27 w 52"/>
                <a:gd name="T1" fmla="*/ 52 h 52"/>
                <a:gd name="T2" fmla="*/ 37 w 52"/>
                <a:gd name="T3" fmla="*/ 50 h 52"/>
                <a:gd name="T4" fmla="*/ 45 w 52"/>
                <a:gd name="T5" fmla="*/ 45 h 52"/>
                <a:gd name="T6" fmla="*/ 50 w 52"/>
                <a:gd name="T7" fmla="*/ 37 h 52"/>
                <a:gd name="T8" fmla="*/ 52 w 52"/>
                <a:gd name="T9" fmla="*/ 26 h 52"/>
                <a:gd name="T10" fmla="*/ 50 w 52"/>
                <a:gd name="T11" fmla="*/ 16 h 52"/>
                <a:gd name="T12" fmla="*/ 45 w 52"/>
                <a:gd name="T13" fmla="*/ 8 h 52"/>
                <a:gd name="T14" fmla="*/ 37 w 52"/>
                <a:gd name="T15" fmla="*/ 2 h 52"/>
                <a:gd name="T16" fmla="*/ 27 w 52"/>
                <a:gd name="T17" fmla="*/ 0 h 52"/>
                <a:gd name="T18" fmla="*/ 17 w 52"/>
                <a:gd name="T19" fmla="*/ 2 h 52"/>
                <a:gd name="T20" fmla="*/ 8 w 52"/>
                <a:gd name="T21" fmla="*/ 8 h 52"/>
                <a:gd name="T22" fmla="*/ 2 w 52"/>
                <a:gd name="T23" fmla="*/ 16 h 52"/>
                <a:gd name="T24" fmla="*/ 0 w 52"/>
                <a:gd name="T25" fmla="*/ 26 h 52"/>
                <a:gd name="T26" fmla="*/ 2 w 52"/>
                <a:gd name="T27" fmla="*/ 37 h 52"/>
                <a:gd name="T28" fmla="*/ 8 w 52"/>
                <a:gd name="T29" fmla="*/ 45 h 52"/>
                <a:gd name="T30" fmla="*/ 17 w 52"/>
                <a:gd name="T31" fmla="*/ 50 h 52"/>
                <a:gd name="T32" fmla="*/ 27 w 5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84" name="Freeform 36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46 w 148"/>
                <a:gd name="T1" fmla="*/ 14 h 712"/>
                <a:gd name="T2" fmla="*/ 42 w 148"/>
                <a:gd name="T3" fmla="*/ 29 h 712"/>
                <a:gd name="T4" fmla="*/ 32 w 148"/>
                <a:gd name="T5" fmla="*/ 68 h 712"/>
                <a:gd name="T6" fmla="*/ 18 w 148"/>
                <a:gd name="T7" fmla="*/ 132 h 712"/>
                <a:gd name="T8" fmla="*/ 7 w 148"/>
                <a:gd name="T9" fmla="*/ 217 h 712"/>
                <a:gd name="T10" fmla="*/ 0 w 148"/>
                <a:gd name="T11" fmla="*/ 319 h 712"/>
                <a:gd name="T12" fmla="*/ 1 w 148"/>
                <a:gd name="T13" fmla="*/ 438 h 712"/>
                <a:gd name="T14" fmla="*/ 13 w 148"/>
                <a:gd name="T15" fmla="*/ 570 h 712"/>
                <a:gd name="T16" fmla="*/ 41 w 148"/>
                <a:gd name="T17" fmla="*/ 712 h 712"/>
                <a:gd name="T18" fmla="*/ 143 w 148"/>
                <a:gd name="T19" fmla="*/ 707 h 712"/>
                <a:gd name="T20" fmla="*/ 139 w 148"/>
                <a:gd name="T21" fmla="*/ 685 h 712"/>
                <a:gd name="T22" fmla="*/ 128 w 148"/>
                <a:gd name="T23" fmla="*/ 628 h 712"/>
                <a:gd name="T24" fmla="*/ 116 w 148"/>
                <a:gd name="T25" fmla="*/ 543 h 712"/>
                <a:gd name="T26" fmla="*/ 105 w 148"/>
                <a:gd name="T27" fmla="*/ 439 h 712"/>
                <a:gd name="T28" fmla="*/ 99 w 148"/>
                <a:gd name="T29" fmla="*/ 324 h 712"/>
                <a:gd name="T30" fmla="*/ 102 w 148"/>
                <a:gd name="T31" fmla="*/ 209 h 712"/>
                <a:gd name="T32" fmla="*/ 117 w 148"/>
                <a:gd name="T33" fmla="*/ 100 h 712"/>
                <a:gd name="T34" fmla="*/ 148 w 148"/>
                <a:gd name="T35" fmla="*/ 8 h 712"/>
                <a:gd name="T36" fmla="*/ 148 w 148"/>
                <a:gd name="T37" fmla="*/ 7 h 712"/>
                <a:gd name="T38" fmla="*/ 148 w 148"/>
                <a:gd name="T39" fmla="*/ 5 h 712"/>
                <a:gd name="T40" fmla="*/ 146 w 148"/>
                <a:gd name="T41" fmla="*/ 3 h 712"/>
                <a:gd name="T42" fmla="*/ 140 w 148"/>
                <a:gd name="T43" fmla="*/ 0 h 712"/>
                <a:gd name="T44" fmla="*/ 127 w 148"/>
                <a:gd name="T45" fmla="*/ 0 h 712"/>
                <a:gd name="T46" fmla="*/ 109 w 148"/>
                <a:gd name="T47" fmla="*/ 1 h 712"/>
                <a:gd name="T48" fmla="*/ 83 w 148"/>
                <a:gd name="T49" fmla="*/ 6 h 712"/>
                <a:gd name="T50" fmla="*/ 46 w 148"/>
                <a:gd name="T51" fmla="*/ 1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85" name="Freeform 36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201 w 201"/>
                <a:gd name="T1" fmla="*/ 5 h 795"/>
                <a:gd name="T2" fmla="*/ 196 w 201"/>
                <a:gd name="T3" fmla="*/ 10 h 795"/>
                <a:gd name="T4" fmla="*/ 183 w 201"/>
                <a:gd name="T5" fmla="*/ 31 h 795"/>
                <a:gd name="T6" fmla="*/ 165 w 201"/>
                <a:gd name="T7" fmla="*/ 73 h 795"/>
                <a:gd name="T8" fmla="*/ 148 w 201"/>
                <a:gd name="T9" fmla="*/ 140 h 795"/>
                <a:gd name="T10" fmla="*/ 134 w 201"/>
                <a:gd name="T11" fmla="*/ 240 h 795"/>
                <a:gd name="T12" fmla="*/ 127 w 201"/>
                <a:gd name="T13" fmla="*/ 379 h 795"/>
                <a:gd name="T14" fmla="*/ 131 w 201"/>
                <a:gd name="T15" fmla="*/ 561 h 795"/>
                <a:gd name="T16" fmla="*/ 150 w 201"/>
                <a:gd name="T17" fmla="*/ 795 h 795"/>
                <a:gd name="T18" fmla="*/ 37 w 201"/>
                <a:gd name="T19" fmla="*/ 795 h 795"/>
                <a:gd name="T20" fmla="*/ 33 w 201"/>
                <a:gd name="T21" fmla="*/ 771 h 795"/>
                <a:gd name="T22" fmla="*/ 24 w 201"/>
                <a:gd name="T23" fmla="*/ 707 h 795"/>
                <a:gd name="T24" fmla="*/ 13 w 201"/>
                <a:gd name="T25" fmla="*/ 611 h 795"/>
                <a:gd name="T26" fmla="*/ 3 w 201"/>
                <a:gd name="T27" fmla="*/ 493 h 795"/>
                <a:gd name="T28" fmla="*/ 0 w 201"/>
                <a:gd name="T29" fmla="*/ 363 h 795"/>
                <a:gd name="T30" fmla="*/ 7 w 201"/>
                <a:gd name="T31" fmla="*/ 231 h 795"/>
                <a:gd name="T32" fmla="*/ 28 w 201"/>
                <a:gd name="T33" fmla="*/ 107 h 795"/>
                <a:gd name="T34" fmla="*/ 66 w 201"/>
                <a:gd name="T35" fmla="*/ 0 h 795"/>
                <a:gd name="T36" fmla="*/ 201 w 201"/>
                <a:gd name="T37" fmla="*/ 5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86" name="Freeform 36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41 w 129"/>
                <a:gd name="T1" fmla="*/ 12 h 622"/>
                <a:gd name="T2" fmla="*/ 37 w 129"/>
                <a:gd name="T3" fmla="*/ 24 h 622"/>
                <a:gd name="T4" fmla="*/ 29 w 129"/>
                <a:gd name="T5" fmla="*/ 59 h 622"/>
                <a:gd name="T6" fmla="*/ 18 w 129"/>
                <a:gd name="T7" fmla="*/ 115 h 622"/>
                <a:gd name="T8" fmla="*/ 6 w 129"/>
                <a:gd name="T9" fmla="*/ 189 h 622"/>
                <a:gd name="T10" fmla="*/ 0 w 129"/>
                <a:gd name="T11" fmla="*/ 279 h 622"/>
                <a:gd name="T12" fmla="*/ 1 w 129"/>
                <a:gd name="T13" fmla="*/ 382 h 622"/>
                <a:gd name="T14" fmla="*/ 11 w 129"/>
                <a:gd name="T15" fmla="*/ 497 h 622"/>
                <a:gd name="T16" fmla="*/ 36 w 129"/>
                <a:gd name="T17" fmla="*/ 622 h 622"/>
                <a:gd name="T18" fmla="*/ 124 w 129"/>
                <a:gd name="T19" fmla="*/ 617 h 622"/>
                <a:gd name="T20" fmla="*/ 120 w 129"/>
                <a:gd name="T21" fmla="*/ 598 h 622"/>
                <a:gd name="T22" fmla="*/ 112 w 129"/>
                <a:gd name="T23" fmla="*/ 548 h 622"/>
                <a:gd name="T24" fmla="*/ 101 w 129"/>
                <a:gd name="T25" fmla="*/ 473 h 622"/>
                <a:gd name="T26" fmla="*/ 92 w 129"/>
                <a:gd name="T27" fmla="*/ 382 h 622"/>
                <a:gd name="T28" fmla="*/ 87 w 129"/>
                <a:gd name="T29" fmla="*/ 282 h 622"/>
                <a:gd name="T30" fmla="*/ 89 w 129"/>
                <a:gd name="T31" fmla="*/ 182 h 622"/>
                <a:gd name="T32" fmla="*/ 102 w 129"/>
                <a:gd name="T33" fmla="*/ 87 h 622"/>
                <a:gd name="T34" fmla="*/ 129 w 129"/>
                <a:gd name="T35" fmla="*/ 7 h 622"/>
                <a:gd name="T36" fmla="*/ 129 w 129"/>
                <a:gd name="T37" fmla="*/ 6 h 622"/>
                <a:gd name="T38" fmla="*/ 129 w 129"/>
                <a:gd name="T39" fmla="*/ 4 h 622"/>
                <a:gd name="T40" fmla="*/ 127 w 129"/>
                <a:gd name="T41" fmla="*/ 2 h 622"/>
                <a:gd name="T42" fmla="*/ 122 w 129"/>
                <a:gd name="T43" fmla="*/ 0 h 622"/>
                <a:gd name="T44" fmla="*/ 112 w 129"/>
                <a:gd name="T45" fmla="*/ 0 h 622"/>
                <a:gd name="T46" fmla="*/ 96 w 129"/>
                <a:gd name="T47" fmla="*/ 1 h 622"/>
                <a:gd name="T48" fmla="*/ 72 w 129"/>
                <a:gd name="T49" fmla="*/ 5 h 622"/>
                <a:gd name="T50" fmla="*/ 41 w 129"/>
                <a:gd name="T51" fmla="*/ 1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87" name="Freeform 36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35 w 110"/>
                <a:gd name="T1" fmla="*/ 10 h 531"/>
                <a:gd name="T2" fmla="*/ 32 w 110"/>
                <a:gd name="T3" fmla="*/ 20 h 531"/>
                <a:gd name="T4" fmla="*/ 24 w 110"/>
                <a:gd name="T5" fmla="*/ 50 h 531"/>
                <a:gd name="T6" fmla="*/ 15 w 110"/>
                <a:gd name="T7" fmla="*/ 98 h 531"/>
                <a:gd name="T8" fmla="*/ 5 w 110"/>
                <a:gd name="T9" fmla="*/ 160 h 531"/>
                <a:gd name="T10" fmla="*/ 0 w 110"/>
                <a:gd name="T11" fmla="*/ 237 h 531"/>
                <a:gd name="T12" fmla="*/ 1 w 110"/>
                <a:gd name="T13" fmla="*/ 326 h 531"/>
                <a:gd name="T14" fmla="*/ 10 w 110"/>
                <a:gd name="T15" fmla="*/ 424 h 531"/>
                <a:gd name="T16" fmla="*/ 31 w 110"/>
                <a:gd name="T17" fmla="*/ 531 h 531"/>
                <a:gd name="T18" fmla="*/ 106 w 110"/>
                <a:gd name="T19" fmla="*/ 525 h 531"/>
                <a:gd name="T20" fmla="*/ 103 w 110"/>
                <a:gd name="T21" fmla="*/ 510 h 531"/>
                <a:gd name="T22" fmla="*/ 96 w 110"/>
                <a:gd name="T23" fmla="*/ 467 h 531"/>
                <a:gd name="T24" fmla="*/ 87 w 110"/>
                <a:gd name="T25" fmla="*/ 404 h 531"/>
                <a:gd name="T26" fmla="*/ 79 w 110"/>
                <a:gd name="T27" fmla="*/ 326 h 531"/>
                <a:gd name="T28" fmla="*/ 74 w 110"/>
                <a:gd name="T29" fmla="*/ 241 h 531"/>
                <a:gd name="T30" fmla="*/ 76 w 110"/>
                <a:gd name="T31" fmla="*/ 155 h 531"/>
                <a:gd name="T32" fmla="*/ 87 w 110"/>
                <a:gd name="T33" fmla="*/ 74 h 531"/>
                <a:gd name="T34" fmla="*/ 110 w 110"/>
                <a:gd name="T35" fmla="*/ 6 h 531"/>
                <a:gd name="T36" fmla="*/ 110 w 110"/>
                <a:gd name="T37" fmla="*/ 5 h 531"/>
                <a:gd name="T38" fmla="*/ 110 w 110"/>
                <a:gd name="T39" fmla="*/ 4 h 531"/>
                <a:gd name="T40" fmla="*/ 108 w 110"/>
                <a:gd name="T41" fmla="*/ 2 h 531"/>
                <a:gd name="T42" fmla="*/ 104 w 110"/>
                <a:gd name="T43" fmla="*/ 0 h 531"/>
                <a:gd name="T44" fmla="*/ 95 w 110"/>
                <a:gd name="T45" fmla="*/ 0 h 531"/>
                <a:gd name="T46" fmla="*/ 82 w 110"/>
                <a:gd name="T47" fmla="*/ 1 h 531"/>
                <a:gd name="T48" fmla="*/ 62 w 110"/>
                <a:gd name="T49" fmla="*/ 4 h 531"/>
                <a:gd name="T50" fmla="*/ 35 w 110"/>
                <a:gd name="T51" fmla="*/ 1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88" name="Freeform 36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29 w 92"/>
                <a:gd name="T1" fmla="*/ 8 h 438"/>
                <a:gd name="T2" fmla="*/ 26 w 92"/>
                <a:gd name="T3" fmla="*/ 16 h 438"/>
                <a:gd name="T4" fmla="*/ 20 w 92"/>
                <a:gd name="T5" fmla="*/ 42 h 438"/>
                <a:gd name="T6" fmla="*/ 12 w 92"/>
                <a:gd name="T7" fmla="*/ 81 h 438"/>
                <a:gd name="T8" fmla="*/ 4 w 92"/>
                <a:gd name="T9" fmla="*/ 133 h 438"/>
                <a:gd name="T10" fmla="*/ 0 w 92"/>
                <a:gd name="T11" fmla="*/ 196 h 438"/>
                <a:gd name="T12" fmla="*/ 0 w 92"/>
                <a:gd name="T13" fmla="*/ 270 h 438"/>
                <a:gd name="T14" fmla="*/ 9 w 92"/>
                <a:gd name="T15" fmla="*/ 351 h 438"/>
                <a:gd name="T16" fmla="*/ 25 w 92"/>
                <a:gd name="T17" fmla="*/ 438 h 438"/>
                <a:gd name="T18" fmla="*/ 88 w 92"/>
                <a:gd name="T19" fmla="*/ 435 h 438"/>
                <a:gd name="T20" fmla="*/ 85 w 92"/>
                <a:gd name="T21" fmla="*/ 422 h 438"/>
                <a:gd name="T22" fmla="*/ 79 w 92"/>
                <a:gd name="T23" fmla="*/ 386 h 438"/>
                <a:gd name="T24" fmla="*/ 72 w 92"/>
                <a:gd name="T25" fmla="*/ 334 h 438"/>
                <a:gd name="T26" fmla="*/ 65 w 92"/>
                <a:gd name="T27" fmla="*/ 270 h 438"/>
                <a:gd name="T28" fmla="*/ 61 w 92"/>
                <a:gd name="T29" fmla="*/ 199 h 438"/>
                <a:gd name="T30" fmla="*/ 63 w 92"/>
                <a:gd name="T31" fmla="*/ 129 h 438"/>
                <a:gd name="T32" fmla="*/ 73 w 92"/>
                <a:gd name="T33" fmla="*/ 61 h 438"/>
                <a:gd name="T34" fmla="*/ 92 w 92"/>
                <a:gd name="T35" fmla="*/ 5 h 438"/>
                <a:gd name="T36" fmla="*/ 92 w 92"/>
                <a:gd name="T37" fmla="*/ 4 h 438"/>
                <a:gd name="T38" fmla="*/ 92 w 92"/>
                <a:gd name="T39" fmla="*/ 3 h 438"/>
                <a:gd name="T40" fmla="*/ 90 w 92"/>
                <a:gd name="T41" fmla="*/ 1 h 438"/>
                <a:gd name="T42" fmla="*/ 87 w 92"/>
                <a:gd name="T43" fmla="*/ 0 h 438"/>
                <a:gd name="T44" fmla="*/ 80 w 92"/>
                <a:gd name="T45" fmla="*/ 0 h 438"/>
                <a:gd name="T46" fmla="*/ 68 w 92"/>
                <a:gd name="T47" fmla="*/ 0 h 438"/>
                <a:gd name="T48" fmla="*/ 51 w 92"/>
                <a:gd name="T49" fmla="*/ 3 h 438"/>
                <a:gd name="T50" fmla="*/ 29 w 92"/>
                <a:gd name="T51" fmla="*/ 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89" name="Freeform 36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23 w 73"/>
                <a:gd name="T1" fmla="*/ 7 h 347"/>
                <a:gd name="T2" fmla="*/ 21 w 73"/>
                <a:gd name="T3" fmla="*/ 14 h 347"/>
                <a:gd name="T4" fmla="*/ 16 w 73"/>
                <a:gd name="T5" fmla="*/ 33 h 347"/>
                <a:gd name="T6" fmla="*/ 10 w 73"/>
                <a:gd name="T7" fmla="*/ 64 h 347"/>
                <a:gd name="T8" fmla="*/ 4 w 73"/>
                <a:gd name="T9" fmla="*/ 105 h 347"/>
                <a:gd name="T10" fmla="*/ 0 w 73"/>
                <a:gd name="T11" fmla="*/ 155 h 347"/>
                <a:gd name="T12" fmla="*/ 0 w 73"/>
                <a:gd name="T13" fmla="*/ 213 h 347"/>
                <a:gd name="T14" fmla="*/ 7 w 73"/>
                <a:gd name="T15" fmla="*/ 278 h 347"/>
                <a:gd name="T16" fmla="*/ 20 w 73"/>
                <a:gd name="T17" fmla="*/ 347 h 347"/>
                <a:gd name="T18" fmla="*/ 70 w 73"/>
                <a:gd name="T19" fmla="*/ 344 h 347"/>
                <a:gd name="T20" fmla="*/ 68 w 73"/>
                <a:gd name="T21" fmla="*/ 334 h 347"/>
                <a:gd name="T22" fmla="*/ 63 w 73"/>
                <a:gd name="T23" fmla="*/ 305 h 347"/>
                <a:gd name="T24" fmla="*/ 56 w 73"/>
                <a:gd name="T25" fmla="*/ 265 h 347"/>
                <a:gd name="T26" fmla="*/ 51 w 73"/>
                <a:gd name="T27" fmla="*/ 213 h 347"/>
                <a:gd name="T28" fmla="*/ 48 w 73"/>
                <a:gd name="T29" fmla="*/ 158 h 347"/>
                <a:gd name="T30" fmla="*/ 50 w 73"/>
                <a:gd name="T31" fmla="*/ 101 h 347"/>
                <a:gd name="T32" fmla="*/ 57 w 73"/>
                <a:gd name="T33" fmla="*/ 49 h 347"/>
                <a:gd name="T34" fmla="*/ 73 w 73"/>
                <a:gd name="T35" fmla="*/ 4 h 347"/>
                <a:gd name="T36" fmla="*/ 73 w 73"/>
                <a:gd name="T37" fmla="*/ 4 h 347"/>
                <a:gd name="T38" fmla="*/ 73 w 73"/>
                <a:gd name="T39" fmla="*/ 2 h 347"/>
                <a:gd name="T40" fmla="*/ 72 w 73"/>
                <a:gd name="T41" fmla="*/ 1 h 347"/>
                <a:gd name="T42" fmla="*/ 69 w 73"/>
                <a:gd name="T43" fmla="*/ 0 h 347"/>
                <a:gd name="T44" fmla="*/ 63 w 73"/>
                <a:gd name="T45" fmla="*/ 0 h 347"/>
                <a:gd name="T46" fmla="*/ 53 w 73"/>
                <a:gd name="T47" fmla="*/ 1 h 347"/>
                <a:gd name="T48" fmla="*/ 41 w 73"/>
                <a:gd name="T49" fmla="*/ 3 h 347"/>
                <a:gd name="T50" fmla="*/ 23 w 73"/>
                <a:gd name="T51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90" name="Freeform 37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16 w 52"/>
                <a:gd name="T1" fmla="*/ 5 h 256"/>
                <a:gd name="T2" fmla="*/ 15 w 52"/>
                <a:gd name="T3" fmla="*/ 10 h 256"/>
                <a:gd name="T4" fmla="*/ 11 w 52"/>
                <a:gd name="T5" fmla="*/ 24 h 256"/>
                <a:gd name="T6" fmla="*/ 6 w 52"/>
                <a:gd name="T7" fmla="*/ 47 h 256"/>
                <a:gd name="T8" fmla="*/ 2 w 52"/>
                <a:gd name="T9" fmla="*/ 77 h 256"/>
                <a:gd name="T10" fmla="*/ 0 w 52"/>
                <a:gd name="T11" fmla="*/ 115 h 256"/>
                <a:gd name="T12" fmla="*/ 0 w 52"/>
                <a:gd name="T13" fmla="*/ 157 h 256"/>
                <a:gd name="T14" fmla="*/ 4 w 52"/>
                <a:gd name="T15" fmla="*/ 205 h 256"/>
                <a:gd name="T16" fmla="*/ 14 w 52"/>
                <a:gd name="T17" fmla="*/ 256 h 256"/>
                <a:gd name="T18" fmla="*/ 50 w 52"/>
                <a:gd name="T19" fmla="*/ 254 h 256"/>
                <a:gd name="T20" fmla="*/ 49 w 52"/>
                <a:gd name="T21" fmla="*/ 247 h 256"/>
                <a:gd name="T22" fmla="*/ 45 w 52"/>
                <a:gd name="T23" fmla="*/ 226 h 256"/>
                <a:gd name="T24" fmla="*/ 41 w 52"/>
                <a:gd name="T25" fmla="*/ 195 h 256"/>
                <a:gd name="T26" fmla="*/ 37 w 52"/>
                <a:gd name="T27" fmla="*/ 157 h 256"/>
                <a:gd name="T28" fmla="*/ 35 w 52"/>
                <a:gd name="T29" fmla="*/ 116 h 256"/>
                <a:gd name="T30" fmla="*/ 36 w 52"/>
                <a:gd name="T31" fmla="*/ 74 h 256"/>
                <a:gd name="T32" fmla="*/ 41 w 52"/>
                <a:gd name="T33" fmla="*/ 35 h 256"/>
                <a:gd name="T34" fmla="*/ 52 w 52"/>
                <a:gd name="T35" fmla="*/ 3 h 256"/>
                <a:gd name="T36" fmla="*/ 52 w 52"/>
                <a:gd name="T37" fmla="*/ 3 h 256"/>
                <a:gd name="T38" fmla="*/ 52 w 52"/>
                <a:gd name="T39" fmla="*/ 2 h 256"/>
                <a:gd name="T40" fmla="*/ 51 w 52"/>
                <a:gd name="T41" fmla="*/ 1 h 256"/>
                <a:gd name="T42" fmla="*/ 49 w 52"/>
                <a:gd name="T43" fmla="*/ 0 h 256"/>
                <a:gd name="T44" fmla="*/ 45 w 52"/>
                <a:gd name="T45" fmla="*/ 0 h 256"/>
                <a:gd name="T46" fmla="*/ 39 w 52"/>
                <a:gd name="T47" fmla="*/ 0 h 256"/>
                <a:gd name="T48" fmla="*/ 29 w 52"/>
                <a:gd name="T49" fmla="*/ 2 h 256"/>
                <a:gd name="T50" fmla="*/ 16 w 52"/>
                <a:gd name="T51" fmla="*/ 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91" name="Freeform 37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176 w 176"/>
                <a:gd name="T1" fmla="*/ 5 h 693"/>
                <a:gd name="T2" fmla="*/ 172 w 176"/>
                <a:gd name="T3" fmla="*/ 10 h 693"/>
                <a:gd name="T4" fmla="*/ 159 w 176"/>
                <a:gd name="T5" fmla="*/ 28 h 693"/>
                <a:gd name="T6" fmla="*/ 144 w 176"/>
                <a:gd name="T7" fmla="*/ 63 h 693"/>
                <a:gd name="T8" fmla="*/ 129 w 176"/>
                <a:gd name="T9" fmla="*/ 123 h 693"/>
                <a:gd name="T10" fmla="*/ 117 w 176"/>
                <a:gd name="T11" fmla="*/ 210 h 693"/>
                <a:gd name="T12" fmla="*/ 110 w 176"/>
                <a:gd name="T13" fmla="*/ 331 h 693"/>
                <a:gd name="T14" fmla="*/ 115 w 176"/>
                <a:gd name="T15" fmla="*/ 490 h 693"/>
                <a:gd name="T16" fmla="*/ 131 w 176"/>
                <a:gd name="T17" fmla="*/ 693 h 693"/>
                <a:gd name="T18" fmla="*/ 32 w 176"/>
                <a:gd name="T19" fmla="*/ 693 h 693"/>
                <a:gd name="T20" fmla="*/ 29 w 176"/>
                <a:gd name="T21" fmla="*/ 673 h 693"/>
                <a:gd name="T22" fmla="*/ 20 w 176"/>
                <a:gd name="T23" fmla="*/ 617 h 693"/>
                <a:gd name="T24" fmla="*/ 11 w 176"/>
                <a:gd name="T25" fmla="*/ 533 h 693"/>
                <a:gd name="T26" fmla="*/ 3 w 176"/>
                <a:gd name="T27" fmla="*/ 430 h 693"/>
                <a:gd name="T28" fmla="*/ 0 w 176"/>
                <a:gd name="T29" fmla="*/ 317 h 693"/>
                <a:gd name="T30" fmla="*/ 6 w 176"/>
                <a:gd name="T31" fmla="*/ 202 h 693"/>
                <a:gd name="T32" fmla="*/ 23 w 176"/>
                <a:gd name="T33" fmla="*/ 93 h 693"/>
                <a:gd name="T34" fmla="*/ 57 w 176"/>
                <a:gd name="T35" fmla="*/ 0 h 693"/>
                <a:gd name="T36" fmla="*/ 176 w 176"/>
                <a:gd name="T37" fmla="*/ 5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92" name="Freeform 37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149 w 149"/>
                <a:gd name="T1" fmla="*/ 4 h 592"/>
                <a:gd name="T2" fmla="*/ 145 w 149"/>
                <a:gd name="T3" fmla="*/ 8 h 592"/>
                <a:gd name="T4" fmla="*/ 136 w 149"/>
                <a:gd name="T5" fmla="*/ 24 h 592"/>
                <a:gd name="T6" fmla="*/ 123 w 149"/>
                <a:gd name="T7" fmla="*/ 54 h 592"/>
                <a:gd name="T8" fmla="*/ 110 w 149"/>
                <a:gd name="T9" fmla="*/ 104 h 592"/>
                <a:gd name="T10" fmla="*/ 99 w 149"/>
                <a:gd name="T11" fmla="*/ 179 h 592"/>
                <a:gd name="T12" fmla="*/ 94 w 149"/>
                <a:gd name="T13" fmla="*/ 282 h 592"/>
                <a:gd name="T14" fmla="*/ 97 w 149"/>
                <a:gd name="T15" fmla="*/ 418 h 592"/>
                <a:gd name="T16" fmla="*/ 112 w 149"/>
                <a:gd name="T17" fmla="*/ 592 h 592"/>
                <a:gd name="T18" fmla="*/ 27 w 149"/>
                <a:gd name="T19" fmla="*/ 592 h 592"/>
                <a:gd name="T20" fmla="*/ 24 w 149"/>
                <a:gd name="T21" fmla="*/ 575 h 592"/>
                <a:gd name="T22" fmla="*/ 17 w 149"/>
                <a:gd name="T23" fmla="*/ 527 h 592"/>
                <a:gd name="T24" fmla="*/ 9 w 149"/>
                <a:gd name="T25" fmla="*/ 455 h 592"/>
                <a:gd name="T26" fmla="*/ 2 w 149"/>
                <a:gd name="T27" fmla="*/ 367 h 592"/>
                <a:gd name="T28" fmla="*/ 0 w 149"/>
                <a:gd name="T29" fmla="*/ 271 h 592"/>
                <a:gd name="T30" fmla="*/ 5 w 149"/>
                <a:gd name="T31" fmla="*/ 173 h 592"/>
                <a:gd name="T32" fmla="*/ 20 w 149"/>
                <a:gd name="T33" fmla="*/ 80 h 592"/>
                <a:gd name="T34" fmla="*/ 48 w 149"/>
                <a:gd name="T35" fmla="*/ 0 h 592"/>
                <a:gd name="T36" fmla="*/ 149 w 149"/>
                <a:gd name="T37" fmla="*/ 4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93" name="Freeform 37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24 w 124"/>
                <a:gd name="T1" fmla="*/ 4 h 490"/>
                <a:gd name="T2" fmla="*/ 121 w 124"/>
                <a:gd name="T3" fmla="*/ 7 h 490"/>
                <a:gd name="T4" fmla="*/ 113 w 124"/>
                <a:gd name="T5" fmla="*/ 21 h 490"/>
                <a:gd name="T6" fmla="*/ 103 w 124"/>
                <a:gd name="T7" fmla="*/ 45 h 490"/>
                <a:gd name="T8" fmla="*/ 91 w 124"/>
                <a:gd name="T9" fmla="*/ 87 h 490"/>
                <a:gd name="T10" fmla="*/ 83 w 124"/>
                <a:gd name="T11" fmla="*/ 148 h 490"/>
                <a:gd name="T12" fmla="*/ 79 w 124"/>
                <a:gd name="T13" fmla="*/ 234 h 490"/>
                <a:gd name="T14" fmla="*/ 81 w 124"/>
                <a:gd name="T15" fmla="*/ 347 h 490"/>
                <a:gd name="T16" fmla="*/ 93 w 124"/>
                <a:gd name="T17" fmla="*/ 490 h 490"/>
                <a:gd name="T18" fmla="*/ 23 w 124"/>
                <a:gd name="T19" fmla="*/ 490 h 490"/>
                <a:gd name="T20" fmla="*/ 21 w 124"/>
                <a:gd name="T21" fmla="*/ 476 h 490"/>
                <a:gd name="T22" fmla="*/ 15 w 124"/>
                <a:gd name="T23" fmla="*/ 436 h 490"/>
                <a:gd name="T24" fmla="*/ 8 w 124"/>
                <a:gd name="T25" fmla="*/ 377 h 490"/>
                <a:gd name="T26" fmla="*/ 2 w 124"/>
                <a:gd name="T27" fmla="*/ 304 h 490"/>
                <a:gd name="T28" fmla="*/ 0 w 124"/>
                <a:gd name="T29" fmla="*/ 224 h 490"/>
                <a:gd name="T30" fmla="*/ 4 w 124"/>
                <a:gd name="T31" fmla="*/ 143 h 490"/>
                <a:gd name="T32" fmla="*/ 17 w 124"/>
                <a:gd name="T33" fmla="*/ 67 h 490"/>
                <a:gd name="T34" fmla="*/ 40 w 124"/>
                <a:gd name="T35" fmla="*/ 0 h 490"/>
                <a:gd name="T36" fmla="*/ 124 w 124"/>
                <a:gd name="T37" fmla="*/ 4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94" name="Freeform 37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99 w 99"/>
                <a:gd name="T1" fmla="*/ 3 h 389"/>
                <a:gd name="T2" fmla="*/ 96 w 99"/>
                <a:gd name="T3" fmla="*/ 6 h 389"/>
                <a:gd name="T4" fmla="*/ 89 w 99"/>
                <a:gd name="T5" fmla="*/ 16 h 389"/>
                <a:gd name="T6" fmla="*/ 81 w 99"/>
                <a:gd name="T7" fmla="*/ 36 h 389"/>
                <a:gd name="T8" fmla="*/ 72 w 99"/>
                <a:gd name="T9" fmla="*/ 69 h 389"/>
                <a:gd name="T10" fmla="*/ 66 w 99"/>
                <a:gd name="T11" fmla="*/ 118 h 389"/>
                <a:gd name="T12" fmla="*/ 62 w 99"/>
                <a:gd name="T13" fmla="*/ 185 h 389"/>
                <a:gd name="T14" fmla="*/ 64 w 99"/>
                <a:gd name="T15" fmla="*/ 275 h 389"/>
                <a:gd name="T16" fmla="*/ 73 w 99"/>
                <a:gd name="T17" fmla="*/ 389 h 389"/>
                <a:gd name="T18" fmla="*/ 18 w 99"/>
                <a:gd name="T19" fmla="*/ 389 h 389"/>
                <a:gd name="T20" fmla="*/ 16 w 99"/>
                <a:gd name="T21" fmla="*/ 378 h 389"/>
                <a:gd name="T22" fmla="*/ 11 w 99"/>
                <a:gd name="T23" fmla="*/ 346 h 389"/>
                <a:gd name="T24" fmla="*/ 6 w 99"/>
                <a:gd name="T25" fmla="*/ 299 h 389"/>
                <a:gd name="T26" fmla="*/ 2 w 99"/>
                <a:gd name="T27" fmla="*/ 242 h 389"/>
                <a:gd name="T28" fmla="*/ 0 w 99"/>
                <a:gd name="T29" fmla="*/ 178 h 389"/>
                <a:gd name="T30" fmla="*/ 4 w 99"/>
                <a:gd name="T31" fmla="*/ 114 h 389"/>
                <a:gd name="T32" fmla="*/ 14 w 99"/>
                <a:gd name="T33" fmla="*/ 52 h 389"/>
                <a:gd name="T34" fmla="*/ 32 w 99"/>
                <a:gd name="T35" fmla="*/ 0 h 389"/>
                <a:gd name="T36" fmla="*/ 99 w 99"/>
                <a:gd name="T37" fmla="*/ 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95" name="Freeform 37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72 w 72"/>
                <a:gd name="T1" fmla="*/ 2 h 287"/>
                <a:gd name="T2" fmla="*/ 70 w 72"/>
                <a:gd name="T3" fmla="*/ 4 h 287"/>
                <a:gd name="T4" fmla="*/ 66 w 72"/>
                <a:gd name="T5" fmla="*/ 12 h 287"/>
                <a:gd name="T6" fmla="*/ 59 w 72"/>
                <a:gd name="T7" fmla="*/ 27 h 287"/>
                <a:gd name="T8" fmla="*/ 53 w 72"/>
                <a:gd name="T9" fmla="*/ 50 h 287"/>
                <a:gd name="T10" fmla="*/ 48 w 72"/>
                <a:gd name="T11" fmla="*/ 87 h 287"/>
                <a:gd name="T12" fmla="*/ 46 w 72"/>
                <a:gd name="T13" fmla="*/ 137 h 287"/>
                <a:gd name="T14" fmla="*/ 47 w 72"/>
                <a:gd name="T15" fmla="*/ 203 h 287"/>
                <a:gd name="T16" fmla="*/ 54 w 72"/>
                <a:gd name="T17" fmla="*/ 287 h 287"/>
                <a:gd name="T18" fmla="*/ 13 w 72"/>
                <a:gd name="T19" fmla="*/ 287 h 287"/>
                <a:gd name="T20" fmla="*/ 12 w 72"/>
                <a:gd name="T21" fmla="*/ 279 h 287"/>
                <a:gd name="T22" fmla="*/ 8 w 72"/>
                <a:gd name="T23" fmla="*/ 255 h 287"/>
                <a:gd name="T24" fmla="*/ 4 w 72"/>
                <a:gd name="T25" fmla="*/ 220 h 287"/>
                <a:gd name="T26" fmla="*/ 1 w 72"/>
                <a:gd name="T27" fmla="*/ 178 h 287"/>
                <a:gd name="T28" fmla="*/ 0 w 72"/>
                <a:gd name="T29" fmla="*/ 131 h 287"/>
                <a:gd name="T30" fmla="*/ 2 w 72"/>
                <a:gd name="T31" fmla="*/ 84 h 287"/>
                <a:gd name="T32" fmla="*/ 9 w 72"/>
                <a:gd name="T33" fmla="*/ 39 h 287"/>
                <a:gd name="T34" fmla="*/ 23 w 72"/>
                <a:gd name="T35" fmla="*/ 0 h 287"/>
                <a:gd name="T36" fmla="*/ 72 w 72"/>
                <a:gd name="T37" fmla="*/ 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96" name="Rectangle 37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97" name="Freeform 37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33 w 354"/>
                <a:gd name="T1" fmla="*/ 39 h 418"/>
                <a:gd name="T2" fmla="*/ 30 w 354"/>
                <a:gd name="T3" fmla="*/ 48 h 418"/>
                <a:gd name="T4" fmla="*/ 23 w 354"/>
                <a:gd name="T5" fmla="*/ 71 h 418"/>
                <a:gd name="T6" fmla="*/ 15 w 354"/>
                <a:gd name="T7" fmla="*/ 107 h 418"/>
                <a:gd name="T8" fmla="*/ 7 w 354"/>
                <a:gd name="T9" fmla="*/ 155 h 418"/>
                <a:gd name="T10" fmla="*/ 1 w 354"/>
                <a:gd name="T11" fmla="*/ 212 h 418"/>
                <a:gd name="T12" fmla="*/ 0 w 354"/>
                <a:gd name="T13" fmla="*/ 276 h 418"/>
                <a:gd name="T14" fmla="*/ 6 w 354"/>
                <a:gd name="T15" fmla="*/ 345 h 418"/>
                <a:gd name="T16" fmla="*/ 21 w 354"/>
                <a:gd name="T17" fmla="*/ 418 h 418"/>
                <a:gd name="T18" fmla="*/ 21 w 354"/>
                <a:gd name="T19" fmla="*/ 415 h 418"/>
                <a:gd name="T20" fmla="*/ 21 w 354"/>
                <a:gd name="T21" fmla="*/ 405 h 418"/>
                <a:gd name="T22" fmla="*/ 21 w 354"/>
                <a:gd name="T23" fmla="*/ 390 h 418"/>
                <a:gd name="T24" fmla="*/ 21 w 354"/>
                <a:gd name="T25" fmla="*/ 372 h 418"/>
                <a:gd name="T26" fmla="*/ 23 w 354"/>
                <a:gd name="T27" fmla="*/ 348 h 418"/>
                <a:gd name="T28" fmla="*/ 27 w 354"/>
                <a:gd name="T29" fmla="*/ 324 h 418"/>
                <a:gd name="T30" fmla="*/ 31 w 354"/>
                <a:gd name="T31" fmla="*/ 296 h 418"/>
                <a:gd name="T32" fmla="*/ 37 w 354"/>
                <a:gd name="T33" fmla="*/ 267 h 418"/>
                <a:gd name="T34" fmla="*/ 46 w 354"/>
                <a:gd name="T35" fmla="*/ 239 h 418"/>
                <a:gd name="T36" fmla="*/ 57 w 354"/>
                <a:gd name="T37" fmla="*/ 211 h 418"/>
                <a:gd name="T38" fmla="*/ 70 w 354"/>
                <a:gd name="T39" fmla="*/ 185 h 418"/>
                <a:gd name="T40" fmla="*/ 88 w 354"/>
                <a:gd name="T41" fmla="*/ 160 h 418"/>
                <a:gd name="T42" fmla="*/ 109 w 354"/>
                <a:gd name="T43" fmla="*/ 139 h 418"/>
                <a:gd name="T44" fmla="*/ 133 w 354"/>
                <a:gd name="T45" fmla="*/ 121 h 418"/>
                <a:gd name="T46" fmla="*/ 163 w 354"/>
                <a:gd name="T47" fmla="*/ 109 h 418"/>
                <a:gd name="T48" fmla="*/ 197 w 354"/>
                <a:gd name="T49" fmla="*/ 102 h 418"/>
                <a:gd name="T50" fmla="*/ 199 w 354"/>
                <a:gd name="T51" fmla="*/ 100 h 418"/>
                <a:gd name="T52" fmla="*/ 205 w 354"/>
                <a:gd name="T53" fmla="*/ 96 h 418"/>
                <a:gd name="T54" fmla="*/ 215 w 354"/>
                <a:gd name="T55" fmla="*/ 88 h 418"/>
                <a:gd name="T56" fmla="*/ 231 w 354"/>
                <a:gd name="T57" fmla="*/ 78 h 418"/>
                <a:gd name="T58" fmla="*/ 252 w 354"/>
                <a:gd name="T59" fmla="*/ 66 h 418"/>
                <a:gd name="T60" fmla="*/ 280 w 354"/>
                <a:gd name="T61" fmla="*/ 52 h 418"/>
                <a:gd name="T62" fmla="*/ 314 w 354"/>
                <a:gd name="T63" fmla="*/ 35 h 418"/>
                <a:gd name="T64" fmla="*/ 354 w 354"/>
                <a:gd name="T65" fmla="*/ 17 h 418"/>
                <a:gd name="T66" fmla="*/ 352 w 354"/>
                <a:gd name="T67" fmla="*/ 16 h 418"/>
                <a:gd name="T68" fmla="*/ 346 w 354"/>
                <a:gd name="T69" fmla="*/ 15 h 418"/>
                <a:gd name="T70" fmla="*/ 337 w 354"/>
                <a:gd name="T71" fmla="*/ 13 h 418"/>
                <a:gd name="T72" fmla="*/ 324 w 354"/>
                <a:gd name="T73" fmla="*/ 11 h 418"/>
                <a:gd name="T74" fmla="*/ 308 w 354"/>
                <a:gd name="T75" fmla="*/ 8 h 418"/>
                <a:gd name="T76" fmla="*/ 290 w 354"/>
                <a:gd name="T77" fmla="*/ 6 h 418"/>
                <a:gd name="T78" fmla="*/ 269 w 354"/>
                <a:gd name="T79" fmla="*/ 4 h 418"/>
                <a:gd name="T80" fmla="*/ 246 w 354"/>
                <a:gd name="T81" fmla="*/ 1 h 418"/>
                <a:gd name="T82" fmla="*/ 222 w 354"/>
                <a:gd name="T83" fmla="*/ 0 h 418"/>
                <a:gd name="T84" fmla="*/ 197 w 354"/>
                <a:gd name="T85" fmla="*/ 1 h 418"/>
                <a:gd name="T86" fmla="*/ 170 w 354"/>
                <a:gd name="T87" fmla="*/ 3 h 418"/>
                <a:gd name="T88" fmla="*/ 143 w 354"/>
                <a:gd name="T89" fmla="*/ 6 h 418"/>
                <a:gd name="T90" fmla="*/ 115 w 354"/>
                <a:gd name="T91" fmla="*/ 11 h 418"/>
                <a:gd name="T92" fmla="*/ 87 w 354"/>
                <a:gd name="T93" fmla="*/ 18 h 418"/>
                <a:gd name="T94" fmla="*/ 59 w 354"/>
                <a:gd name="T95" fmla="*/ 27 h 418"/>
                <a:gd name="T96" fmla="*/ 33 w 354"/>
                <a:gd name="T97" fmla="*/ 39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98" name="Freeform 37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50 h 79"/>
                <a:gd name="T2" fmla="*/ 0 w 290"/>
                <a:gd name="T3" fmla="*/ 49 h 79"/>
                <a:gd name="T4" fmla="*/ 3 w 290"/>
                <a:gd name="T5" fmla="*/ 46 h 79"/>
                <a:gd name="T6" fmla="*/ 6 w 290"/>
                <a:gd name="T7" fmla="*/ 42 h 79"/>
                <a:gd name="T8" fmla="*/ 11 w 290"/>
                <a:gd name="T9" fmla="*/ 36 h 79"/>
                <a:gd name="T10" fmla="*/ 18 w 290"/>
                <a:gd name="T11" fmla="*/ 30 h 79"/>
                <a:gd name="T12" fmla="*/ 26 w 290"/>
                <a:gd name="T13" fmla="*/ 24 h 79"/>
                <a:gd name="T14" fmla="*/ 37 w 290"/>
                <a:gd name="T15" fmla="*/ 18 h 79"/>
                <a:gd name="T16" fmla="*/ 51 w 290"/>
                <a:gd name="T17" fmla="*/ 12 h 79"/>
                <a:gd name="T18" fmla="*/ 69 w 290"/>
                <a:gd name="T19" fmla="*/ 6 h 79"/>
                <a:gd name="T20" fmla="*/ 88 w 290"/>
                <a:gd name="T21" fmla="*/ 2 h 79"/>
                <a:gd name="T22" fmla="*/ 112 w 290"/>
                <a:gd name="T23" fmla="*/ 0 h 79"/>
                <a:gd name="T24" fmla="*/ 139 w 290"/>
                <a:gd name="T25" fmla="*/ 0 h 79"/>
                <a:gd name="T26" fmla="*/ 170 w 290"/>
                <a:gd name="T27" fmla="*/ 2 h 79"/>
                <a:gd name="T28" fmla="*/ 205 w 290"/>
                <a:gd name="T29" fmla="*/ 8 h 79"/>
                <a:gd name="T30" fmla="*/ 245 w 290"/>
                <a:gd name="T31" fmla="*/ 16 h 79"/>
                <a:gd name="T32" fmla="*/ 290 w 290"/>
                <a:gd name="T33" fmla="*/ 28 h 79"/>
                <a:gd name="T34" fmla="*/ 283 w 290"/>
                <a:gd name="T35" fmla="*/ 45 h 79"/>
                <a:gd name="T36" fmla="*/ 281 w 290"/>
                <a:gd name="T37" fmla="*/ 44 h 79"/>
                <a:gd name="T38" fmla="*/ 274 w 290"/>
                <a:gd name="T39" fmla="*/ 42 h 79"/>
                <a:gd name="T40" fmla="*/ 263 w 290"/>
                <a:gd name="T41" fmla="*/ 39 h 79"/>
                <a:gd name="T42" fmla="*/ 249 w 290"/>
                <a:gd name="T43" fmla="*/ 35 h 79"/>
                <a:gd name="T44" fmla="*/ 232 w 290"/>
                <a:gd name="T45" fmla="*/ 31 h 79"/>
                <a:gd name="T46" fmla="*/ 212 w 290"/>
                <a:gd name="T47" fmla="*/ 27 h 79"/>
                <a:gd name="T48" fmla="*/ 191 w 290"/>
                <a:gd name="T49" fmla="*/ 24 h 79"/>
                <a:gd name="T50" fmla="*/ 167 w 290"/>
                <a:gd name="T51" fmla="*/ 22 h 79"/>
                <a:gd name="T52" fmla="*/ 144 w 290"/>
                <a:gd name="T53" fmla="*/ 21 h 79"/>
                <a:gd name="T54" fmla="*/ 120 w 290"/>
                <a:gd name="T55" fmla="*/ 21 h 79"/>
                <a:gd name="T56" fmla="*/ 96 w 290"/>
                <a:gd name="T57" fmla="*/ 23 h 79"/>
                <a:gd name="T58" fmla="*/ 74 w 290"/>
                <a:gd name="T59" fmla="*/ 28 h 79"/>
                <a:gd name="T60" fmla="*/ 52 w 290"/>
                <a:gd name="T61" fmla="*/ 36 h 79"/>
                <a:gd name="T62" fmla="*/ 32 w 290"/>
                <a:gd name="T63" fmla="*/ 46 h 79"/>
                <a:gd name="T64" fmla="*/ 15 w 290"/>
                <a:gd name="T65" fmla="*/ 61 h 79"/>
                <a:gd name="T66" fmla="*/ 0 w 290"/>
                <a:gd name="T67" fmla="*/ 79 h 79"/>
                <a:gd name="T68" fmla="*/ 0 w 290"/>
                <a:gd name="T69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99" name="Freeform 37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50 h 79"/>
                <a:gd name="T2" fmla="*/ 0 w 290"/>
                <a:gd name="T3" fmla="*/ 49 h 79"/>
                <a:gd name="T4" fmla="*/ 3 w 290"/>
                <a:gd name="T5" fmla="*/ 46 h 79"/>
                <a:gd name="T6" fmla="*/ 6 w 290"/>
                <a:gd name="T7" fmla="*/ 42 h 79"/>
                <a:gd name="T8" fmla="*/ 11 w 290"/>
                <a:gd name="T9" fmla="*/ 36 h 79"/>
                <a:gd name="T10" fmla="*/ 18 w 290"/>
                <a:gd name="T11" fmla="*/ 30 h 79"/>
                <a:gd name="T12" fmla="*/ 26 w 290"/>
                <a:gd name="T13" fmla="*/ 24 h 79"/>
                <a:gd name="T14" fmla="*/ 37 w 290"/>
                <a:gd name="T15" fmla="*/ 17 h 79"/>
                <a:gd name="T16" fmla="*/ 51 w 290"/>
                <a:gd name="T17" fmla="*/ 11 h 79"/>
                <a:gd name="T18" fmla="*/ 69 w 290"/>
                <a:gd name="T19" fmla="*/ 6 h 79"/>
                <a:gd name="T20" fmla="*/ 88 w 290"/>
                <a:gd name="T21" fmla="*/ 2 h 79"/>
                <a:gd name="T22" fmla="*/ 112 w 290"/>
                <a:gd name="T23" fmla="*/ 0 h 79"/>
                <a:gd name="T24" fmla="*/ 139 w 290"/>
                <a:gd name="T25" fmla="*/ 0 h 79"/>
                <a:gd name="T26" fmla="*/ 170 w 290"/>
                <a:gd name="T27" fmla="*/ 2 h 79"/>
                <a:gd name="T28" fmla="*/ 205 w 290"/>
                <a:gd name="T29" fmla="*/ 7 h 79"/>
                <a:gd name="T30" fmla="*/ 245 w 290"/>
                <a:gd name="T31" fmla="*/ 16 h 79"/>
                <a:gd name="T32" fmla="*/ 290 w 290"/>
                <a:gd name="T33" fmla="*/ 28 h 79"/>
                <a:gd name="T34" fmla="*/ 283 w 290"/>
                <a:gd name="T35" fmla="*/ 44 h 79"/>
                <a:gd name="T36" fmla="*/ 281 w 290"/>
                <a:gd name="T37" fmla="*/ 43 h 79"/>
                <a:gd name="T38" fmla="*/ 274 w 290"/>
                <a:gd name="T39" fmla="*/ 41 h 79"/>
                <a:gd name="T40" fmla="*/ 263 w 290"/>
                <a:gd name="T41" fmla="*/ 38 h 79"/>
                <a:gd name="T42" fmla="*/ 249 w 290"/>
                <a:gd name="T43" fmla="*/ 34 h 79"/>
                <a:gd name="T44" fmla="*/ 232 w 290"/>
                <a:gd name="T45" fmla="*/ 31 h 79"/>
                <a:gd name="T46" fmla="*/ 212 w 290"/>
                <a:gd name="T47" fmla="*/ 27 h 79"/>
                <a:gd name="T48" fmla="*/ 191 w 290"/>
                <a:gd name="T49" fmla="*/ 24 h 79"/>
                <a:gd name="T50" fmla="*/ 167 w 290"/>
                <a:gd name="T51" fmla="*/ 21 h 79"/>
                <a:gd name="T52" fmla="*/ 144 w 290"/>
                <a:gd name="T53" fmla="*/ 20 h 79"/>
                <a:gd name="T54" fmla="*/ 120 w 290"/>
                <a:gd name="T55" fmla="*/ 21 h 79"/>
                <a:gd name="T56" fmla="*/ 96 w 290"/>
                <a:gd name="T57" fmla="*/ 23 h 79"/>
                <a:gd name="T58" fmla="*/ 74 w 290"/>
                <a:gd name="T59" fmla="*/ 28 h 79"/>
                <a:gd name="T60" fmla="*/ 52 w 290"/>
                <a:gd name="T61" fmla="*/ 36 h 79"/>
                <a:gd name="T62" fmla="*/ 32 w 290"/>
                <a:gd name="T63" fmla="*/ 46 h 79"/>
                <a:gd name="T64" fmla="*/ 15 w 290"/>
                <a:gd name="T65" fmla="*/ 61 h 79"/>
                <a:gd name="T66" fmla="*/ 0 w 290"/>
                <a:gd name="T67" fmla="*/ 79 h 79"/>
                <a:gd name="T68" fmla="*/ 0 w 290"/>
                <a:gd name="T69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00" name="Freeform 38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840 h 868"/>
                <a:gd name="T4" fmla="*/ 142 w 469"/>
                <a:gd name="T5" fmla="*/ 868 h 868"/>
                <a:gd name="T6" fmla="*/ 136 w 469"/>
                <a:gd name="T7" fmla="*/ 755 h 868"/>
                <a:gd name="T8" fmla="*/ 469 w 469"/>
                <a:gd name="T9" fmla="*/ 806 h 868"/>
                <a:gd name="T10" fmla="*/ 463 w 469"/>
                <a:gd name="T11" fmla="*/ 761 h 868"/>
                <a:gd name="T12" fmla="*/ 232 w 469"/>
                <a:gd name="T13" fmla="*/ 732 h 868"/>
                <a:gd name="T14" fmla="*/ 226 w 469"/>
                <a:gd name="T15" fmla="*/ 635 h 868"/>
                <a:gd name="T16" fmla="*/ 68 w 469"/>
                <a:gd name="T17" fmla="*/ 635 h 868"/>
                <a:gd name="T18" fmla="*/ 64 w 469"/>
                <a:gd name="T19" fmla="*/ 623 h 868"/>
                <a:gd name="T20" fmla="*/ 53 w 469"/>
                <a:gd name="T21" fmla="*/ 587 h 868"/>
                <a:gd name="T22" fmla="*/ 39 w 469"/>
                <a:gd name="T23" fmla="*/ 530 h 868"/>
                <a:gd name="T24" fmla="*/ 25 w 469"/>
                <a:gd name="T25" fmla="*/ 455 h 868"/>
                <a:gd name="T26" fmla="*/ 14 w 469"/>
                <a:gd name="T27" fmla="*/ 365 h 868"/>
                <a:gd name="T28" fmla="*/ 10 w 469"/>
                <a:gd name="T29" fmla="*/ 262 h 868"/>
                <a:gd name="T30" fmla="*/ 19 w 469"/>
                <a:gd name="T31" fmla="*/ 149 h 868"/>
                <a:gd name="T32" fmla="*/ 40 w 469"/>
                <a:gd name="T33" fmla="*/ 29 h 868"/>
                <a:gd name="T34" fmla="*/ 0 w 469"/>
                <a:gd name="T35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01" name="Freeform 38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18 h 118"/>
                <a:gd name="T2" fmla="*/ 3 w 604"/>
                <a:gd name="T3" fmla="*/ 117 h 118"/>
                <a:gd name="T4" fmla="*/ 14 w 604"/>
                <a:gd name="T5" fmla="*/ 113 h 118"/>
                <a:gd name="T6" fmla="*/ 29 w 604"/>
                <a:gd name="T7" fmla="*/ 108 h 118"/>
                <a:gd name="T8" fmla="*/ 50 w 604"/>
                <a:gd name="T9" fmla="*/ 101 h 118"/>
                <a:gd name="T10" fmla="*/ 77 w 604"/>
                <a:gd name="T11" fmla="*/ 93 h 118"/>
                <a:gd name="T12" fmla="*/ 107 w 604"/>
                <a:gd name="T13" fmla="*/ 85 h 118"/>
                <a:gd name="T14" fmla="*/ 143 w 604"/>
                <a:gd name="T15" fmla="*/ 76 h 118"/>
                <a:gd name="T16" fmla="*/ 181 w 604"/>
                <a:gd name="T17" fmla="*/ 69 h 118"/>
                <a:gd name="T18" fmla="*/ 224 w 604"/>
                <a:gd name="T19" fmla="*/ 62 h 118"/>
                <a:gd name="T20" fmla="*/ 270 w 604"/>
                <a:gd name="T21" fmla="*/ 57 h 118"/>
                <a:gd name="T22" fmla="*/ 319 w 604"/>
                <a:gd name="T23" fmla="*/ 53 h 118"/>
                <a:gd name="T24" fmla="*/ 369 w 604"/>
                <a:gd name="T25" fmla="*/ 52 h 118"/>
                <a:gd name="T26" fmla="*/ 422 w 604"/>
                <a:gd name="T27" fmla="*/ 53 h 118"/>
                <a:gd name="T28" fmla="*/ 476 w 604"/>
                <a:gd name="T29" fmla="*/ 58 h 118"/>
                <a:gd name="T30" fmla="*/ 531 w 604"/>
                <a:gd name="T31" fmla="*/ 66 h 118"/>
                <a:gd name="T32" fmla="*/ 587 w 604"/>
                <a:gd name="T33" fmla="*/ 78 h 118"/>
                <a:gd name="T34" fmla="*/ 604 w 604"/>
                <a:gd name="T35" fmla="*/ 0 h 118"/>
                <a:gd name="T36" fmla="*/ 600 w 604"/>
                <a:gd name="T37" fmla="*/ 0 h 118"/>
                <a:gd name="T38" fmla="*/ 587 w 604"/>
                <a:gd name="T39" fmla="*/ 0 h 118"/>
                <a:gd name="T40" fmla="*/ 566 w 604"/>
                <a:gd name="T41" fmla="*/ 0 h 118"/>
                <a:gd name="T42" fmla="*/ 540 w 604"/>
                <a:gd name="T43" fmla="*/ 1 h 118"/>
                <a:gd name="T44" fmla="*/ 507 w 604"/>
                <a:gd name="T45" fmla="*/ 2 h 118"/>
                <a:gd name="T46" fmla="*/ 470 w 604"/>
                <a:gd name="T47" fmla="*/ 3 h 118"/>
                <a:gd name="T48" fmla="*/ 428 w 604"/>
                <a:gd name="T49" fmla="*/ 6 h 118"/>
                <a:gd name="T50" fmla="*/ 383 w 604"/>
                <a:gd name="T51" fmla="*/ 8 h 118"/>
                <a:gd name="T52" fmla="*/ 335 w 604"/>
                <a:gd name="T53" fmla="*/ 12 h 118"/>
                <a:gd name="T54" fmla="*/ 285 w 604"/>
                <a:gd name="T55" fmla="*/ 16 h 118"/>
                <a:gd name="T56" fmla="*/ 235 w 604"/>
                <a:gd name="T57" fmla="*/ 21 h 118"/>
                <a:gd name="T58" fmla="*/ 186 w 604"/>
                <a:gd name="T59" fmla="*/ 28 h 118"/>
                <a:gd name="T60" fmla="*/ 136 w 604"/>
                <a:gd name="T61" fmla="*/ 36 h 118"/>
                <a:gd name="T62" fmla="*/ 88 w 604"/>
                <a:gd name="T63" fmla="*/ 45 h 118"/>
                <a:gd name="T64" fmla="*/ 42 w 604"/>
                <a:gd name="T65" fmla="*/ 55 h 118"/>
                <a:gd name="T66" fmla="*/ 0 w 604"/>
                <a:gd name="T67" fmla="*/ 67 h 118"/>
                <a:gd name="T68" fmla="*/ 0 w 604"/>
                <a:gd name="T6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02" name="Freeform 38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430 w 1017"/>
                <a:gd name="T1" fmla="*/ 326 h 337"/>
                <a:gd name="T2" fmla="*/ 432 w 1017"/>
                <a:gd name="T3" fmla="*/ 325 h 337"/>
                <a:gd name="T4" fmla="*/ 438 w 1017"/>
                <a:gd name="T5" fmla="*/ 323 h 337"/>
                <a:gd name="T6" fmla="*/ 447 w 1017"/>
                <a:gd name="T7" fmla="*/ 319 h 337"/>
                <a:gd name="T8" fmla="*/ 459 w 1017"/>
                <a:gd name="T9" fmla="*/ 314 h 337"/>
                <a:gd name="T10" fmla="*/ 474 w 1017"/>
                <a:gd name="T11" fmla="*/ 308 h 337"/>
                <a:gd name="T12" fmla="*/ 491 w 1017"/>
                <a:gd name="T13" fmla="*/ 301 h 337"/>
                <a:gd name="T14" fmla="*/ 509 w 1017"/>
                <a:gd name="T15" fmla="*/ 291 h 337"/>
                <a:gd name="T16" fmla="*/ 528 w 1017"/>
                <a:gd name="T17" fmla="*/ 282 h 337"/>
                <a:gd name="T18" fmla="*/ 549 w 1017"/>
                <a:gd name="T19" fmla="*/ 272 h 337"/>
                <a:gd name="T20" fmla="*/ 568 w 1017"/>
                <a:gd name="T21" fmla="*/ 260 h 337"/>
                <a:gd name="T22" fmla="*/ 587 w 1017"/>
                <a:gd name="T23" fmla="*/ 248 h 337"/>
                <a:gd name="T24" fmla="*/ 606 w 1017"/>
                <a:gd name="T25" fmla="*/ 235 h 337"/>
                <a:gd name="T26" fmla="*/ 623 w 1017"/>
                <a:gd name="T27" fmla="*/ 222 h 337"/>
                <a:gd name="T28" fmla="*/ 638 w 1017"/>
                <a:gd name="T29" fmla="*/ 208 h 337"/>
                <a:gd name="T30" fmla="*/ 651 w 1017"/>
                <a:gd name="T31" fmla="*/ 193 h 337"/>
                <a:gd name="T32" fmla="*/ 662 w 1017"/>
                <a:gd name="T33" fmla="*/ 179 h 337"/>
                <a:gd name="T34" fmla="*/ 0 w 1017"/>
                <a:gd name="T35" fmla="*/ 17 h 337"/>
                <a:gd name="T36" fmla="*/ 51 w 1017"/>
                <a:gd name="T37" fmla="*/ 0 h 337"/>
                <a:gd name="T38" fmla="*/ 1017 w 1017"/>
                <a:gd name="T39" fmla="*/ 237 h 337"/>
                <a:gd name="T40" fmla="*/ 977 w 1017"/>
                <a:gd name="T41" fmla="*/ 260 h 337"/>
                <a:gd name="T42" fmla="*/ 698 w 1017"/>
                <a:gd name="T43" fmla="*/ 188 h 337"/>
                <a:gd name="T44" fmla="*/ 697 w 1017"/>
                <a:gd name="T45" fmla="*/ 189 h 337"/>
                <a:gd name="T46" fmla="*/ 695 w 1017"/>
                <a:gd name="T47" fmla="*/ 192 h 337"/>
                <a:gd name="T48" fmla="*/ 691 w 1017"/>
                <a:gd name="T49" fmla="*/ 196 h 337"/>
                <a:gd name="T50" fmla="*/ 685 w 1017"/>
                <a:gd name="T51" fmla="*/ 202 h 337"/>
                <a:gd name="T52" fmla="*/ 678 w 1017"/>
                <a:gd name="T53" fmla="*/ 211 h 337"/>
                <a:gd name="T54" fmla="*/ 668 w 1017"/>
                <a:gd name="T55" fmla="*/ 219 h 337"/>
                <a:gd name="T56" fmla="*/ 657 w 1017"/>
                <a:gd name="T57" fmla="*/ 229 h 337"/>
                <a:gd name="T58" fmla="*/ 642 w 1017"/>
                <a:gd name="T59" fmla="*/ 239 h 337"/>
                <a:gd name="T60" fmla="*/ 626 w 1017"/>
                <a:gd name="T61" fmla="*/ 250 h 337"/>
                <a:gd name="T62" fmla="*/ 609 w 1017"/>
                <a:gd name="T63" fmla="*/ 263 h 337"/>
                <a:gd name="T64" fmla="*/ 587 w 1017"/>
                <a:gd name="T65" fmla="*/ 275 h 337"/>
                <a:gd name="T66" fmla="*/ 565 w 1017"/>
                <a:gd name="T67" fmla="*/ 287 h 337"/>
                <a:gd name="T68" fmla="*/ 540 w 1017"/>
                <a:gd name="T69" fmla="*/ 301 h 337"/>
                <a:gd name="T70" fmla="*/ 511 w 1017"/>
                <a:gd name="T71" fmla="*/ 313 h 337"/>
                <a:gd name="T72" fmla="*/ 480 w 1017"/>
                <a:gd name="T73" fmla="*/ 325 h 337"/>
                <a:gd name="T74" fmla="*/ 447 w 1017"/>
                <a:gd name="T75" fmla="*/ 337 h 337"/>
                <a:gd name="T76" fmla="*/ 430 w 1017"/>
                <a:gd name="T77" fmla="*/ 32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03" name="Freeform 38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013 w 1036"/>
                <a:gd name="T3" fmla="*/ 303 h 303"/>
                <a:gd name="T4" fmla="*/ 1036 w 1036"/>
                <a:gd name="T5" fmla="*/ 303 h 303"/>
                <a:gd name="T6" fmla="*/ 31 w 1036"/>
                <a:gd name="T7" fmla="*/ 0 h 303"/>
                <a:gd name="T8" fmla="*/ 0 w 1036"/>
                <a:gd name="T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04" name="Freeform 38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1 h 270"/>
                <a:gd name="T2" fmla="*/ 1001 w 1023"/>
                <a:gd name="T3" fmla="*/ 270 h 270"/>
                <a:gd name="T4" fmla="*/ 1023 w 1023"/>
                <a:gd name="T5" fmla="*/ 269 h 270"/>
                <a:gd name="T6" fmla="*/ 31 w 1023"/>
                <a:gd name="T7" fmla="*/ 0 h 270"/>
                <a:gd name="T8" fmla="*/ 0 w 1023"/>
                <a:gd name="T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05" name="Freeform 38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009 w 1028"/>
                <a:gd name="T3" fmla="*/ 299 h 299"/>
                <a:gd name="T4" fmla="*/ 1028 w 1028"/>
                <a:gd name="T5" fmla="*/ 292 h 299"/>
                <a:gd name="T6" fmla="*/ 30 w 1028"/>
                <a:gd name="T7" fmla="*/ 0 h 299"/>
                <a:gd name="T8" fmla="*/ 0 w 1028"/>
                <a:gd name="T9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2706" name="Group 386"/>
          <p:cNvGrpSpPr>
            <a:grpSpLocks/>
          </p:cNvGrpSpPr>
          <p:nvPr/>
        </p:nvGrpSpPr>
        <p:grpSpPr bwMode="auto">
          <a:xfrm>
            <a:off x="5843588" y="5184775"/>
            <a:ext cx="338137" cy="282575"/>
            <a:chOff x="3899" y="3264"/>
            <a:chExt cx="213" cy="178"/>
          </a:xfrm>
        </p:grpSpPr>
        <p:sp>
          <p:nvSpPr>
            <p:cNvPr id="312707" name="Freeform 38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539 w 1913"/>
                <a:gd name="T1" fmla="*/ 115 h 1606"/>
                <a:gd name="T2" fmla="*/ 544 w 1913"/>
                <a:gd name="T3" fmla="*/ 114 h 1606"/>
                <a:gd name="T4" fmla="*/ 555 w 1913"/>
                <a:gd name="T5" fmla="*/ 110 h 1606"/>
                <a:gd name="T6" fmla="*/ 574 w 1913"/>
                <a:gd name="T7" fmla="*/ 103 h 1606"/>
                <a:gd name="T8" fmla="*/ 602 w 1913"/>
                <a:gd name="T9" fmla="*/ 95 h 1606"/>
                <a:gd name="T10" fmla="*/ 636 w 1913"/>
                <a:gd name="T11" fmla="*/ 85 h 1606"/>
                <a:gd name="T12" fmla="*/ 679 w 1913"/>
                <a:gd name="T13" fmla="*/ 75 h 1606"/>
                <a:gd name="T14" fmla="*/ 730 w 1913"/>
                <a:gd name="T15" fmla="*/ 64 h 1606"/>
                <a:gd name="T16" fmla="*/ 789 w 1913"/>
                <a:gd name="T17" fmla="*/ 52 h 1606"/>
                <a:gd name="T18" fmla="*/ 855 w 1913"/>
                <a:gd name="T19" fmla="*/ 41 h 1606"/>
                <a:gd name="T20" fmla="*/ 929 w 1913"/>
                <a:gd name="T21" fmla="*/ 31 h 1606"/>
                <a:gd name="T22" fmla="*/ 1013 w 1913"/>
                <a:gd name="T23" fmla="*/ 21 h 1606"/>
                <a:gd name="T24" fmla="*/ 1103 w 1913"/>
                <a:gd name="T25" fmla="*/ 13 h 1606"/>
                <a:gd name="T26" fmla="*/ 1202 w 1913"/>
                <a:gd name="T27" fmla="*/ 6 h 1606"/>
                <a:gd name="T28" fmla="*/ 1309 w 1913"/>
                <a:gd name="T29" fmla="*/ 1 h 1606"/>
                <a:gd name="T30" fmla="*/ 1425 w 1913"/>
                <a:gd name="T31" fmla="*/ 0 h 1606"/>
                <a:gd name="T32" fmla="*/ 1548 w 1913"/>
                <a:gd name="T33" fmla="*/ 1 h 1606"/>
                <a:gd name="T34" fmla="*/ 1601 w 1913"/>
                <a:gd name="T35" fmla="*/ 221 h 1606"/>
                <a:gd name="T36" fmla="*/ 1620 w 1913"/>
                <a:gd name="T37" fmla="*/ 230 h 1606"/>
                <a:gd name="T38" fmla="*/ 1663 w 1913"/>
                <a:gd name="T39" fmla="*/ 260 h 1606"/>
                <a:gd name="T40" fmla="*/ 1709 w 1913"/>
                <a:gd name="T41" fmla="*/ 312 h 1606"/>
                <a:gd name="T42" fmla="*/ 1736 w 1913"/>
                <a:gd name="T43" fmla="*/ 388 h 1606"/>
                <a:gd name="T44" fmla="*/ 1849 w 1913"/>
                <a:gd name="T45" fmla="*/ 898 h 1606"/>
                <a:gd name="T46" fmla="*/ 1895 w 1913"/>
                <a:gd name="T47" fmla="*/ 1110 h 1606"/>
                <a:gd name="T48" fmla="*/ 1902 w 1913"/>
                <a:gd name="T49" fmla="*/ 1125 h 1606"/>
                <a:gd name="T50" fmla="*/ 1912 w 1913"/>
                <a:gd name="T51" fmla="*/ 1166 h 1606"/>
                <a:gd name="T52" fmla="*/ 1911 w 1913"/>
                <a:gd name="T53" fmla="*/ 1229 h 1606"/>
                <a:gd name="T54" fmla="*/ 1884 w 1913"/>
                <a:gd name="T55" fmla="*/ 1307 h 1606"/>
                <a:gd name="T56" fmla="*/ 0 w 1913"/>
                <a:gd name="T57" fmla="*/ 1258 h 1606"/>
                <a:gd name="T58" fmla="*/ 188 w 1913"/>
                <a:gd name="T59" fmla="*/ 1159 h 1606"/>
                <a:gd name="T60" fmla="*/ 189 w 1913"/>
                <a:gd name="T61" fmla="*/ 220 h 1606"/>
                <a:gd name="T62" fmla="*/ 198 w 1913"/>
                <a:gd name="T63" fmla="*/ 214 h 1606"/>
                <a:gd name="T64" fmla="*/ 218 w 1913"/>
                <a:gd name="T65" fmla="*/ 203 h 1606"/>
                <a:gd name="T66" fmla="*/ 245 w 1913"/>
                <a:gd name="T67" fmla="*/ 191 h 1606"/>
                <a:gd name="T68" fmla="*/ 281 w 1913"/>
                <a:gd name="T69" fmla="*/ 179 h 1606"/>
                <a:gd name="T70" fmla="*/ 326 w 1913"/>
                <a:gd name="T71" fmla="*/ 173 h 1606"/>
                <a:gd name="T72" fmla="*/ 378 w 1913"/>
                <a:gd name="T73" fmla="*/ 172 h 1606"/>
                <a:gd name="T74" fmla="*/ 439 w 1913"/>
                <a:gd name="T75" fmla="*/ 181 h 1606"/>
                <a:gd name="T76" fmla="*/ 518 w 1913"/>
                <a:gd name="T77" fmla="*/ 213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08" name="Freeform 38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609 w 614"/>
                <a:gd name="T1" fmla="*/ 26 h 697"/>
                <a:gd name="T2" fmla="*/ 606 w 614"/>
                <a:gd name="T3" fmla="*/ 25 h 697"/>
                <a:gd name="T4" fmla="*/ 596 w 614"/>
                <a:gd name="T5" fmla="*/ 23 h 697"/>
                <a:gd name="T6" fmla="*/ 581 w 614"/>
                <a:gd name="T7" fmla="*/ 18 h 697"/>
                <a:gd name="T8" fmla="*/ 559 w 614"/>
                <a:gd name="T9" fmla="*/ 14 h 697"/>
                <a:gd name="T10" fmla="*/ 534 w 614"/>
                <a:gd name="T11" fmla="*/ 10 h 697"/>
                <a:gd name="T12" fmla="*/ 503 w 614"/>
                <a:gd name="T13" fmla="*/ 6 h 697"/>
                <a:gd name="T14" fmla="*/ 469 w 614"/>
                <a:gd name="T15" fmla="*/ 3 h 697"/>
                <a:gd name="T16" fmla="*/ 430 w 614"/>
                <a:gd name="T17" fmla="*/ 1 h 697"/>
                <a:gd name="T18" fmla="*/ 388 w 614"/>
                <a:gd name="T19" fmla="*/ 0 h 697"/>
                <a:gd name="T20" fmla="*/ 344 w 614"/>
                <a:gd name="T21" fmla="*/ 2 h 697"/>
                <a:gd name="T22" fmla="*/ 297 w 614"/>
                <a:gd name="T23" fmla="*/ 6 h 697"/>
                <a:gd name="T24" fmla="*/ 247 w 614"/>
                <a:gd name="T25" fmla="*/ 14 h 697"/>
                <a:gd name="T26" fmla="*/ 197 w 614"/>
                <a:gd name="T27" fmla="*/ 25 h 697"/>
                <a:gd name="T28" fmla="*/ 145 w 614"/>
                <a:gd name="T29" fmla="*/ 40 h 697"/>
                <a:gd name="T30" fmla="*/ 92 w 614"/>
                <a:gd name="T31" fmla="*/ 58 h 697"/>
                <a:gd name="T32" fmla="*/ 39 w 614"/>
                <a:gd name="T33" fmla="*/ 83 h 697"/>
                <a:gd name="T34" fmla="*/ 35 w 614"/>
                <a:gd name="T35" fmla="*/ 96 h 697"/>
                <a:gd name="T36" fmla="*/ 26 w 614"/>
                <a:gd name="T37" fmla="*/ 134 h 697"/>
                <a:gd name="T38" fmla="*/ 15 w 614"/>
                <a:gd name="T39" fmla="*/ 192 h 697"/>
                <a:gd name="T40" fmla="*/ 5 w 614"/>
                <a:gd name="T41" fmla="*/ 268 h 697"/>
                <a:gd name="T42" fmla="*/ 0 w 614"/>
                <a:gd name="T43" fmla="*/ 358 h 697"/>
                <a:gd name="T44" fmla="*/ 4 w 614"/>
                <a:gd name="T45" fmla="*/ 459 h 697"/>
                <a:gd name="T46" fmla="*/ 19 w 614"/>
                <a:gd name="T47" fmla="*/ 568 h 697"/>
                <a:gd name="T48" fmla="*/ 50 w 614"/>
                <a:gd name="T49" fmla="*/ 679 h 697"/>
                <a:gd name="T50" fmla="*/ 54 w 614"/>
                <a:gd name="T51" fmla="*/ 679 h 697"/>
                <a:gd name="T52" fmla="*/ 62 w 614"/>
                <a:gd name="T53" fmla="*/ 678 h 697"/>
                <a:gd name="T54" fmla="*/ 75 w 614"/>
                <a:gd name="T55" fmla="*/ 676 h 697"/>
                <a:gd name="T56" fmla="*/ 93 w 614"/>
                <a:gd name="T57" fmla="*/ 675 h 697"/>
                <a:gd name="T58" fmla="*/ 117 w 614"/>
                <a:gd name="T59" fmla="*/ 673 h 697"/>
                <a:gd name="T60" fmla="*/ 144 w 614"/>
                <a:gd name="T61" fmla="*/ 671 h 697"/>
                <a:gd name="T62" fmla="*/ 177 w 614"/>
                <a:gd name="T63" fmla="*/ 670 h 697"/>
                <a:gd name="T64" fmla="*/ 212 w 614"/>
                <a:gd name="T65" fmla="*/ 669 h 697"/>
                <a:gd name="T66" fmla="*/ 252 w 614"/>
                <a:gd name="T67" fmla="*/ 668 h 697"/>
                <a:gd name="T68" fmla="*/ 295 w 614"/>
                <a:gd name="T69" fmla="*/ 669 h 697"/>
                <a:gd name="T70" fmla="*/ 342 w 614"/>
                <a:gd name="T71" fmla="*/ 670 h 697"/>
                <a:gd name="T72" fmla="*/ 391 w 614"/>
                <a:gd name="T73" fmla="*/ 672 h 697"/>
                <a:gd name="T74" fmla="*/ 443 w 614"/>
                <a:gd name="T75" fmla="*/ 676 h 697"/>
                <a:gd name="T76" fmla="*/ 498 w 614"/>
                <a:gd name="T77" fmla="*/ 681 h 697"/>
                <a:gd name="T78" fmla="*/ 555 w 614"/>
                <a:gd name="T79" fmla="*/ 688 h 697"/>
                <a:gd name="T80" fmla="*/ 614 w 614"/>
                <a:gd name="T81" fmla="*/ 697 h 697"/>
                <a:gd name="T82" fmla="*/ 611 w 614"/>
                <a:gd name="T83" fmla="*/ 676 h 697"/>
                <a:gd name="T84" fmla="*/ 605 w 614"/>
                <a:gd name="T85" fmla="*/ 621 h 697"/>
                <a:gd name="T86" fmla="*/ 596 w 614"/>
                <a:gd name="T87" fmla="*/ 538 h 697"/>
                <a:gd name="T88" fmla="*/ 589 w 614"/>
                <a:gd name="T89" fmla="*/ 438 h 697"/>
                <a:gd name="T90" fmla="*/ 584 w 614"/>
                <a:gd name="T91" fmla="*/ 327 h 697"/>
                <a:gd name="T92" fmla="*/ 584 w 614"/>
                <a:gd name="T93" fmla="*/ 217 h 697"/>
                <a:gd name="T94" fmla="*/ 592 w 614"/>
                <a:gd name="T95" fmla="*/ 114 h 697"/>
                <a:gd name="T96" fmla="*/ 609 w 614"/>
                <a:gd name="T97" fmla="*/ 26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09" name="Freeform 38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6 w 1014"/>
                <a:gd name="T1" fmla="*/ 523 h 693"/>
                <a:gd name="T2" fmla="*/ 0 w 1014"/>
                <a:gd name="T3" fmla="*/ 608 h 693"/>
                <a:gd name="T4" fmla="*/ 660 w 1014"/>
                <a:gd name="T5" fmla="*/ 693 h 693"/>
                <a:gd name="T6" fmla="*/ 665 w 1014"/>
                <a:gd name="T7" fmla="*/ 691 h 693"/>
                <a:gd name="T8" fmla="*/ 679 w 1014"/>
                <a:gd name="T9" fmla="*/ 683 h 693"/>
                <a:gd name="T10" fmla="*/ 700 w 1014"/>
                <a:gd name="T11" fmla="*/ 672 h 693"/>
                <a:gd name="T12" fmla="*/ 726 w 1014"/>
                <a:gd name="T13" fmla="*/ 657 h 693"/>
                <a:gd name="T14" fmla="*/ 758 w 1014"/>
                <a:gd name="T15" fmla="*/ 636 h 693"/>
                <a:gd name="T16" fmla="*/ 793 w 1014"/>
                <a:gd name="T17" fmla="*/ 611 h 693"/>
                <a:gd name="T18" fmla="*/ 829 w 1014"/>
                <a:gd name="T19" fmla="*/ 581 h 693"/>
                <a:gd name="T20" fmla="*/ 866 w 1014"/>
                <a:gd name="T21" fmla="*/ 546 h 693"/>
                <a:gd name="T22" fmla="*/ 902 w 1014"/>
                <a:gd name="T23" fmla="*/ 508 h 693"/>
                <a:gd name="T24" fmla="*/ 935 w 1014"/>
                <a:gd name="T25" fmla="*/ 465 h 693"/>
                <a:gd name="T26" fmla="*/ 964 w 1014"/>
                <a:gd name="T27" fmla="*/ 416 h 693"/>
                <a:gd name="T28" fmla="*/ 987 w 1014"/>
                <a:gd name="T29" fmla="*/ 362 h 693"/>
                <a:gd name="T30" fmla="*/ 1004 w 1014"/>
                <a:gd name="T31" fmla="*/ 305 h 693"/>
                <a:gd name="T32" fmla="*/ 1014 w 1014"/>
                <a:gd name="T33" fmla="*/ 242 h 693"/>
                <a:gd name="T34" fmla="*/ 1012 w 1014"/>
                <a:gd name="T35" fmla="*/ 175 h 693"/>
                <a:gd name="T36" fmla="*/ 1000 w 1014"/>
                <a:gd name="T37" fmla="*/ 103 h 693"/>
                <a:gd name="T38" fmla="*/ 998 w 1014"/>
                <a:gd name="T39" fmla="*/ 98 h 693"/>
                <a:gd name="T40" fmla="*/ 992 w 1014"/>
                <a:gd name="T41" fmla="*/ 87 h 693"/>
                <a:gd name="T42" fmla="*/ 981 w 1014"/>
                <a:gd name="T43" fmla="*/ 72 h 693"/>
                <a:gd name="T44" fmla="*/ 967 w 1014"/>
                <a:gd name="T45" fmla="*/ 53 h 693"/>
                <a:gd name="T46" fmla="*/ 948 w 1014"/>
                <a:gd name="T47" fmla="*/ 35 h 693"/>
                <a:gd name="T48" fmla="*/ 926 w 1014"/>
                <a:gd name="T49" fmla="*/ 19 h 693"/>
                <a:gd name="T50" fmla="*/ 900 w 1014"/>
                <a:gd name="T51" fmla="*/ 6 h 693"/>
                <a:gd name="T52" fmla="*/ 870 w 1014"/>
                <a:gd name="T53" fmla="*/ 0 h 693"/>
                <a:gd name="T54" fmla="*/ 874 w 1014"/>
                <a:gd name="T55" fmla="*/ 12 h 693"/>
                <a:gd name="T56" fmla="*/ 884 w 1014"/>
                <a:gd name="T57" fmla="*/ 41 h 693"/>
                <a:gd name="T58" fmla="*/ 896 w 1014"/>
                <a:gd name="T59" fmla="*/ 89 h 693"/>
                <a:gd name="T60" fmla="*/ 907 w 1014"/>
                <a:gd name="T61" fmla="*/ 151 h 693"/>
                <a:gd name="T62" fmla="*/ 910 w 1014"/>
                <a:gd name="T63" fmla="*/ 225 h 693"/>
                <a:gd name="T64" fmla="*/ 902 w 1014"/>
                <a:gd name="T65" fmla="*/ 307 h 693"/>
                <a:gd name="T66" fmla="*/ 878 w 1014"/>
                <a:gd name="T67" fmla="*/ 396 h 693"/>
                <a:gd name="T68" fmla="*/ 836 w 1014"/>
                <a:gd name="T69" fmla="*/ 489 h 693"/>
                <a:gd name="T70" fmla="*/ 835 w 1014"/>
                <a:gd name="T71" fmla="*/ 490 h 693"/>
                <a:gd name="T72" fmla="*/ 831 w 1014"/>
                <a:gd name="T73" fmla="*/ 493 h 693"/>
                <a:gd name="T74" fmla="*/ 825 w 1014"/>
                <a:gd name="T75" fmla="*/ 498 h 693"/>
                <a:gd name="T76" fmla="*/ 816 w 1014"/>
                <a:gd name="T77" fmla="*/ 506 h 693"/>
                <a:gd name="T78" fmla="*/ 805 w 1014"/>
                <a:gd name="T79" fmla="*/ 513 h 693"/>
                <a:gd name="T80" fmla="*/ 792 w 1014"/>
                <a:gd name="T81" fmla="*/ 521 h 693"/>
                <a:gd name="T82" fmla="*/ 775 w 1014"/>
                <a:gd name="T83" fmla="*/ 529 h 693"/>
                <a:gd name="T84" fmla="*/ 757 w 1014"/>
                <a:gd name="T85" fmla="*/ 537 h 693"/>
                <a:gd name="T86" fmla="*/ 737 w 1014"/>
                <a:gd name="T87" fmla="*/ 544 h 693"/>
                <a:gd name="T88" fmla="*/ 713 w 1014"/>
                <a:gd name="T89" fmla="*/ 552 h 693"/>
                <a:gd name="T90" fmla="*/ 688 w 1014"/>
                <a:gd name="T91" fmla="*/ 557 h 693"/>
                <a:gd name="T92" fmla="*/ 659 w 1014"/>
                <a:gd name="T93" fmla="*/ 561 h 693"/>
                <a:gd name="T94" fmla="*/ 630 w 1014"/>
                <a:gd name="T95" fmla="*/ 562 h 693"/>
                <a:gd name="T96" fmla="*/ 597 w 1014"/>
                <a:gd name="T97" fmla="*/ 561 h 693"/>
                <a:gd name="T98" fmla="*/ 562 w 1014"/>
                <a:gd name="T99" fmla="*/ 558 h 693"/>
                <a:gd name="T100" fmla="*/ 525 w 1014"/>
                <a:gd name="T101" fmla="*/ 551 h 693"/>
                <a:gd name="T102" fmla="*/ 525 w 1014"/>
                <a:gd name="T103" fmla="*/ 642 h 693"/>
                <a:gd name="T104" fmla="*/ 23 w 1014"/>
                <a:gd name="T105" fmla="*/ 590 h 693"/>
                <a:gd name="T106" fmla="*/ 6 w 1014"/>
                <a:gd name="T107" fmla="*/ 523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10" name="Freeform 39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745 w 745"/>
                <a:gd name="T1" fmla="*/ 86 h 240"/>
                <a:gd name="T2" fmla="*/ 11 w 745"/>
                <a:gd name="T3" fmla="*/ 0 h 240"/>
                <a:gd name="T4" fmla="*/ 0 w 745"/>
                <a:gd name="T5" fmla="*/ 86 h 240"/>
                <a:gd name="T6" fmla="*/ 722 w 745"/>
                <a:gd name="T7" fmla="*/ 240 h 240"/>
                <a:gd name="T8" fmla="*/ 745 w 745"/>
                <a:gd name="T9" fmla="*/ 8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11" name="Freeform 39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319 w 319"/>
                <a:gd name="T1" fmla="*/ 47 h 109"/>
                <a:gd name="T2" fmla="*/ 4 w 319"/>
                <a:gd name="T3" fmla="*/ 0 h 109"/>
                <a:gd name="T4" fmla="*/ 0 w 319"/>
                <a:gd name="T5" fmla="*/ 45 h 109"/>
                <a:gd name="T6" fmla="*/ 309 w 319"/>
                <a:gd name="T7" fmla="*/ 109 h 109"/>
                <a:gd name="T8" fmla="*/ 319 w 319"/>
                <a:gd name="T9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12" name="Freeform 39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213 w 213"/>
                <a:gd name="T1" fmla="*/ 37 h 81"/>
                <a:gd name="T2" fmla="*/ 0 w 213"/>
                <a:gd name="T3" fmla="*/ 0 h 81"/>
                <a:gd name="T4" fmla="*/ 2 w 213"/>
                <a:gd name="T5" fmla="*/ 39 h 81"/>
                <a:gd name="T6" fmla="*/ 206 w 213"/>
                <a:gd name="T7" fmla="*/ 81 h 81"/>
                <a:gd name="T8" fmla="*/ 213 w 213"/>
                <a:gd name="T9" fmla="*/ 3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13" name="Freeform 39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124 h 415"/>
                <a:gd name="T2" fmla="*/ 3 w 1254"/>
                <a:gd name="T3" fmla="*/ 124 h 415"/>
                <a:gd name="T4" fmla="*/ 10 w 1254"/>
                <a:gd name="T5" fmla="*/ 122 h 415"/>
                <a:gd name="T6" fmla="*/ 23 w 1254"/>
                <a:gd name="T7" fmla="*/ 120 h 415"/>
                <a:gd name="T8" fmla="*/ 40 w 1254"/>
                <a:gd name="T9" fmla="*/ 117 h 415"/>
                <a:gd name="T10" fmla="*/ 59 w 1254"/>
                <a:gd name="T11" fmla="*/ 114 h 415"/>
                <a:gd name="T12" fmla="*/ 81 w 1254"/>
                <a:gd name="T13" fmla="*/ 109 h 415"/>
                <a:gd name="T14" fmla="*/ 107 w 1254"/>
                <a:gd name="T15" fmla="*/ 103 h 415"/>
                <a:gd name="T16" fmla="*/ 133 w 1254"/>
                <a:gd name="T17" fmla="*/ 96 h 415"/>
                <a:gd name="T18" fmla="*/ 161 w 1254"/>
                <a:gd name="T19" fmla="*/ 89 h 415"/>
                <a:gd name="T20" fmla="*/ 188 w 1254"/>
                <a:gd name="T21" fmla="*/ 79 h 415"/>
                <a:gd name="T22" fmla="*/ 216 w 1254"/>
                <a:gd name="T23" fmla="*/ 69 h 415"/>
                <a:gd name="T24" fmla="*/ 243 w 1254"/>
                <a:gd name="T25" fmla="*/ 58 h 415"/>
                <a:gd name="T26" fmla="*/ 270 w 1254"/>
                <a:gd name="T27" fmla="*/ 45 h 415"/>
                <a:gd name="T28" fmla="*/ 293 w 1254"/>
                <a:gd name="T29" fmla="*/ 31 h 415"/>
                <a:gd name="T30" fmla="*/ 316 w 1254"/>
                <a:gd name="T31" fmla="*/ 16 h 415"/>
                <a:gd name="T32" fmla="*/ 334 w 1254"/>
                <a:gd name="T33" fmla="*/ 0 h 415"/>
                <a:gd name="T34" fmla="*/ 1254 w 1254"/>
                <a:gd name="T35" fmla="*/ 210 h 415"/>
                <a:gd name="T36" fmla="*/ 1252 w 1254"/>
                <a:gd name="T37" fmla="*/ 212 h 415"/>
                <a:gd name="T38" fmla="*/ 1247 w 1254"/>
                <a:gd name="T39" fmla="*/ 218 h 415"/>
                <a:gd name="T40" fmla="*/ 1239 w 1254"/>
                <a:gd name="T41" fmla="*/ 226 h 415"/>
                <a:gd name="T42" fmla="*/ 1227 w 1254"/>
                <a:gd name="T43" fmla="*/ 236 h 415"/>
                <a:gd name="T44" fmla="*/ 1213 w 1254"/>
                <a:gd name="T45" fmla="*/ 248 h 415"/>
                <a:gd name="T46" fmla="*/ 1197 w 1254"/>
                <a:gd name="T47" fmla="*/ 263 h 415"/>
                <a:gd name="T48" fmla="*/ 1180 w 1254"/>
                <a:gd name="T49" fmla="*/ 279 h 415"/>
                <a:gd name="T50" fmla="*/ 1159 w 1254"/>
                <a:gd name="T51" fmla="*/ 295 h 415"/>
                <a:gd name="T52" fmla="*/ 1138 w 1254"/>
                <a:gd name="T53" fmla="*/ 313 h 415"/>
                <a:gd name="T54" fmla="*/ 1116 w 1254"/>
                <a:gd name="T55" fmla="*/ 330 h 415"/>
                <a:gd name="T56" fmla="*/ 1092 w 1254"/>
                <a:gd name="T57" fmla="*/ 347 h 415"/>
                <a:gd name="T58" fmla="*/ 1068 w 1254"/>
                <a:gd name="T59" fmla="*/ 364 h 415"/>
                <a:gd name="T60" fmla="*/ 1043 w 1254"/>
                <a:gd name="T61" fmla="*/ 379 h 415"/>
                <a:gd name="T62" fmla="*/ 1019 w 1254"/>
                <a:gd name="T63" fmla="*/ 392 h 415"/>
                <a:gd name="T64" fmla="*/ 994 w 1254"/>
                <a:gd name="T65" fmla="*/ 405 h 415"/>
                <a:gd name="T66" fmla="*/ 971 w 1254"/>
                <a:gd name="T67" fmla="*/ 415 h 415"/>
                <a:gd name="T68" fmla="*/ 0 w 1254"/>
                <a:gd name="T69" fmla="*/ 12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14" name="Freeform 39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45 w 447"/>
                <a:gd name="T1" fmla="*/ 198 h 198"/>
                <a:gd name="T2" fmla="*/ 447 w 447"/>
                <a:gd name="T3" fmla="*/ 79 h 198"/>
                <a:gd name="T4" fmla="*/ 203 w 447"/>
                <a:gd name="T5" fmla="*/ 0 h 198"/>
                <a:gd name="T6" fmla="*/ 5 w 447"/>
                <a:gd name="T7" fmla="*/ 22 h 198"/>
                <a:gd name="T8" fmla="*/ 0 w 447"/>
                <a:gd name="T9" fmla="*/ 187 h 198"/>
                <a:gd name="T10" fmla="*/ 45 w 44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15" name="Freeform 39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238 w 238"/>
                <a:gd name="T1" fmla="*/ 22 h 947"/>
                <a:gd name="T2" fmla="*/ 237 w 238"/>
                <a:gd name="T3" fmla="*/ 21 h 947"/>
                <a:gd name="T4" fmla="*/ 233 w 238"/>
                <a:gd name="T5" fmla="*/ 19 h 947"/>
                <a:gd name="T6" fmla="*/ 226 w 238"/>
                <a:gd name="T7" fmla="*/ 17 h 947"/>
                <a:gd name="T8" fmla="*/ 217 w 238"/>
                <a:gd name="T9" fmla="*/ 14 h 947"/>
                <a:gd name="T10" fmla="*/ 206 w 238"/>
                <a:gd name="T11" fmla="*/ 10 h 947"/>
                <a:gd name="T12" fmla="*/ 194 w 238"/>
                <a:gd name="T13" fmla="*/ 7 h 947"/>
                <a:gd name="T14" fmla="*/ 180 w 238"/>
                <a:gd name="T15" fmla="*/ 4 h 947"/>
                <a:gd name="T16" fmla="*/ 164 w 238"/>
                <a:gd name="T17" fmla="*/ 1 h 947"/>
                <a:gd name="T18" fmla="*/ 146 w 238"/>
                <a:gd name="T19" fmla="*/ 0 h 947"/>
                <a:gd name="T20" fmla="*/ 127 w 238"/>
                <a:gd name="T21" fmla="*/ 0 h 947"/>
                <a:gd name="T22" fmla="*/ 108 w 238"/>
                <a:gd name="T23" fmla="*/ 2 h 947"/>
                <a:gd name="T24" fmla="*/ 87 w 238"/>
                <a:gd name="T25" fmla="*/ 5 h 947"/>
                <a:gd name="T26" fmla="*/ 66 w 238"/>
                <a:gd name="T27" fmla="*/ 11 h 947"/>
                <a:gd name="T28" fmla="*/ 44 w 238"/>
                <a:gd name="T29" fmla="*/ 19 h 947"/>
                <a:gd name="T30" fmla="*/ 22 w 238"/>
                <a:gd name="T31" fmla="*/ 30 h 947"/>
                <a:gd name="T32" fmla="*/ 0 w 238"/>
                <a:gd name="T33" fmla="*/ 45 h 947"/>
                <a:gd name="T34" fmla="*/ 0 w 238"/>
                <a:gd name="T35" fmla="*/ 947 h 947"/>
                <a:gd name="T36" fmla="*/ 1 w 238"/>
                <a:gd name="T37" fmla="*/ 947 h 947"/>
                <a:gd name="T38" fmla="*/ 6 w 238"/>
                <a:gd name="T39" fmla="*/ 947 h 947"/>
                <a:gd name="T40" fmla="*/ 13 w 238"/>
                <a:gd name="T41" fmla="*/ 946 h 947"/>
                <a:gd name="T42" fmla="*/ 22 w 238"/>
                <a:gd name="T43" fmla="*/ 945 h 947"/>
                <a:gd name="T44" fmla="*/ 33 w 238"/>
                <a:gd name="T45" fmla="*/ 943 h 947"/>
                <a:gd name="T46" fmla="*/ 47 w 238"/>
                <a:gd name="T47" fmla="*/ 941 h 947"/>
                <a:gd name="T48" fmla="*/ 62 w 238"/>
                <a:gd name="T49" fmla="*/ 938 h 947"/>
                <a:gd name="T50" fmla="*/ 78 w 238"/>
                <a:gd name="T51" fmla="*/ 934 h 947"/>
                <a:gd name="T52" fmla="*/ 96 w 238"/>
                <a:gd name="T53" fmla="*/ 928 h 947"/>
                <a:gd name="T54" fmla="*/ 115 w 238"/>
                <a:gd name="T55" fmla="*/ 922 h 947"/>
                <a:gd name="T56" fmla="*/ 135 w 238"/>
                <a:gd name="T57" fmla="*/ 915 h 947"/>
                <a:gd name="T58" fmla="*/ 155 w 238"/>
                <a:gd name="T59" fmla="*/ 906 h 947"/>
                <a:gd name="T60" fmla="*/ 176 w 238"/>
                <a:gd name="T61" fmla="*/ 896 h 947"/>
                <a:gd name="T62" fmla="*/ 197 w 238"/>
                <a:gd name="T63" fmla="*/ 884 h 947"/>
                <a:gd name="T64" fmla="*/ 217 w 238"/>
                <a:gd name="T65" fmla="*/ 871 h 947"/>
                <a:gd name="T66" fmla="*/ 238 w 238"/>
                <a:gd name="T67" fmla="*/ 856 h 947"/>
                <a:gd name="T68" fmla="*/ 238 w 238"/>
                <a:gd name="T69" fmla="*/ 22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16" name="Freeform 39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203 w 203"/>
                <a:gd name="T1" fmla="*/ 18 h 799"/>
                <a:gd name="T2" fmla="*/ 202 w 203"/>
                <a:gd name="T3" fmla="*/ 17 h 799"/>
                <a:gd name="T4" fmla="*/ 199 w 203"/>
                <a:gd name="T5" fmla="*/ 16 h 799"/>
                <a:gd name="T6" fmla="*/ 193 w 203"/>
                <a:gd name="T7" fmla="*/ 14 h 799"/>
                <a:gd name="T8" fmla="*/ 186 w 203"/>
                <a:gd name="T9" fmla="*/ 11 h 799"/>
                <a:gd name="T10" fmla="*/ 177 w 203"/>
                <a:gd name="T11" fmla="*/ 8 h 799"/>
                <a:gd name="T12" fmla="*/ 166 w 203"/>
                <a:gd name="T13" fmla="*/ 5 h 799"/>
                <a:gd name="T14" fmla="*/ 153 w 203"/>
                <a:gd name="T15" fmla="*/ 3 h 799"/>
                <a:gd name="T16" fmla="*/ 140 w 203"/>
                <a:gd name="T17" fmla="*/ 1 h 799"/>
                <a:gd name="T18" fmla="*/ 125 w 203"/>
                <a:gd name="T19" fmla="*/ 0 h 799"/>
                <a:gd name="T20" fmla="*/ 109 w 203"/>
                <a:gd name="T21" fmla="*/ 0 h 799"/>
                <a:gd name="T22" fmla="*/ 92 w 203"/>
                <a:gd name="T23" fmla="*/ 1 h 799"/>
                <a:gd name="T24" fmla="*/ 74 w 203"/>
                <a:gd name="T25" fmla="*/ 4 h 799"/>
                <a:gd name="T26" fmla="*/ 57 w 203"/>
                <a:gd name="T27" fmla="*/ 9 h 799"/>
                <a:gd name="T28" fmla="*/ 37 w 203"/>
                <a:gd name="T29" fmla="*/ 16 h 799"/>
                <a:gd name="T30" fmla="*/ 19 w 203"/>
                <a:gd name="T31" fmla="*/ 26 h 799"/>
                <a:gd name="T32" fmla="*/ 0 w 203"/>
                <a:gd name="T33" fmla="*/ 38 h 799"/>
                <a:gd name="T34" fmla="*/ 0 w 203"/>
                <a:gd name="T35" fmla="*/ 799 h 799"/>
                <a:gd name="T36" fmla="*/ 1 w 203"/>
                <a:gd name="T37" fmla="*/ 799 h 799"/>
                <a:gd name="T38" fmla="*/ 5 w 203"/>
                <a:gd name="T39" fmla="*/ 799 h 799"/>
                <a:gd name="T40" fmla="*/ 11 w 203"/>
                <a:gd name="T41" fmla="*/ 798 h 799"/>
                <a:gd name="T42" fmla="*/ 19 w 203"/>
                <a:gd name="T43" fmla="*/ 797 h 799"/>
                <a:gd name="T44" fmla="*/ 28 w 203"/>
                <a:gd name="T45" fmla="*/ 796 h 799"/>
                <a:gd name="T46" fmla="*/ 41 w 203"/>
                <a:gd name="T47" fmla="*/ 794 h 799"/>
                <a:gd name="T48" fmla="*/ 53 w 203"/>
                <a:gd name="T49" fmla="*/ 791 h 799"/>
                <a:gd name="T50" fmla="*/ 67 w 203"/>
                <a:gd name="T51" fmla="*/ 786 h 799"/>
                <a:gd name="T52" fmla="*/ 82 w 203"/>
                <a:gd name="T53" fmla="*/ 782 h 799"/>
                <a:gd name="T54" fmla="*/ 99 w 203"/>
                <a:gd name="T55" fmla="*/ 777 h 799"/>
                <a:gd name="T56" fmla="*/ 116 w 203"/>
                <a:gd name="T57" fmla="*/ 771 h 799"/>
                <a:gd name="T58" fmla="*/ 133 w 203"/>
                <a:gd name="T59" fmla="*/ 763 h 799"/>
                <a:gd name="T60" fmla="*/ 150 w 203"/>
                <a:gd name="T61" fmla="*/ 755 h 799"/>
                <a:gd name="T62" fmla="*/ 169 w 203"/>
                <a:gd name="T63" fmla="*/ 745 h 799"/>
                <a:gd name="T64" fmla="*/ 186 w 203"/>
                <a:gd name="T65" fmla="*/ 733 h 799"/>
                <a:gd name="T66" fmla="*/ 203 w 203"/>
                <a:gd name="T67" fmla="*/ 720 h 799"/>
                <a:gd name="T68" fmla="*/ 203 w 203"/>
                <a:gd name="T69" fmla="*/ 18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17" name="Freeform 39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171 w 171"/>
                <a:gd name="T1" fmla="*/ 15 h 650"/>
                <a:gd name="T2" fmla="*/ 170 w 171"/>
                <a:gd name="T3" fmla="*/ 15 h 650"/>
                <a:gd name="T4" fmla="*/ 167 w 171"/>
                <a:gd name="T5" fmla="*/ 13 h 650"/>
                <a:gd name="T6" fmla="*/ 163 w 171"/>
                <a:gd name="T7" fmla="*/ 11 h 650"/>
                <a:gd name="T8" fmla="*/ 157 w 171"/>
                <a:gd name="T9" fmla="*/ 9 h 650"/>
                <a:gd name="T10" fmla="*/ 149 w 171"/>
                <a:gd name="T11" fmla="*/ 7 h 650"/>
                <a:gd name="T12" fmla="*/ 139 w 171"/>
                <a:gd name="T13" fmla="*/ 4 h 650"/>
                <a:gd name="T14" fmla="*/ 129 w 171"/>
                <a:gd name="T15" fmla="*/ 2 h 650"/>
                <a:gd name="T16" fmla="*/ 118 w 171"/>
                <a:gd name="T17" fmla="*/ 0 h 650"/>
                <a:gd name="T18" fmla="*/ 105 w 171"/>
                <a:gd name="T19" fmla="*/ 0 h 650"/>
                <a:gd name="T20" fmla="*/ 92 w 171"/>
                <a:gd name="T21" fmla="*/ 0 h 650"/>
                <a:gd name="T22" fmla="*/ 77 w 171"/>
                <a:gd name="T23" fmla="*/ 1 h 650"/>
                <a:gd name="T24" fmla="*/ 63 w 171"/>
                <a:gd name="T25" fmla="*/ 3 h 650"/>
                <a:gd name="T26" fmla="*/ 48 w 171"/>
                <a:gd name="T27" fmla="*/ 7 h 650"/>
                <a:gd name="T28" fmla="*/ 31 w 171"/>
                <a:gd name="T29" fmla="*/ 13 h 650"/>
                <a:gd name="T30" fmla="*/ 16 w 171"/>
                <a:gd name="T31" fmla="*/ 22 h 650"/>
                <a:gd name="T32" fmla="*/ 0 w 171"/>
                <a:gd name="T33" fmla="*/ 32 h 650"/>
                <a:gd name="T34" fmla="*/ 0 w 171"/>
                <a:gd name="T35" fmla="*/ 650 h 650"/>
                <a:gd name="T36" fmla="*/ 1 w 171"/>
                <a:gd name="T37" fmla="*/ 650 h 650"/>
                <a:gd name="T38" fmla="*/ 4 w 171"/>
                <a:gd name="T39" fmla="*/ 650 h 650"/>
                <a:gd name="T40" fmla="*/ 9 w 171"/>
                <a:gd name="T41" fmla="*/ 649 h 650"/>
                <a:gd name="T42" fmla="*/ 16 w 171"/>
                <a:gd name="T43" fmla="*/ 648 h 650"/>
                <a:gd name="T44" fmla="*/ 24 w 171"/>
                <a:gd name="T45" fmla="*/ 647 h 650"/>
                <a:gd name="T46" fmla="*/ 34 w 171"/>
                <a:gd name="T47" fmla="*/ 645 h 650"/>
                <a:gd name="T48" fmla="*/ 45 w 171"/>
                <a:gd name="T49" fmla="*/ 642 h 650"/>
                <a:gd name="T50" fmla="*/ 57 w 171"/>
                <a:gd name="T51" fmla="*/ 640 h 650"/>
                <a:gd name="T52" fmla="*/ 69 w 171"/>
                <a:gd name="T53" fmla="*/ 636 h 650"/>
                <a:gd name="T54" fmla="*/ 82 w 171"/>
                <a:gd name="T55" fmla="*/ 632 h 650"/>
                <a:gd name="T56" fmla="*/ 97 w 171"/>
                <a:gd name="T57" fmla="*/ 627 h 650"/>
                <a:gd name="T58" fmla="*/ 112 w 171"/>
                <a:gd name="T59" fmla="*/ 621 h 650"/>
                <a:gd name="T60" fmla="*/ 126 w 171"/>
                <a:gd name="T61" fmla="*/ 614 h 650"/>
                <a:gd name="T62" fmla="*/ 141 w 171"/>
                <a:gd name="T63" fmla="*/ 606 h 650"/>
                <a:gd name="T64" fmla="*/ 157 w 171"/>
                <a:gd name="T65" fmla="*/ 595 h 650"/>
                <a:gd name="T66" fmla="*/ 171 w 171"/>
                <a:gd name="T67" fmla="*/ 585 h 650"/>
                <a:gd name="T68" fmla="*/ 171 w 171"/>
                <a:gd name="T69" fmla="*/ 15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18" name="Freeform 39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138 w 138"/>
                <a:gd name="T1" fmla="*/ 14 h 502"/>
                <a:gd name="T2" fmla="*/ 135 w 138"/>
                <a:gd name="T3" fmla="*/ 13 h 502"/>
                <a:gd name="T4" fmla="*/ 126 w 138"/>
                <a:gd name="T5" fmla="*/ 8 h 502"/>
                <a:gd name="T6" fmla="*/ 113 w 138"/>
                <a:gd name="T7" fmla="*/ 4 h 502"/>
                <a:gd name="T8" fmla="*/ 96 w 138"/>
                <a:gd name="T9" fmla="*/ 1 h 502"/>
                <a:gd name="T10" fmla="*/ 74 w 138"/>
                <a:gd name="T11" fmla="*/ 0 h 502"/>
                <a:gd name="T12" fmla="*/ 51 w 138"/>
                <a:gd name="T13" fmla="*/ 3 h 502"/>
                <a:gd name="T14" fmla="*/ 25 w 138"/>
                <a:gd name="T15" fmla="*/ 12 h 502"/>
                <a:gd name="T16" fmla="*/ 0 w 138"/>
                <a:gd name="T17" fmla="*/ 26 h 502"/>
                <a:gd name="T18" fmla="*/ 0 w 138"/>
                <a:gd name="T19" fmla="*/ 502 h 502"/>
                <a:gd name="T20" fmla="*/ 3 w 138"/>
                <a:gd name="T21" fmla="*/ 502 h 502"/>
                <a:gd name="T22" fmla="*/ 13 w 138"/>
                <a:gd name="T23" fmla="*/ 501 h 502"/>
                <a:gd name="T24" fmla="*/ 28 w 138"/>
                <a:gd name="T25" fmla="*/ 499 h 502"/>
                <a:gd name="T26" fmla="*/ 46 w 138"/>
                <a:gd name="T27" fmla="*/ 494 h 502"/>
                <a:gd name="T28" fmla="*/ 67 w 138"/>
                <a:gd name="T29" fmla="*/ 488 h 502"/>
                <a:gd name="T30" fmla="*/ 91 w 138"/>
                <a:gd name="T31" fmla="*/ 479 h 502"/>
                <a:gd name="T32" fmla="*/ 114 w 138"/>
                <a:gd name="T33" fmla="*/ 467 h 502"/>
                <a:gd name="T34" fmla="*/ 138 w 138"/>
                <a:gd name="T35" fmla="*/ 450 h 502"/>
                <a:gd name="T36" fmla="*/ 138 w 138"/>
                <a:gd name="T37" fmla="*/ 14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19" name="Freeform 39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04 w 104"/>
                <a:gd name="T1" fmla="*/ 10 h 353"/>
                <a:gd name="T2" fmla="*/ 102 w 104"/>
                <a:gd name="T3" fmla="*/ 9 h 353"/>
                <a:gd name="T4" fmla="*/ 95 w 104"/>
                <a:gd name="T5" fmla="*/ 6 h 353"/>
                <a:gd name="T6" fmla="*/ 85 w 104"/>
                <a:gd name="T7" fmla="*/ 3 h 353"/>
                <a:gd name="T8" fmla="*/ 71 w 104"/>
                <a:gd name="T9" fmla="*/ 0 h 353"/>
                <a:gd name="T10" fmla="*/ 56 w 104"/>
                <a:gd name="T11" fmla="*/ 0 h 353"/>
                <a:gd name="T12" fmla="*/ 38 w 104"/>
                <a:gd name="T13" fmla="*/ 3 h 353"/>
                <a:gd name="T14" fmla="*/ 19 w 104"/>
                <a:gd name="T15" fmla="*/ 9 h 353"/>
                <a:gd name="T16" fmla="*/ 0 w 104"/>
                <a:gd name="T17" fmla="*/ 20 h 353"/>
                <a:gd name="T18" fmla="*/ 0 w 104"/>
                <a:gd name="T19" fmla="*/ 353 h 353"/>
                <a:gd name="T20" fmla="*/ 2 w 104"/>
                <a:gd name="T21" fmla="*/ 353 h 353"/>
                <a:gd name="T22" fmla="*/ 9 w 104"/>
                <a:gd name="T23" fmla="*/ 352 h 353"/>
                <a:gd name="T24" fmla="*/ 21 w 104"/>
                <a:gd name="T25" fmla="*/ 350 h 353"/>
                <a:gd name="T26" fmla="*/ 35 w 104"/>
                <a:gd name="T27" fmla="*/ 347 h 353"/>
                <a:gd name="T28" fmla="*/ 51 w 104"/>
                <a:gd name="T29" fmla="*/ 343 h 353"/>
                <a:gd name="T30" fmla="*/ 68 w 104"/>
                <a:gd name="T31" fmla="*/ 336 h 353"/>
                <a:gd name="T32" fmla="*/ 86 w 104"/>
                <a:gd name="T33" fmla="*/ 326 h 353"/>
                <a:gd name="T34" fmla="*/ 104 w 104"/>
                <a:gd name="T35" fmla="*/ 313 h 353"/>
                <a:gd name="T36" fmla="*/ 104 w 104"/>
                <a:gd name="T37" fmla="*/ 1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20" name="Freeform 40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72 w 72"/>
                <a:gd name="T1" fmla="*/ 6 h 204"/>
                <a:gd name="T2" fmla="*/ 69 w 72"/>
                <a:gd name="T3" fmla="*/ 5 h 204"/>
                <a:gd name="T4" fmla="*/ 65 w 72"/>
                <a:gd name="T5" fmla="*/ 4 h 204"/>
                <a:gd name="T6" fmla="*/ 58 w 72"/>
                <a:gd name="T7" fmla="*/ 2 h 204"/>
                <a:gd name="T8" fmla="*/ 49 w 72"/>
                <a:gd name="T9" fmla="*/ 0 h 204"/>
                <a:gd name="T10" fmla="*/ 39 w 72"/>
                <a:gd name="T11" fmla="*/ 0 h 204"/>
                <a:gd name="T12" fmla="*/ 27 w 72"/>
                <a:gd name="T13" fmla="*/ 1 h 204"/>
                <a:gd name="T14" fmla="*/ 13 w 72"/>
                <a:gd name="T15" fmla="*/ 6 h 204"/>
                <a:gd name="T16" fmla="*/ 0 w 72"/>
                <a:gd name="T17" fmla="*/ 13 h 204"/>
                <a:gd name="T18" fmla="*/ 0 w 72"/>
                <a:gd name="T19" fmla="*/ 204 h 204"/>
                <a:gd name="T20" fmla="*/ 2 w 72"/>
                <a:gd name="T21" fmla="*/ 204 h 204"/>
                <a:gd name="T22" fmla="*/ 6 w 72"/>
                <a:gd name="T23" fmla="*/ 203 h 204"/>
                <a:gd name="T24" fmla="*/ 15 w 72"/>
                <a:gd name="T25" fmla="*/ 202 h 204"/>
                <a:gd name="T26" fmla="*/ 24 w 72"/>
                <a:gd name="T27" fmla="*/ 200 h 204"/>
                <a:gd name="T28" fmla="*/ 35 w 72"/>
                <a:gd name="T29" fmla="*/ 197 h 204"/>
                <a:gd name="T30" fmla="*/ 47 w 72"/>
                <a:gd name="T31" fmla="*/ 192 h 204"/>
                <a:gd name="T32" fmla="*/ 59 w 72"/>
                <a:gd name="T33" fmla="*/ 185 h 204"/>
                <a:gd name="T34" fmla="*/ 72 w 72"/>
                <a:gd name="T35" fmla="*/ 177 h 204"/>
                <a:gd name="T36" fmla="*/ 72 w 72"/>
                <a:gd name="T37" fmla="*/ 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21" name="Freeform 40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52 w 104"/>
                <a:gd name="T1" fmla="*/ 104 h 104"/>
                <a:gd name="T2" fmla="*/ 62 w 104"/>
                <a:gd name="T3" fmla="*/ 103 h 104"/>
                <a:gd name="T4" fmla="*/ 73 w 104"/>
                <a:gd name="T5" fmla="*/ 100 h 104"/>
                <a:gd name="T6" fmla="*/ 81 w 104"/>
                <a:gd name="T7" fmla="*/ 95 h 104"/>
                <a:gd name="T8" fmla="*/ 89 w 104"/>
                <a:gd name="T9" fmla="*/ 89 h 104"/>
                <a:gd name="T10" fmla="*/ 95 w 104"/>
                <a:gd name="T11" fmla="*/ 81 h 104"/>
                <a:gd name="T12" fmla="*/ 100 w 104"/>
                <a:gd name="T13" fmla="*/ 72 h 104"/>
                <a:gd name="T14" fmla="*/ 103 w 104"/>
                <a:gd name="T15" fmla="*/ 62 h 104"/>
                <a:gd name="T16" fmla="*/ 104 w 104"/>
                <a:gd name="T17" fmla="*/ 52 h 104"/>
                <a:gd name="T18" fmla="*/ 103 w 104"/>
                <a:gd name="T19" fmla="*/ 41 h 104"/>
                <a:gd name="T20" fmla="*/ 100 w 104"/>
                <a:gd name="T21" fmla="*/ 31 h 104"/>
                <a:gd name="T22" fmla="*/ 95 w 104"/>
                <a:gd name="T23" fmla="*/ 22 h 104"/>
                <a:gd name="T24" fmla="*/ 89 w 104"/>
                <a:gd name="T25" fmla="*/ 15 h 104"/>
                <a:gd name="T26" fmla="*/ 81 w 104"/>
                <a:gd name="T27" fmla="*/ 8 h 104"/>
                <a:gd name="T28" fmla="*/ 73 w 104"/>
                <a:gd name="T29" fmla="*/ 4 h 104"/>
                <a:gd name="T30" fmla="*/ 62 w 104"/>
                <a:gd name="T31" fmla="*/ 1 h 104"/>
                <a:gd name="T32" fmla="*/ 52 w 104"/>
                <a:gd name="T33" fmla="*/ 0 h 104"/>
                <a:gd name="T34" fmla="*/ 42 w 104"/>
                <a:gd name="T35" fmla="*/ 1 h 104"/>
                <a:gd name="T36" fmla="*/ 32 w 104"/>
                <a:gd name="T37" fmla="*/ 4 h 104"/>
                <a:gd name="T38" fmla="*/ 24 w 104"/>
                <a:gd name="T39" fmla="*/ 8 h 104"/>
                <a:gd name="T40" fmla="*/ 16 w 104"/>
                <a:gd name="T41" fmla="*/ 15 h 104"/>
                <a:gd name="T42" fmla="*/ 9 w 104"/>
                <a:gd name="T43" fmla="*/ 22 h 104"/>
                <a:gd name="T44" fmla="*/ 4 w 104"/>
                <a:gd name="T45" fmla="*/ 31 h 104"/>
                <a:gd name="T46" fmla="*/ 1 w 104"/>
                <a:gd name="T47" fmla="*/ 41 h 104"/>
                <a:gd name="T48" fmla="*/ 0 w 104"/>
                <a:gd name="T49" fmla="*/ 52 h 104"/>
                <a:gd name="T50" fmla="*/ 1 w 104"/>
                <a:gd name="T51" fmla="*/ 62 h 104"/>
                <a:gd name="T52" fmla="*/ 4 w 104"/>
                <a:gd name="T53" fmla="*/ 72 h 104"/>
                <a:gd name="T54" fmla="*/ 9 w 104"/>
                <a:gd name="T55" fmla="*/ 81 h 104"/>
                <a:gd name="T56" fmla="*/ 16 w 104"/>
                <a:gd name="T57" fmla="*/ 89 h 104"/>
                <a:gd name="T58" fmla="*/ 24 w 104"/>
                <a:gd name="T59" fmla="*/ 95 h 104"/>
                <a:gd name="T60" fmla="*/ 32 w 104"/>
                <a:gd name="T61" fmla="*/ 100 h 104"/>
                <a:gd name="T62" fmla="*/ 42 w 104"/>
                <a:gd name="T63" fmla="*/ 103 h 104"/>
                <a:gd name="T64" fmla="*/ 52 w 104"/>
                <a:gd name="T6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22" name="Freeform 40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25 w 52"/>
                <a:gd name="T1" fmla="*/ 52 h 52"/>
                <a:gd name="T2" fmla="*/ 35 w 52"/>
                <a:gd name="T3" fmla="*/ 50 h 52"/>
                <a:gd name="T4" fmla="*/ 44 w 52"/>
                <a:gd name="T5" fmla="*/ 44 h 52"/>
                <a:gd name="T6" fmla="*/ 50 w 52"/>
                <a:gd name="T7" fmla="*/ 36 h 52"/>
                <a:gd name="T8" fmla="*/ 52 w 52"/>
                <a:gd name="T9" fmla="*/ 25 h 52"/>
                <a:gd name="T10" fmla="*/ 50 w 52"/>
                <a:gd name="T11" fmla="*/ 15 h 52"/>
                <a:gd name="T12" fmla="*/ 44 w 52"/>
                <a:gd name="T13" fmla="*/ 7 h 52"/>
                <a:gd name="T14" fmla="*/ 35 w 52"/>
                <a:gd name="T15" fmla="*/ 2 h 52"/>
                <a:gd name="T16" fmla="*/ 25 w 52"/>
                <a:gd name="T17" fmla="*/ 0 h 52"/>
                <a:gd name="T18" fmla="*/ 15 w 52"/>
                <a:gd name="T19" fmla="*/ 2 h 52"/>
                <a:gd name="T20" fmla="*/ 7 w 52"/>
                <a:gd name="T21" fmla="*/ 7 h 52"/>
                <a:gd name="T22" fmla="*/ 2 w 52"/>
                <a:gd name="T23" fmla="*/ 15 h 52"/>
                <a:gd name="T24" fmla="*/ 0 w 52"/>
                <a:gd name="T25" fmla="*/ 25 h 52"/>
                <a:gd name="T26" fmla="*/ 2 w 52"/>
                <a:gd name="T27" fmla="*/ 36 h 52"/>
                <a:gd name="T28" fmla="*/ 7 w 52"/>
                <a:gd name="T29" fmla="*/ 44 h 52"/>
                <a:gd name="T30" fmla="*/ 15 w 52"/>
                <a:gd name="T31" fmla="*/ 50 h 52"/>
                <a:gd name="T32" fmla="*/ 25 w 5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23" name="Freeform 40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27 w 52"/>
                <a:gd name="T1" fmla="*/ 52 h 52"/>
                <a:gd name="T2" fmla="*/ 37 w 52"/>
                <a:gd name="T3" fmla="*/ 50 h 52"/>
                <a:gd name="T4" fmla="*/ 45 w 52"/>
                <a:gd name="T5" fmla="*/ 45 h 52"/>
                <a:gd name="T6" fmla="*/ 50 w 52"/>
                <a:gd name="T7" fmla="*/ 37 h 52"/>
                <a:gd name="T8" fmla="*/ 52 w 52"/>
                <a:gd name="T9" fmla="*/ 26 h 52"/>
                <a:gd name="T10" fmla="*/ 50 w 52"/>
                <a:gd name="T11" fmla="*/ 16 h 52"/>
                <a:gd name="T12" fmla="*/ 45 w 52"/>
                <a:gd name="T13" fmla="*/ 8 h 52"/>
                <a:gd name="T14" fmla="*/ 37 w 52"/>
                <a:gd name="T15" fmla="*/ 2 h 52"/>
                <a:gd name="T16" fmla="*/ 27 w 52"/>
                <a:gd name="T17" fmla="*/ 0 h 52"/>
                <a:gd name="T18" fmla="*/ 17 w 52"/>
                <a:gd name="T19" fmla="*/ 2 h 52"/>
                <a:gd name="T20" fmla="*/ 8 w 52"/>
                <a:gd name="T21" fmla="*/ 8 h 52"/>
                <a:gd name="T22" fmla="*/ 2 w 52"/>
                <a:gd name="T23" fmla="*/ 16 h 52"/>
                <a:gd name="T24" fmla="*/ 0 w 52"/>
                <a:gd name="T25" fmla="*/ 26 h 52"/>
                <a:gd name="T26" fmla="*/ 2 w 52"/>
                <a:gd name="T27" fmla="*/ 37 h 52"/>
                <a:gd name="T28" fmla="*/ 8 w 52"/>
                <a:gd name="T29" fmla="*/ 45 h 52"/>
                <a:gd name="T30" fmla="*/ 17 w 52"/>
                <a:gd name="T31" fmla="*/ 50 h 52"/>
                <a:gd name="T32" fmla="*/ 27 w 5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24" name="Freeform 40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46 w 148"/>
                <a:gd name="T1" fmla="*/ 14 h 712"/>
                <a:gd name="T2" fmla="*/ 42 w 148"/>
                <a:gd name="T3" fmla="*/ 29 h 712"/>
                <a:gd name="T4" fmla="*/ 32 w 148"/>
                <a:gd name="T5" fmla="*/ 68 h 712"/>
                <a:gd name="T6" fmla="*/ 18 w 148"/>
                <a:gd name="T7" fmla="*/ 132 h 712"/>
                <a:gd name="T8" fmla="*/ 7 w 148"/>
                <a:gd name="T9" fmla="*/ 217 h 712"/>
                <a:gd name="T10" fmla="*/ 0 w 148"/>
                <a:gd name="T11" fmla="*/ 319 h 712"/>
                <a:gd name="T12" fmla="*/ 1 w 148"/>
                <a:gd name="T13" fmla="*/ 438 h 712"/>
                <a:gd name="T14" fmla="*/ 13 w 148"/>
                <a:gd name="T15" fmla="*/ 570 h 712"/>
                <a:gd name="T16" fmla="*/ 41 w 148"/>
                <a:gd name="T17" fmla="*/ 712 h 712"/>
                <a:gd name="T18" fmla="*/ 143 w 148"/>
                <a:gd name="T19" fmla="*/ 707 h 712"/>
                <a:gd name="T20" fmla="*/ 139 w 148"/>
                <a:gd name="T21" fmla="*/ 685 h 712"/>
                <a:gd name="T22" fmla="*/ 128 w 148"/>
                <a:gd name="T23" fmla="*/ 628 h 712"/>
                <a:gd name="T24" fmla="*/ 116 w 148"/>
                <a:gd name="T25" fmla="*/ 543 h 712"/>
                <a:gd name="T26" fmla="*/ 105 w 148"/>
                <a:gd name="T27" fmla="*/ 439 h 712"/>
                <a:gd name="T28" fmla="*/ 99 w 148"/>
                <a:gd name="T29" fmla="*/ 324 h 712"/>
                <a:gd name="T30" fmla="*/ 102 w 148"/>
                <a:gd name="T31" fmla="*/ 209 h 712"/>
                <a:gd name="T32" fmla="*/ 117 w 148"/>
                <a:gd name="T33" fmla="*/ 100 h 712"/>
                <a:gd name="T34" fmla="*/ 148 w 148"/>
                <a:gd name="T35" fmla="*/ 8 h 712"/>
                <a:gd name="T36" fmla="*/ 148 w 148"/>
                <a:gd name="T37" fmla="*/ 7 h 712"/>
                <a:gd name="T38" fmla="*/ 148 w 148"/>
                <a:gd name="T39" fmla="*/ 5 h 712"/>
                <a:gd name="T40" fmla="*/ 146 w 148"/>
                <a:gd name="T41" fmla="*/ 3 h 712"/>
                <a:gd name="T42" fmla="*/ 140 w 148"/>
                <a:gd name="T43" fmla="*/ 0 h 712"/>
                <a:gd name="T44" fmla="*/ 127 w 148"/>
                <a:gd name="T45" fmla="*/ 0 h 712"/>
                <a:gd name="T46" fmla="*/ 109 w 148"/>
                <a:gd name="T47" fmla="*/ 1 h 712"/>
                <a:gd name="T48" fmla="*/ 83 w 148"/>
                <a:gd name="T49" fmla="*/ 6 h 712"/>
                <a:gd name="T50" fmla="*/ 46 w 148"/>
                <a:gd name="T51" fmla="*/ 1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25" name="Freeform 40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201 w 201"/>
                <a:gd name="T1" fmla="*/ 5 h 795"/>
                <a:gd name="T2" fmla="*/ 196 w 201"/>
                <a:gd name="T3" fmla="*/ 10 h 795"/>
                <a:gd name="T4" fmla="*/ 183 w 201"/>
                <a:gd name="T5" fmla="*/ 31 h 795"/>
                <a:gd name="T6" fmla="*/ 165 w 201"/>
                <a:gd name="T7" fmla="*/ 73 h 795"/>
                <a:gd name="T8" fmla="*/ 148 w 201"/>
                <a:gd name="T9" fmla="*/ 140 h 795"/>
                <a:gd name="T10" fmla="*/ 134 w 201"/>
                <a:gd name="T11" fmla="*/ 240 h 795"/>
                <a:gd name="T12" fmla="*/ 127 w 201"/>
                <a:gd name="T13" fmla="*/ 379 h 795"/>
                <a:gd name="T14" fmla="*/ 131 w 201"/>
                <a:gd name="T15" fmla="*/ 561 h 795"/>
                <a:gd name="T16" fmla="*/ 150 w 201"/>
                <a:gd name="T17" fmla="*/ 795 h 795"/>
                <a:gd name="T18" fmla="*/ 37 w 201"/>
                <a:gd name="T19" fmla="*/ 795 h 795"/>
                <a:gd name="T20" fmla="*/ 33 w 201"/>
                <a:gd name="T21" fmla="*/ 771 h 795"/>
                <a:gd name="T22" fmla="*/ 24 w 201"/>
                <a:gd name="T23" fmla="*/ 707 h 795"/>
                <a:gd name="T24" fmla="*/ 13 w 201"/>
                <a:gd name="T25" fmla="*/ 611 h 795"/>
                <a:gd name="T26" fmla="*/ 3 w 201"/>
                <a:gd name="T27" fmla="*/ 493 h 795"/>
                <a:gd name="T28" fmla="*/ 0 w 201"/>
                <a:gd name="T29" fmla="*/ 363 h 795"/>
                <a:gd name="T30" fmla="*/ 7 w 201"/>
                <a:gd name="T31" fmla="*/ 231 h 795"/>
                <a:gd name="T32" fmla="*/ 28 w 201"/>
                <a:gd name="T33" fmla="*/ 107 h 795"/>
                <a:gd name="T34" fmla="*/ 66 w 201"/>
                <a:gd name="T35" fmla="*/ 0 h 795"/>
                <a:gd name="T36" fmla="*/ 201 w 201"/>
                <a:gd name="T37" fmla="*/ 5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26" name="Freeform 40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41 w 129"/>
                <a:gd name="T1" fmla="*/ 12 h 622"/>
                <a:gd name="T2" fmla="*/ 37 w 129"/>
                <a:gd name="T3" fmla="*/ 24 h 622"/>
                <a:gd name="T4" fmla="*/ 29 w 129"/>
                <a:gd name="T5" fmla="*/ 59 h 622"/>
                <a:gd name="T6" fmla="*/ 18 w 129"/>
                <a:gd name="T7" fmla="*/ 115 h 622"/>
                <a:gd name="T8" fmla="*/ 6 w 129"/>
                <a:gd name="T9" fmla="*/ 189 h 622"/>
                <a:gd name="T10" fmla="*/ 0 w 129"/>
                <a:gd name="T11" fmla="*/ 279 h 622"/>
                <a:gd name="T12" fmla="*/ 1 w 129"/>
                <a:gd name="T13" fmla="*/ 382 h 622"/>
                <a:gd name="T14" fmla="*/ 11 w 129"/>
                <a:gd name="T15" fmla="*/ 497 h 622"/>
                <a:gd name="T16" fmla="*/ 36 w 129"/>
                <a:gd name="T17" fmla="*/ 622 h 622"/>
                <a:gd name="T18" fmla="*/ 124 w 129"/>
                <a:gd name="T19" fmla="*/ 617 h 622"/>
                <a:gd name="T20" fmla="*/ 120 w 129"/>
                <a:gd name="T21" fmla="*/ 598 h 622"/>
                <a:gd name="T22" fmla="*/ 112 w 129"/>
                <a:gd name="T23" fmla="*/ 548 h 622"/>
                <a:gd name="T24" fmla="*/ 101 w 129"/>
                <a:gd name="T25" fmla="*/ 473 h 622"/>
                <a:gd name="T26" fmla="*/ 92 w 129"/>
                <a:gd name="T27" fmla="*/ 382 h 622"/>
                <a:gd name="T28" fmla="*/ 87 w 129"/>
                <a:gd name="T29" fmla="*/ 282 h 622"/>
                <a:gd name="T30" fmla="*/ 89 w 129"/>
                <a:gd name="T31" fmla="*/ 182 h 622"/>
                <a:gd name="T32" fmla="*/ 102 w 129"/>
                <a:gd name="T33" fmla="*/ 87 h 622"/>
                <a:gd name="T34" fmla="*/ 129 w 129"/>
                <a:gd name="T35" fmla="*/ 7 h 622"/>
                <a:gd name="T36" fmla="*/ 129 w 129"/>
                <a:gd name="T37" fmla="*/ 6 h 622"/>
                <a:gd name="T38" fmla="*/ 129 w 129"/>
                <a:gd name="T39" fmla="*/ 4 h 622"/>
                <a:gd name="T40" fmla="*/ 127 w 129"/>
                <a:gd name="T41" fmla="*/ 2 h 622"/>
                <a:gd name="T42" fmla="*/ 122 w 129"/>
                <a:gd name="T43" fmla="*/ 0 h 622"/>
                <a:gd name="T44" fmla="*/ 112 w 129"/>
                <a:gd name="T45" fmla="*/ 0 h 622"/>
                <a:gd name="T46" fmla="*/ 96 w 129"/>
                <a:gd name="T47" fmla="*/ 1 h 622"/>
                <a:gd name="T48" fmla="*/ 72 w 129"/>
                <a:gd name="T49" fmla="*/ 5 h 622"/>
                <a:gd name="T50" fmla="*/ 41 w 129"/>
                <a:gd name="T51" fmla="*/ 1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27" name="Freeform 40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35 w 110"/>
                <a:gd name="T1" fmla="*/ 10 h 531"/>
                <a:gd name="T2" fmla="*/ 32 w 110"/>
                <a:gd name="T3" fmla="*/ 20 h 531"/>
                <a:gd name="T4" fmla="*/ 24 w 110"/>
                <a:gd name="T5" fmla="*/ 50 h 531"/>
                <a:gd name="T6" fmla="*/ 15 w 110"/>
                <a:gd name="T7" fmla="*/ 98 h 531"/>
                <a:gd name="T8" fmla="*/ 5 w 110"/>
                <a:gd name="T9" fmla="*/ 160 h 531"/>
                <a:gd name="T10" fmla="*/ 0 w 110"/>
                <a:gd name="T11" fmla="*/ 237 h 531"/>
                <a:gd name="T12" fmla="*/ 1 w 110"/>
                <a:gd name="T13" fmla="*/ 326 h 531"/>
                <a:gd name="T14" fmla="*/ 10 w 110"/>
                <a:gd name="T15" fmla="*/ 424 h 531"/>
                <a:gd name="T16" fmla="*/ 31 w 110"/>
                <a:gd name="T17" fmla="*/ 531 h 531"/>
                <a:gd name="T18" fmla="*/ 106 w 110"/>
                <a:gd name="T19" fmla="*/ 525 h 531"/>
                <a:gd name="T20" fmla="*/ 103 w 110"/>
                <a:gd name="T21" fmla="*/ 510 h 531"/>
                <a:gd name="T22" fmla="*/ 96 w 110"/>
                <a:gd name="T23" fmla="*/ 467 h 531"/>
                <a:gd name="T24" fmla="*/ 87 w 110"/>
                <a:gd name="T25" fmla="*/ 404 h 531"/>
                <a:gd name="T26" fmla="*/ 79 w 110"/>
                <a:gd name="T27" fmla="*/ 326 h 531"/>
                <a:gd name="T28" fmla="*/ 74 w 110"/>
                <a:gd name="T29" fmla="*/ 241 h 531"/>
                <a:gd name="T30" fmla="*/ 76 w 110"/>
                <a:gd name="T31" fmla="*/ 155 h 531"/>
                <a:gd name="T32" fmla="*/ 87 w 110"/>
                <a:gd name="T33" fmla="*/ 74 h 531"/>
                <a:gd name="T34" fmla="*/ 110 w 110"/>
                <a:gd name="T35" fmla="*/ 6 h 531"/>
                <a:gd name="T36" fmla="*/ 110 w 110"/>
                <a:gd name="T37" fmla="*/ 5 h 531"/>
                <a:gd name="T38" fmla="*/ 110 w 110"/>
                <a:gd name="T39" fmla="*/ 4 h 531"/>
                <a:gd name="T40" fmla="*/ 108 w 110"/>
                <a:gd name="T41" fmla="*/ 2 h 531"/>
                <a:gd name="T42" fmla="*/ 104 w 110"/>
                <a:gd name="T43" fmla="*/ 0 h 531"/>
                <a:gd name="T44" fmla="*/ 95 w 110"/>
                <a:gd name="T45" fmla="*/ 0 h 531"/>
                <a:gd name="T46" fmla="*/ 82 w 110"/>
                <a:gd name="T47" fmla="*/ 1 h 531"/>
                <a:gd name="T48" fmla="*/ 62 w 110"/>
                <a:gd name="T49" fmla="*/ 4 h 531"/>
                <a:gd name="T50" fmla="*/ 35 w 110"/>
                <a:gd name="T51" fmla="*/ 1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28" name="Freeform 40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29 w 92"/>
                <a:gd name="T1" fmla="*/ 8 h 438"/>
                <a:gd name="T2" fmla="*/ 26 w 92"/>
                <a:gd name="T3" fmla="*/ 16 h 438"/>
                <a:gd name="T4" fmla="*/ 20 w 92"/>
                <a:gd name="T5" fmla="*/ 42 h 438"/>
                <a:gd name="T6" fmla="*/ 12 w 92"/>
                <a:gd name="T7" fmla="*/ 81 h 438"/>
                <a:gd name="T8" fmla="*/ 4 w 92"/>
                <a:gd name="T9" fmla="*/ 133 h 438"/>
                <a:gd name="T10" fmla="*/ 0 w 92"/>
                <a:gd name="T11" fmla="*/ 196 h 438"/>
                <a:gd name="T12" fmla="*/ 0 w 92"/>
                <a:gd name="T13" fmla="*/ 270 h 438"/>
                <a:gd name="T14" fmla="*/ 9 w 92"/>
                <a:gd name="T15" fmla="*/ 351 h 438"/>
                <a:gd name="T16" fmla="*/ 25 w 92"/>
                <a:gd name="T17" fmla="*/ 438 h 438"/>
                <a:gd name="T18" fmla="*/ 88 w 92"/>
                <a:gd name="T19" fmla="*/ 435 h 438"/>
                <a:gd name="T20" fmla="*/ 85 w 92"/>
                <a:gd name="T21" fmla="*/ 422 h 438"/>
                <a:gd name="T22" fmla="*/ 79 w 92"/>
                <a:gd name="T23" fmla="*/ 386 h 438"/>
                <a:gd name="T24" fmla="*/ 72 w 92"/>
                <a:gd name="T25" fmla="*/ 334 h 438"/>
                <a:gd name="T26" fmla="*/ 65 w 92"/>
                <a:gd name="T27" fmla="*/ 270 h 438"/>
                <a:gd name="T28" fmla="*/ 61 w 92"/>
                <a:gd name="T29" fmla="*/ 199 h 438"/>
                <a:gd name="T30" fmla="*/ 63 w 92"/>
                <a:gd name="T31" fmla="*/ 129 h 438"/>
                <a:gd name="T32" fmla="*/ 73 w 92"/>
                <a:gd name="T33" fmla="*/ 61 h 438"/>
                <a:gd name="T34" fmla="*/ 92 w 92"/>
                <a:gd name="T35" fmla="*/ 5 h 438"/>
                <a:gd name="T36" fmla="*/ 92 w 92"/>
                <a:gd name="T37" fmla="*/ 4 h 438"/>
                <a:gd name="T38" fmla="*/ 92 w 92"/>
                <a:gd name="T39" fmla="*/ 3 h 438"/>
                <a:gd name="T40" fmla="*/ 90 w 92"/>
                <a:gd name="T41" fmla="*/ 1 h 438"/>
                <a:gd name="T42" fmla="*/ 87 w 92"/>
                <a:gd name="T43" fmla="*/ 0 h 438"/>
                <a:gd name="T44" fmla="*/ 80 w 92"/>
                <a:gd name="T45" fmla="*/ 0 h 438"/>
                <a:gd name="T46" fmla="*/ 68 w 92"/>
                <a:gd name="T47" fmla="*/ 0 h 438"/>
                <a:gd name="T48" fmla="*/ 51 w 92"/>
                <a:gd name="T49" fmla="*/ 3 h 438"/>
                <a:gd name="T50" fmla="*/ 29 w 92"/>
                <a:gd name="T51" fmla="*/ 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29" name="Freeform 40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23 w 73"/>
                <a:gd name="T1" fmla="*/ 7 h 347"/>
                <a:gd name="T2" fmla="*/ 21 w 73"/>
                <a:gd name="T3" fmla="*/ 14 h 347"/>
                <a:gd name="T4" fmla="*/ 16 w 73"/>
                <a:gd name="T5" fmla="*/ 33 h 347"/>
                <a:gd name="T6" fmla="*/ 10 w 73"/>
                <a:gd name="T7" fmla="*/ 64 h 347"/>
                <a:gd name="T8" fmla="*/ 4 w 73"/>
                <a:gd name="T9" fmla="*/ 105 h 347"/>
                <a:gd name="T10" fmla="*/ 0 w 73"/>
                <a:gd name="T11" fmla="*/ 155 h 347"/>
                <a:gd name="T12" fmla="*/ 0 w 73"/>
                <a:gd name="T13" fmla="*/ 213 h 347"/>
                <a:gd name="T14" fmla="*/ 7 w 73"/>
                <a:gd name="T15" fmla="*/ 278 h 347"/>
                <a:gd name="T16" fmla="*/ 20 w 73"/>
                <a:gd name="T17" fmla="*/ 347 h 347"/>
                <a:gd name="T18" fmla="*/ 70 w 73"/>
                <a:gd name="T19" fmla="*/ 344 h 347"/>
                <a:gd name="T20" fmla="*/ 68 w 73"/>
                <a:gd name="T21" fmla="*/ 334 h 347"/>
                <a:gd name="T22" fmla="*/ 63 w 73"/>
                <a:gd name="T23" fmla="*/ 305 h 347"/>
                <a:gd name="T24" fmla="*/ 56 w 73"/>
                <a:gd name="T25" fmla="*/ 265 h 347"/>
                <a:gd name="T26" fmla="*/ 51 w 73"/>
                <a:gd name="T27" fmla="*/ 213 h 347"/>
                <a:gd name="T28" fmla="*/ 48 w 73"/>
                <a:gd name="T29" fmla="*/ 158 h 347"/>
                <a:gd name="T30" fmla="*/ 50 w 73"/>
                <a:gd name="T31" fmla="*/ 101 h 347"/>
                <a:gd name="T32" fmla="*/ 57 w 73"/>
                <a:gd name="T33" fmla="*/ 49 h 347"/>
                <a:gd name="T34" fmla="*/ 73 w 73"/>
                <a:gd name="T35" fmla="*/ 4 h 347"/>
                <a:gd name="T36" fmla="*/ 73 w 73"/>
                <a:gd name="T37" fmla="*/ 4 h 347"/>
                <a:gd name="T38" fmla="*/ 73 w 73"/>
                <a:gd name="T39" fmla="*/ 2 h 347"/>
                <a:gd name="T40" fmla="*/ 72 w 73"/>
                <a:gd name="T41" fmla="*/ 1 h 347"/>
                <a:gd name="T42" fmla="*/ 69 w 73"/>
                <a:gd name="T43" fmla="*/ 0 h 347"/>
                <a:gd name="T44" fmla="*/ 63 w 73"/>
                <a:gd name="T45" fmla="*/ 0 h 347"/>
                <a:gd name="T46" fmla="*/ 53 w 73"/>
                <a:gd name="T47" fmla="*/ 1 h 347"/>
                <a:gd name="T48" fmla="*/ 41 w 73"/>
                <a:gd name="T49" fmla="*/ 3 h 347"/>
                <a:gd name="T50" fmla="*/ 23 w 73"/>
                <a:gd name="T51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30" name="Freeform 41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16 w 52"/>
                <a:gd name="T1" fmla="*/ 5 h 256"/>
                <a:gd name="T2" fmla="*/ 15 w 52"/>
                <a:gd name="T3" fmla="*/ 10 h 256"/>
                <a:gd name="T4" fmla="*/ 11 w 52"/>
                <a:gd name="T5" fmla="*/ 24 h 256"/>
                <a:gd name="T6" fmla="*/ 6 w 52"/>
                <a:gd name="T7" fmla="*/ 47 h 256"/>
                <a:gd name="T8" fmla="*/ 2 w 52"/>
                <a:gd name="T9" fmla="*/ 77 h 256"/>
                <a:gd name="T10" fmla="*/ 0 w 52"/>
                <a:gd name="T11" fmla="*/ 115 h 256"/>
                <a:gd name="T12" fmla="*/ 0 w 52"/>
                <a:gd name="T13" fmla="*/ 157 h 256"/>
                <a:gd name="T14" fmla="*/ 4 w 52"/>
                <a:gd name="T15" fmla="*/ 205 h 256"/>
                <a:gd name="T16" fmla="*/ 14 w 52"/>
                <a:gd name="T17" fmla="*/ 256 h 256"/>
                <a:gd name="T18" fmla="*/ 50 w 52"/>
                <a:gd name="T19" fmla="*/ 254 h 256"/>
                <a:gd name="T20" fmla="*/ 49 w 52"/>
                <a:gd name="T21" fmla="*/ 247 h 256"/>
                <a:gd name="T22" fmla="*/ 45 w 52"/>
                <a:gd name="T23" fmla="*/ 226 h 256"/>
                <a:gd name="T24" fmla="*/ 41 w 52"/>
                <a:gd name="T25" fmla="*/ 195 h 256"/>
                <a:gd name="T26" fmla="*/ 37 w 52"/>
                <a:gd name="T27" fmla="*/ 157 h 256"/>
                <a:gd name="T28" fmla="*/ 35 w 52"/>
                <a:gd name="T29" fmla="*/ 116 h 256"/>
                <a:gd name="T30" fmla="*/ 36 w 52"/>
                <a:gd name="T31" fmla="*/ 74 h 256"/>
                <a:gd name="T32" fmla="*/ 41 w 52"/>
                <a:gd name="T33" fmla="*/ 35 h 256"/>
                <a:gd name="T34" fmla="*/ 52 w 52"/>
                <a:gd name="T35" fmla="*/ 3 h 256"/>
                <a:gd name="T36" fmla="*/ 52 w 52"/>
                <a:gd name="T37" fmla="*/ 3 h 256"/>
                <a:gd name="T38" fmla="*/ 52 w 52"/>
                <a:gd name="T39" fmla="*/ 2 h 256"/>
                <a:gd name="T40" fmla="*/ 51 w 52"/>
                <a:gd name="T41" fmla="*/ 1 h 256"/>
                <a:gd name="T42" fmla="*/ 49 w 52"/>
                <a:gd name="T43" fmla="*/ 0 h 256"/>
                <a:gd name="T44" fmla="*/ 45 w 52"/>
                <a:gd name="T45" fmla="*/ 0 h 256"/>
                <a:gd name="T46" fmla="*/ 39 w 52"/>
                <a:gd name="T47" fmla="*/ 0 h 256"/>
                <a:gd name="T48" fmla="*/ 29 w 52"/>
                <a:gd name="T49" fmla="*/ 2 h 256"/>
                <a:gd name="T50" fmla="*/ 16 w 52"/>
                <a:gd name="T51" fmla="*/ 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31" name="Freeform 41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176 w 176"/>
                <a:gd name="T1" fmla="*/ 5 h 693"/>
                <a:gd name="T2" fmla="*/ 172 w 176"/>
                <a:gd name="T3" fmla="*/ 10 h 693"/>
                <a:gd name="T4" fmla="*/ 159 w 176"/>
                <a:gd name="T5" fmla="*/ 28 h 693"/>
                <a:gd name="T6" fmla="*/ 144 w 176"/>
                <a:gd name="T7" fmla="*/ 63 h 693"/>
                <a:gd name="T8" fmla="*/ 129 w 176"/>
                <a:gd name="T9" fmla="*/ 123 h 693"/>
                <a:gd name="T10" fmla="*/ 117 w 176"/>
                <a:gd name="T11" fmla="*/ 210 h 693"/>
                <a:gd name="T12" fmla="*/ 110 w 176"/>
                <a:gd name="T13" fmla="*/ 331 h 693"/>
                <a:gd name="T14" fmla="*/ 115 w 176"/>
                <a:gd name="T15" fmla="*/ 490 h 693"/>
                <a:gd name="T16" fmla="*/ 131 w 176"/>
                <a:gd name="T17" fmla="*/ 693 h 693"/>
                <a:gd name="T18" fmla="*/ 32 w 176"/>
                <a:gd name="T19" fmla="*/ 693 h 693"/>
                <a:gd name="T20" fmla="*/ 29 w 176"/>
                <a:gd name="T21" fmla="*/ 673 h 693"/>
                <a:gd name="T22" fmla="*/ 20 w 176"/>
                <a:gd name="T23" fmla="*/ 617 h 693"/>
                <a:gd name="T24" fmla="*/ 11 w 176"/>
                <a:gd name="T25" fmla="*/ 533 h 693"/>
                <a:gd name="T26" fmla="*/ 3 w 176"/>
                <a:gd name="T27" fmla="*/ 430 h 693"/>
                <a:gd name="T28" fmla="*/ 0 w 176"/>
                <a:gd name="T29" fmla="*/ 317 h 693"/>
                <a:gd name="T30" fmla="*/ 6 w 176"/>
                <a:gd name="T31" fmla="*/ 202 h 693"/>
                <a:gd name="T32" fmla="*/ 23 w 176"/>
                <a:gd name="T33" fmla="*/ 93 h 693"/>
                <a:gd name="T34" fmla="*/ 57 w 176"/>
                <a:gd name="T35" fmla="*/ 0 h 693"/>
                <a:gd name="T36" fmla="*/ 176 w 176"/>
                <a:gd name="T37" fmla="*/ 5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32" name="Freeform 41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149 w 149"/>
                <a:gd name="T1" fmla="*/ 4 h 592"/>
                <a:gd name="T2" fmla="*/ 145 w 149"/>
                <a:gd name="T3" fmla="*/ 8 h 592"/>
                <a:gd name="T4" fmla="*/ 136 w 149"/>
                <a:gd name="T5" fmla="*/ 24 h 592"/>
                <a:gd name="T6" fmla="*/ 123 w 149"/>
                <a:gd name="T7" fmla="*/ 54 h 592"/>
                <a:gd name="T8" fmla="*/ 110 w 149"/>
                <a:gd name="T9" fmla="*/ 104 h 592"/>
                <a:gd name="T10" fmla="*/ 99 w 149"/>
                <a:gd name="T11" fmla="*/ 179 h 592"/>
                <a:gd name="T12" fmla="*/ 94 w 149"/>
                <a:gd name="T13" fmla="*/ 282 h 592"/>
                <a:gd name="T14" fmla="*/ 97 w 149"/>
                <a:gd name="T15" fmla="*/ 418 h 592"/>
                <a:gd name="T16" fmla="*/ 112 w 149"/>
                <a:gd name="T17" fmla="*/ 592 h 592"/>
                <a:gd name="T18" fmla="*/ 27 w 149"/>
                <a:gd name="T19" fmla="*/ 592 h 592"/>
                <a:gd name="T20" fmla="*/ 24 w 149"/>
                <a:gd name="T21" fmla="*/ 575 h 592"/>
                <a:gd name="T22" fmla="*/ 17 w 149"/>
                <a:gd name="T23" fmla="*/ 527 h 592"/>
                <a:gd name="T24" fmla="*/ 9 w 149"/>
                <a:gd name="T25" fmla="*/ 455 h 592"/>
                <a:gd name="T26" fmla="*/ 2 w 149"/>
                <a:gd name="T27" fmla="*/ 367 h 592"/>
                <a:gd name="T28" fmla="*/ 0 w 149"/>
                <a:gd name="T29" fmla="*/ 271 h 592"/>
                <a:gd name="T30" fmla="*/ 5 w 149"/>
                <a:gd name="T31" fmla="*/ 173 h 592"/>
                <a:gd name="T32" fmla="*/ 20 w 149"/>
                <a:gd name="T33" fmla="*/ 80 h 592"/>
                <a:gd name="T34" fmla="*/ 48 w 149"/>
                <a:gd name="T35" fmla="*/ 0 h 592"/>
                <a:gd name="T36" fmla="*/ 149 w 149"/>
                <a:gd name="T37" fmla="*/ 4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33" name="Freeform 41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24 w 124"/>
                <a:gd name="T1" fmla="*/ 4 h 490"/>
                <a:gd name="T2" fmla="*/ 121 w 124"/>
                <a:gd name="T3" fmla="*/ 7 h 490"/>
                <a:gd name="T4" fmla="*/ 113 w 124"/>
                <a:gd name="T5" fmla="*/ 21 h 490"/>
                <a:gd name="T6" fmla="*/ 103 w 124"/>
                <a:gd name="T7" fmla="*/ 45 h 490"/>
                <a:gd name="T8" fmla="*/ 91 w 124"/>
                <a:gd name="T9" fmla="*/ 87 h 490"/>
                <a:gd name="T10" fmla="*/ 83 w 124"/>
                <a:gd name="T11" fmla="*/ 148 h 490"/>
                <a:gd name="T12" fmla="*/ 79 w 124"/>
                <a:gd name="T13" fmla="*/ 234 h 490"/>
                <a:gd name="T14" fmla="*/ 81 w 124"/>
                <a:gd name="T15" fmla="*/ 347 h 490"/>
                <a:gd name="T16" fmla="*/ 93 w 124"/>
                <a:gd name="T17" fmla="*/ 490 h 490"/>
                <a:gd name="T18" fmla="*/ 23 w 124"/>
                <a:gd name="T19" fmla="*/ 490 h 490"/>
                <a:gd name="T20" fmla="*/ 21 w 124"/>
                <a:gd name="T21" fmla="*/ 476 h 490"/>
                <a:gd name="T22" fmla="*/ 15 w 124"/>
                <a:gd name="T23" fmla="*/ 436 h 490"/>
                <a:gd name="T24" fmla="*/ 8 w 124"/>
                <a:gd name="T25" fmla="*/ 377 h 490"/>
                <a:gd name="T26" fmla="*/ 2 w 124"/>
                <a:gd name="T27" fmla="*/ 304 h 490"/>
                <a:gd name="T28" fmla="*/ 0 w 124"/>
                <a:gd name="T29" fmla="*/ 224 h 490"/>
                <a:gd name="T30" fmla="*/ 4 w 124"/>
                <a:gd name="T31" fmla="*/ 143 h 490"/>
                <a:gd name="T32" fmla="*/ 17 w 124"/>
                <a:gd name="T33" fmla="*/ 67 h 490"/>
                <a:gd name="T34" fmla="*/ 40 w 124"/>
                <a:gd name="T35" fmla="*/ 0 h 490"/>
                <a:gd name="T36" fmla="*/ 124 w 124"/>
                <a:gd name="T37" fmla="*/ 4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34" name="Freeform 41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99 w 99"/>
                <a:gd name="T1" fmla="*/ 3 h 389"/>
                <a:gd name="T2" fmla="*/ 96 w 99"/>
                <a:gd name="T3" fmla="*/ 6 h 389"/>
                <a:gd name="T4" fmla="*/ 89 w 99"/>
                <a:gd name="T5" fmla="*/ 16 h 389"/>
                <a:gd name="T6" fmla="*/ 81 w 99"/>
                <a:gd name="T7" fmla="*/ 36 h 389"/>
                <a:gd name="T8" fmla="*/ 72 w 99"/>
                <a:gd name="T9" fmla="*/ 69 h 389"/>
                <a:gd name="T10" fmla="*/ 66 w 99"/>
                <a:gd name="T11" fmla="*/ 118 h 389"/>
                <a:gd name="T12" fmla="*/ 62 w 99"/>
                <a:gd name="T13" fmla="*/ 185 h 389"/>
                <a:gd name="T14" fmla="*/ 64 w 99"/>
                <a:gd name="T15" fmla="*/ 275 h 389"/>
                <a:gd name="T16" fmla="*/ 73 w 99"/>
                <a:gd name="T17" fmla="*/ 389 h 389"/>
                <a:gd name="T18" fmla="*/ 18 w 99"/>
                <a:gd name="T19" fmla="*/ 389 h 389"/>
                <a:gd name="T20" fmla="*/ 16 w 99"/>
                <a:gd name="T21" fmla="*/ 378 h 389"/>
                <a:gd name="T22" fmla="*/ 11 w 99"/>
                <a:gd name="T23" fmla="*/ 346 h 389"/>
                <a:gd name="T24" fmla="*/ 6 w 99"/>
                <a:gd name="T25" fmla="*/ 299 h 389"/>
                <a:gd name="T26" fmla="*/ 2 w 99"/>
                <a:gd name="T27" fmla="*/ 242 h 389"/>
                <a:gd name="T28" fmla="*/ 0 w 99"/>
                <a:gd name="T29" fmla="*/ 178 h 389"/>
                <a:gd name="T30" fmla="*/ 4 w 99"/>
                <a:gd name="T31" fmla="*/ 114 h 389"/>
                <a:gd name="T32" fmla="*/ 14 w 99"/>
                <a:gd name="T33" fmla="*/ 52 h 389"/>
                <a:gd name="T34" fmla="*/ 32 w 99"/>
                <a:gd name="T35" fmla="*/ 0 h 389"/>
                <a:gd name="T36" fmla="*/ 99 w 99"/>
                <a:gd name="T37" fmla="*/ 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35" name="Freeform 41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72 w 72"/>
                <a:gd name="T1" fmla="*/ 2 h 287"/>
                <a:gd name="T2" fmla="*/ 70 w 72"/>
                <a:gd name="T3" fmla="*/ 4 h 287"/>
                <a:gd name="T4" fmla="*/ 66 w 72"/>
                <a:gd name="T5" fmla="*/ 12 h 287"/>
                <a:gd name="T6" fmla="*/ 59 w 72"/>
                <a:gd name="T7" fmla="*/ 27 h 287"/>
                <a:gd name="T8" fmla="*/ 53 w 72"/>
                <a:gd name="T9" fmla="*/ 50 h 287"/>
                <a:gd name="T10" fmla="*/ 48 w 72"/>
                <a:gd name="T11" fmla="*/ 87 h 287"/>
                <a:gd name="T12" fmla="*/ 46 w 72"/>
                <a:gd name="T13" fmla="*/ 137 h 287"/>
                <a:gd name="T14" fmla="*/ 47 w 72"/>
                <a:gd name="T15" fmla="*/ 203 h 287"/>
                <a:gd name="T16" fmla="*/ 54 w 72"/>
                <a:gd name="T17" fmla="*/ 287 h 287"/>
                <a:gd name="T18" fmla="*/ 13 w 72"/>
                <a:gd name="T19" fmla="*/ 287 h 287"/>
                <a:gd name="T20" fmla="*/ 12 w 72"/>
                <a:gd name="T21" fmla="*/ 279 h 287"/>
                <a:gd name="T22" fmla="*/ 8 w 72"/>
                <a:gd name="T23" fmla="*/ 255 h 287"/>
                <a:gd name="T24" fmla="*/ 4 w 72"/>
                <a:gd name="T25" fmla="*/ 220 h 287"/>
                <a:gd name="T26" fmla="*/ 1 w 72"/>
                <a:gd name="T27" fmla="*/ 178 h 287"/>
                <a:gd name="T28" fmla="*/ 0 w 72"/>
                <a:gd name="T29" fmla="*/ 131 h 287"/>
                <a:gd name="T30" fmla="*/ 2 w 72"/>
                <a:gd name="T31" fmla="*/ 84 h 287"/>
                <a:gd name="T32" fmla="*/ 9 w 72"/>
                <a:gd name="T33" fmla="*/ 39 h 287"/>
                <a:gd name="T34" fmla="*/ 23 w 72"/>
                <a:gd name="T35" fmla="*/ 0 h 287"/>
                <a:gd name="T36" fmla="*/ 72 w 72"/>
                <a:gd name="T37" fmla="*/ 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36" name="Rectangle 41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37" name="Freeform 41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33 w 354"/>
                <a:gd name="T1" fmla="*/ 39 h 418"/>
                <a:gd name="T2" fmla="*/ 30 w 354"/>
                <a:gd name="T3" fmla="*/ 48 h 418"/>
                <a:gd name="T4" fmla="*/ 23 w 354"/>
                <a:gd name="T5" fmla="*/ 71 h 418"/>
                <a:gd name="T6" fmla="*/ 15 w 354"/>
                <a:gd name="T7" fmla="*/ 107 h 418"/>
                <a:gd name="T8" fmla="*/ 7 w 354"/>
                <a:gd name="T9" fmla="*/ 155 h 418"/>
                <a:gd name="T10" fmla="*/ 1 w 354"/>
                <a:gd name="T11" fmla="*/ 212 h 418"/>
                <a:gd name="T12" fmla="*/ 0 w 354"/>
                <a:gd name="T13" fmla="*/ 276 h 418"/>
                <a:gd name="T14" fmla="*/ 6 w 354"/>
                <a:gd name="T15" fmla="*/ 345 h 418"/>
                <a:gd name="T16" fmla="*/ 21 w 354"/>
                <a:gd name="T17" fmla="*/ 418 h 418"/>
                <a:gd name="T18" fmla="*/ 21 w 354"/>
                <a:gd name="T19" fmla="*/ 415 h 418"/>
                <a:gd name="T20" fmla="*/ 21 w 354"/>
                <a:gd name="T21" fmla="*/ 405 h 418"/>
                <a:gd name="T22" fmla="*/ 21 w 354"/>
                <a:gd name="T23" fmla="*/ 390 h 418"/>
                <a:gd name="T24" fmla="*/ 21 w 354"/>
                <a:gd name="T25" fmla="*/ 372 h 418"/>
                <a:gd name="T26" fmla="*/ 23 w 354"/>
                <a:gd name="T27" fmla="*/ 348 h 418"/>
                <a:gd name="T28" fmla="*/ 27 w 354"/>
                <a:gd name="T29" fmla="*/ 324 h 418"/>
                <a:gd name="T30" fmla="*/ 31 w 354"/>
                <a:gd name="T31" fmla="*/ 296 h 418"/>
                <a:gd name="T32" fmla="*/ 37 w 354"/>
                <a:gd name="T33" fmla="*/ 267 h 418"/>
                <a:gd name="T34" fmla="*/ 46 w 354"/>
                <a:gd name="T35" fmla="*/ 239 h 418"/>
                <a:gd name="T36" fmla="*/ 57 w 354"/>
                <a:gd name="T37" fmla="*/ 211 h 418"/>
                <a:gd name="T38" fmla="*/ 70 w 354"/>
                <a:gd name="T39" fmla="*/ 185 h 418"/>
                <a:gd name="T40" fmla="*/ 88 w 354"/>
                <a:gd name="T41" fmla="*/ 160 h 418"/>
                <a:gd name="T42" fmla="*/ 109 w 354"/>
                <a:gd name="T43" fmla="*/ 139 h 418"/>
                <a:gd name="T44" fmla="*/ 133 w 354"/>
                <a:gd name="T45" fmla="*/ 121 h 418"/>
                <a:gd name="T46" fmla="*/ 163 w 354"/>
                <a:gd name="T47" fmla="*/ 109 h 418"/>
                <a:gd name="T48" fmla="*/ 197 w 354"/>
                <a:gd name="T49" fmla="*/ 102 h 418"/>
                <a:gd name="T50" fmla="*/ 199 w 354"/>
                <a:gd name="T51" fmla="*/ 100 h 418"/>
                <a:gd name="T52" fmla="*/ 205 w 354"/>
                <a:gd name="T53" fmla="*/ 96 h 418"/>
                <a:gd name="T54" fmla="*/ 215 w 354"/>
                <a:gd name="T55" fmla="*/ 88 h 418"/>
                <a:gd name="T56" fmla="*/ 231 w 354"/>
                <a:gd name="T57" fmla="*/ 78 h 418"/>
                <a:gd name="T58" fmla="*/ 252 w 354"/>
                <a:gd name="T59" fmla="*/ 66 h 418"/>
                <a:gd name="T60" fmla="*/ 280 w 354"/>
                <a:gd name="T61" fmla="*/ 52 h 418"/>
                <a:gd name="T62" fmla="*/ 314 w 354"/>
                <a:gd name="T63" fmla="*/ 35 h 418"/>
                <a:gd name="T64" fmla="*/ 354 w 354"/>
                <a:gd name="T65" fmla="*/ 17 h 418"/>
                <a:gd name="T66" fmla="*/ 352 w 354"/>
                <a:gd name="T67" fmla="*/ 16 h 418"/>
                <a:gd name="T68" fmla="*/ 346 w 354"/>
                <a:gd name="T69" fmla="*/ 15 h 418"/>
                <a:gd name="T70" fmla="*/ 337 w 354"/>
                <a:gd name="T71" fmla="*/ 13 h 418"/>
                <a:gd name="T72" fmla="*/ 324 w 354"/>
                <a:gd name="T73" fmla="*/ 11 h 418"/>
                <a:gd name="T74" fmla="*/ 308 w 354"/>
                <a:gd name="T75" fmla="*/ 8 h 418"/>
                <a:gd name="T76" fmla="*/ 290 w 354"/>
                <a:gd name="T77" fmla="*/ 6 h 418"/>
                <a:gd name="T78" fmla="*/ 269 w 354"/>
                <a:gd name="T79" fmla="*/ 4 h 418"/>
                <a:gd name="T80" fmla="*/ 246 w 354"/>
                <a:gd name="T81" fmla="*/ 1 h 418"/>
                <a:gd name="T82" fmla="*/ 222 w 354"/>
                <a:gd name="T83" fmla="*/ 0 h 418"/>
                <a:gd name="T84" fmla="*/ 197 w 354"/>
                <a:gd name="T85" fmla="*/ 1 h 418"/>
                <a:gd name="T86" fmla="*/ 170 w 354"/>
                <a:gd name="T87" fmla="*/ 3 h 418"/>
                <a:gd name="T88" fmla="*/ 143 w 354"/>
                <a:gd name="T89" fmla="*/ 6 h 418"/>
                <a:gd name="T90" fmla="*/ 115 w 354"/>
                <a:gd name="T91" fmla="*/ 11 h 418"/>
                <a:gd name="T92" fmla="*/ 87 w 354"/>
                <a:gd name="T93" fmla="*/ 18 h 418"/>
                <a:gd name="T94" fmla="*/ 59 w 354"/>
                <a:gd name="T95" fmla="*/ 27 h 418"/>
                <a:gd name="T96" fmla="*/ 33 w 354"/>
                <a:gd name="T97" fmla="*/ 39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38" name="Freeform 41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50 h 79"/>
                <a:gd name="T2" fmla="*/ 0 w 290"/>
                <a:gd name="T3" fmla="*/ 49 h 79"/>
                <a:gd name="T4" fmla="*/ 3 w 290"/>
                <a:gd name="T5" fmla="*/ 46 h 79"/>
                <a:gd name="T6" fmla="*/ 6 w 290"/>
                <a:gd name="T7" fmla="*/ 42 h 79"/>
                <a:gd name="T8" fmla="*/ 11 w 290"/>
                <a:gd name="T9" fmla="*/ 36 h 79"/>
                <a:gd name="T10" fmla="*/ 18 w 290"/>
                <a:gd name="T11" fmla="*/ 30 h 79"/>
                <a:gd name="T12" fmla="*/ 26 w 290"/>
                <a:gd name="T13" fmla="*/ 24 h 79"/>
                <a:gd name="T14" fmla="*/ 37 w 290"/>
                <a:gd name="T15" fmla="*/ 18 h 79"/>
                <a:gd name="T16" fmla="*/ 51 w 290"/>
                <a:gd name="T17" fmla="*/ 12 h 79"/>
                <a:gd name="T18" fmla="*/ 69 w 290"/>
                <a:gd name="T19" fmla="*/ 6 h 79"/>
                <a:gd name="T20" fmla="*/ 88 w 290"/>
                <a:gd name="T21" fmla="*/ 2 h 79"/>
                <a:gd name="T22" fmla="*/ 112 w 290"/>
                <a:gd name="T23" fmla="*/ 0 h 79"/>
                <a:gd name="T24" fmla="*/ 139 w 290"/>
                <a:gd name="T25" fmla="*/ 0 h 79"/>
                <a:gd name="T26" fmla="*/ 170 w 290"/>
                <a:gd name="T27" fmla="*/ 2 h 79"/>
                <a:gd name="T28" fmla="*/ 205 w 290"/>
                <a:gd name="T29" fmla="*/ 8 h 79"/>
                <a:gd name="T30" fmla="*/ 245 w 290"/>
                <a:gd name="T31" fmla="*/ 16 h 79"/>
                <a:gd name="T32" fmla="*/ 290 w 290"/>
                <a:gd name="T33" fmla="*/ 28 h 79"/>
                <a:gd name="T34" fmla="*/ 283 w 290"/>
                <a:gd name="T35" fmla="*/ 45 h 79"/>
                <a:gd name="T36" fmla="*/ 281 w 290"/>
                <a:gd name="T37" fmla="*/ 44 h 79"/>
                <a:gd name="T38" fmla="*/ 274 w 290"/>
                <a:gd name="T39" fmla="*/ 42 h 79"/>
                <a:gd name="T40" fmla="*/ 263 w 290"/>
                <a:gd name="T41" fmla="*/ 39 h 79"/>
                <a:gd name="T42" fmla="*/ 249 w 290"/>
                <a:gd name="T43" fmla="*/ 35 h 79"/>
                <a:gd name="T44" fmla="*/ 232 w 290"/>
                <a:gd name="T45" fmla="*/ 31 h 79"/>
                <a:gd name="T46" fmla="*/ 212 w 290"/>
                <a:gd name="T47" fmla="*/ 27 h 79"/>
                <a:gd name="T48" fmla="*/ 191 w 290"/>
                <a:gd name="T49" fmla="*/ 24 h 79"/>
                <a:gd name="T50" fmla="*/ 167 w 290"/>
                <a:gd name="T51" fmla="*/ 22 h 79"/>
                <a:gd name="T52" fmla="*/ 144 w 290"/>
                <a:gd name="T53" fmla="*/ 21 h 79"/>
                <a:gd name="T54" fmla="*/ 120 w 290"/>
                <a:gd name="T55" fmla="*/ 21 h 79"/>
                <a:gd name="T56" fmla="*/ 96 w 290"/>
                <a:gd name="T57" fmla="*/ 23 h 79"/>
                <a:gd name="T58" fmla="*/ 74 w 290"/>
                <a:gd name="T59" fmla="*/ 28 h 79"/>
                <a:gd name="T60" fmla="*/ 52 w 290"/>
                <a:gd name="T61" fmla="*/ 36 h 79"/>
                <a:gd name="T62" fmla="*/ 32 w 290"/>
                <a:gd name="T63" fmla="*/ 46 h 79"/>
                <a:gd name="T64" fmla="*/ 15 w 290"/>
                <a:gd name="T65" fmla="*/ 61 h 79"/>
                <a:gd name="T66" fmla="*/ 0 w 290"/>
                <a:gd name="T67" fmla="*/ 79 h 79"/>
                <a:gd name="T68" fmla="*/ 0 w 290"/>
                <a:gd name="T69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39" name="Freeform 41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50 h 79"/>
                <a:gd name="T2" fmla="*/ 0 w 290"/>
                <a:gd name="T3" fmla="*/ 49 h 79"/>
                <a:gd name="T4" fmla="*/ 3 w 290"/>
                <a:gd name="T5" fmla="*/ 46 h 79"/>
                <a:gd name="T6" fmla="*/ 6 w 290"/>
                <a:gd name="T7" fmla="*/ 42 h 79"/>
                <a:gd name="T8" fmla="*/ 11 w 290"/>
                <a:gd name="T9" fmla="*/ 36 h 79"/>
                <a:gd name="T10" fmla="*/ 18 w 290"/>
                <a:gd name="T11" fmla="*/ 30 h 79"/>
                <a:gd name="T12" fmla="*/ 26 w 290"/>
                <a:gd name="T13" fmla="*/ 24 h 79"/>
                <a:gd name="T14" fmla="*/ 37 w 290"/>
                <a:gd name="T15" fmla="*/ 17 h 79"/>
                <a:gd name="T16" fmla="*/ 51 w 290"/>
                <a:gd name="T17" fmla="*/ 11 h 79"/>
                <a:gd name="T18" fmla="*/ 69 w 290"/>
                <a:gd name="T19" fmla="*/ 6 h 79"/>
                <a:gd name="T20" fmla="*/ 88 w 290"/>
                <a:gd name="T21" fmla="*/ 2 h 79"/>
                <a:gd name="T22" fmla="*/ 112 w 290"/>
                <a:gd name="T23" fmla="*/ 0 h 79"/>
                <a:gd name="T24" fmla="*/ 139 w 290"/>
                <a:gd name="T25" fmla="*/ 0 h 79"/>
                <a:gd name="T26" fmla="*/ 170 w 290"/>
                <a:gd name="T27" fmla="*/ 2 h 79"/>
                <a:gd name="T28" fmla="*/ 205 w 290"/>
                <a:gd name="T29" fmla="*/ 7 h 79"/>
                <a:gd name="T30" fmla="*/ 245 w 290"/>
                <a:gd name="T31" fmla="*/ 16 h 79"/>
                <a:gd name="T32" fmla="*/ 290 w 290"/>
                <a:gd name="T33" fmla="*/ 28 h 79"/>
                <a:gd name="T34" fmla="*/ 283 w 290"/>
                <a:gd name="T35" fmla="*/ 44 h 79"/>
                <a:gd name="T36" fmla="*/ 281 w 290"/>
                <a:gd name="T37" fmla="*/ 43 h 79"/>
                <a:gd name="T38" fmla="*/ 274 w 290"/>
                <a:gd name="T39" fmla="*/ 41 h 79"/>
                <a:gd name="T40" fmla="*/ 263 w 290"/>
                <a:gd name="T41" fmla="*/ 38 h 79"/>
                <a:gd name="T42" fmla="*/ 249 w 290"/>
                <a:gd name="T43" fmla="*/ 34 h 79"/>
                <a:gd name="T44" fmla="*/ 232 w 290"/>
                <a:gd name="T45" fmla="*/ 31 h 79"/>
                <a:gd name="T46" fmla="*/ 212 w 290"/>
                <a:gd name="T47" fmla="*/ 27 h 79"/>
                <a:gd name="T48" fmla="*/ 191 w 290"/>
                <a:gd name="T49" fmla="*/ 24 h 79"/>
                <a:gd name="T50" fmla="*/ 167 w 290"/>
                <a:gd name="T51" fmla="*/ 21 h 79"/>
                <a:gd name="T52" fmla="*/ 144 w 290"/>
                <a:gd name="T53" fmla="*/ 20 h 79"/>
                <a:gd name="T54" fmla="*/ 120 w 290"/>
                <a:gd name="T55" fmla="*/ 21 h 79"/>
                <a:gd name="T56" fmla="*/ 96 w 290"/>
                <a:gd name="T57" fmla="*/ 23 h 79"/>
                <a:gd name="T58" fmla="*/ 74 w 290"/>
                <a:gd name="T59" fmla="*/ 28 h 79"/>
                <a:gd name="T60" fmla="*/ 52 w 290"/>
                <a:gd name="T61" fmla="*/ 36 h 79"/>
                <a:gd name="T62" fmla="*/ 32 w 290"/>
                <a:gd name="T63" fmla="*/ 46 h 79"/>
                <a:gd name="T64" fmla="*/ 15 w 290"/>
                <a:gd name="T65" fmla="*/ 61 h 79"/>
                <a:gd name="T66" fmla="*/ 0 w 290"/>
                <a:gd name="T67" fmla="*/ 79 h 79"/>
                <a:gd name="T68" fmla="*/ 0 w 290"/>
                <a:gd name="T69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40" name="Freeform 42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840 h 868"/>
                <a:gd name="T4" fmla="*/ 142 w 469"/>
                <a:gd name="T5" fmla="*/ 868 h 868"/>
                <a:gd name="T6" fmla="*/ 136 w 469"/>
                <a:gd name="T7" fmla="*/ 755 h 868"/>
                <a:gd name="T8" fmla="*/ 469 w 469"/>
                <a:gd name="T9" fmla="*/ 806 h 868"/>
                <a:gd name="T10" fmla="*/ 463 w 469"/>
                <a:gd name="T11" fmla="*/ 761 h 868"/>
                <a:gd name="T12" fmla="*/ 232 w 469"/>
                <a:gd name="T13" fmla="*/ 732 h 868"/>
                <a:gd name="T14" fmla="*/ 226 w 469"/>
                <a:gd name="T15" fmla="*/ 635 h 868"/>
                <a:gd name="T16" fmla="*/ 68 w 469"/>
                <a:gd name="T17" fmla="*/ 635 h 868"/>
                <a:gd name="T18" fmla="*/ 64 w 469"/>
                <a:gd name="T19" fmla="*/ 623 h 868"/>
                <a:gd name="T20" fmla="*/ 53 w 469"/>
                <a:gd name="T21" fmla="*/ 587 h 868"/>
                <a:gd name="T22" fmla="*/ 39 w 469"/>
                <a:gd name="T23" fmla="*/ 530 h 868"/>
                <a:gd name="T24" fmla="*/ 25 w 469"/>
                <a:gd name="T25" fmla="*/ 455 h 868"/>
                <a:gd name="T26" fmla="*/ 14 w 469"/>
                <a:gd name="T27" fmla="*/ 365 h 868"/>
                <a:gd name="T28" fmla="*/ 10 w 469"/>
                <a:gd name="T29" fmla="*/ 262 h 868"/>
                <a:gd name="T30" fmla="*/ 19 w 469"/>
                <a:gd name="T31" fmla="*/ 149 h 868"/>
                <a:gd name="T32" fmla="*/ 40 w 469"/>
                <a:gd name="T33" fmla="*/ 29 h 868"/>
                <a:gd name="T34" fmla="*/ 0 w 469"/>
                <a:gd name="T35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41" name="Freeform 42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18 h 118"/>
                <a:gd name="T2" fmla="*/ 3 w 604"/>
                <a:gd name="T3" fmla="*/ 117 h 118"/>
                <a:gd name="T4" fmla="*/ 14 w 604"/>
                <a:gd name="T5" fmla="*/ 113 h 118"/>
                <a:gd name="T6" fmla="*/ 29 w 604"/>
                <a:gd name="T7" fmla="*/ 108 h 118"/>
                <a:gd name="T8" fmla="*/ 50 w 604"/>
                <a:gd name="T9" fmla="*/ 101 h 118"/>
                <a:gd name="T10" fmla="*/ 77 w 604"/>
                <a:gd name="T11" fmla="*/ 93 h 118"/>
                <a:gd name="T12" fmla="*/ 107 w 604"/>
                <a:gd name="T13" fmla="*/ 85 h 118"/>
                <a:gd name="T14" fmla="*/ 143 w 604"/>
                <a:gd name="T15" fmla="*/ 76 h 118"/>
                <a:gd name="T16" fmla="*/ 181 w 604"/>
                <a:gd name="T17" fmla="*/ 69 h 118"/>
                <a:gd name="T18" fmla="*/ 224 w 604"/>
                <a:gd name="T19" fmla="*/ 62 h 118"/>
                <a:gd name="T20" fmla="*/ 270 w 604"/>
                <a:gd name="T21" fmla="*/ 57 h 118"/>
                <a:gd name="T22" fmla="*/ 319 w 604"/>
                <a:gd name="T23" fmla="*/ 53 h 118"/>
                <a:gd name="T24" fmla="*/ 369 w 604"/>
                <a:gd name="T25" fmla="*/ 52 h 118"/>
                <a:gd name="T26" fmla="*/ 422 w 604"/>
                <a:gd name="T27" fmla="*/ 53 h 118"/>
                <a:gd name="T28" fmla="*/ 476 w 604"/>
                <a:gd name="T29" fmla="*/ 58 h 118"/>
                <a:gd name="T30" fmla="*/ 531 w 604"/>
                <a:gd name="T31" fmla="*/ 66 h 118"/>
                <a:gd name="T32" fmla="*/ 587 w 604"/>
                <a:gd name="T33" fmla="*/ 78 h 118"/>
                <a:gd name="T34" fmla="*/ 604 w 604"/>
                <a:gd name="T35" fmla="*/ 0 h 118"/>
                <a:gd name="T36" fmla="*/ 600 w 604"/>
                <a:gd name="T37" fmla="*/ 0 h 118"/>
                <a:gd name="T38" fmla="*/ 587 w 604"/>
                <a:gd name="T39" fmla="*/ 0 h 118"/>
                <a:gd name="T40" fmla="*/ 566 w 604"/>
                <a:gd name="T41" fmla="*/ 0 h 118"/>
                <a:gd name="T42" fmla="*/ 540 w 604"/>
                <a:gd name="T43" fmla="*/ 1 h 118"/>
                <a:gd name="T44" fmla="*/ 507 w 604"/>
                <a:gd name="T45" fmla="*/ 2 h 118"/>
                <a:gd name="T46" fmla="*/ 470 w 604"/>
                <a:gd name="T47" fmla="*/ 3 h 118"/>
                <a:gd name="T48" fmla="*/ 428 w 604"/>
                <a:gd name="T49" fmla="*/ 6 h 118"/>
                <a:gd name="T50" fmla="*/ 383 w 604"/>
                <a:gd name="T51" fmla="*/ 8 h 118"/>
                <a:gd name="T52" fmla="*/ 335 w 604"/>
                <a:gd name="T53" fmla="*/ 12 h 118"/>
                <a:gd name="T54" fmla="*/ 285 w 604"/>
                <a:gd name="T55" fmla="*/ 16 h 118"/>
                <a:gd name="T56" fmla="*/ 235 w 604"/>
                <a:gd name="T57" fmla="*/ 21 h 118"/>
                <a:gd name="T58" fmla="*/ 186 w 604"/>
                <a:gd name="T59" fmla="*/ 28 h 118"/>
                <a:gd name="T60" fmla="*/ 136 w 604"/>
                <a:gd name="T61" fmla="*/ 36 h 118"/>
                <a:gd name="T62" fmla="*/ 88 w 604"/>
                <a:gd name="T63" fmla="*/ 45 h 118"/>
                <a:gd name="T64" fmla="*/ 42 w 604"/>
                <a:gd name="T65" fmla="*/ 55 h 118"/>
                <a:gd name="T66" fmla="*/ 0 w 604"/>
                <a:gd name="T67" fmla="*/ 67 h 118"/>
                <a:gd name="T68" fmla="*/ 0 w 604"/>
                <a:gd name="T6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42" name="Freeform 42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430 w 1017"/>
                <a:gd name="T1" fmla="*/ 326 h 337"/>
                <a:gd name="T2" fmla="*/ 432 w 1017"/>
                <a:gd name="T3" fmla="*/ 325 h 337"/>
                <a:gd name="T4" fmla="*/ 438 w 1017"/>
                <a:gd name="T5" fmla="*/ 323 h 337"/>
                <a:gd name="T6" fmla="*/ 447 w 1017"/>
                <a:gd name="T7" fmla="*/ 319 h 337"/>
                <a:gd name="T8" fmla="*/ 459 w 1017"/>
                <a:gd name="T9" fmla="*/ 314 h 337"/>
                <a:gd name="T10" fmla="*/ 474 w 1017"/>
                <a:gd name="T11" fmla="*/ 308 h 337"/>
                <a:gd name="T12" fmla="*/ 491 w 1017"/>
                <a:gd name="T13" fmla="*/ 301 h 337"/>
                <a:gd name="T14" fmla="*/ 509 w 1017"/>
                <a:gd name="T15" fmla="*/ 291 h 337"/>
                <a:gd name="T16" fmla="*/ 528 w 1017"/>
                <a:gd name="T17" fmla="*/ 282 h 337"/>
                <a:gd name="T18" fmla="*/ 549 w 1017"/>
                <a:gd name="T19" fmla="*/ 272 h 337"/>
                <a:gd name="T20" fmla="*/ 568 w 1017"/>
                <a:gd name="T21" fmla="*/ 260 h 337"/>
                <a:gd name="T22" fmla="*/ 587 w 1017"/>
                <a:gd name="T23" fmla="*/ 248 h 337"/>
                <a:gd name="T24" fmla="*/ 606 w 1017"/>
                <a:gd name="T25" fmla="*/ 235 h 337"/>
                <a:gd name="T26" fmla="*/ 623 w 1017"/>
                <a:gd name="T27" fmla="*/ 222 h 337"/>
                <a:gd name="T28" fmla="*/ 638 w 1017"/>
                <a:gd name="T29" fmla="*/ 208 h 337"/>
                <a:gd name="T30" fmla="*/ 651 w 1017"/>
                <a:gd name="T31" fmla="*/ 193 h 337"/>
                <a:gd name="T32" fmla="*/ 662 w 1017"/>
                <a:gd name="T33" fmla="*/ 179 h 337"/>
                <a:gd name="T34" fmla="*/ 0 w 1017"/>
                <a:gd name="T35" fmla="*/ 17 h 337"/>
                <a:gd name="T36" fmla="*/ 51 w 1017"/>
                <a:gd name="T37" fmla="*/ 0 h 337"/>
                <a:gd name="T38" fmla="*/ 1017 w 1017"/>
                <a:gd name="T39" fmla="*/ 237 h 337"/>
                <a:gd name="T40" fmla="*/ 977 w 1017"/>
                <a:gd name="T41" fmla="*/ 260 h 337"/>
                <a:gd name="T42" fmla="*/ 698 w 1017"/>
                <a:gd name="T43" fmla="*/ 188 h 337"/>
                <a:gd name="T44" fmla="*/ 697 w 1017"/>
                <a:gd name="T45" fmla="*/ 189 h 337"/>
                <a:gd name="T46" fmla="*/ 695 w 1017"/>
                <a:gd name="T47" fmla="*/ 192 h 337"/>
                <a:gd name="T48" fmla="*/ 691 w 1017"/>
                <a:gd name="T49" fmla="*/ 196 h 337"/>
                <a:gd name="T50" fmla="*/ 685 w 1017"/>
                <a:gd name="T51" fmla="*/ 202 h 337"/>
                <a:gd name="T52" fmla="*/ 678 w 1017"/>
                <a:gd name="T53" fmla="*/ 211 h 337"/>
                <a:gd name="T54" fmla="*/ 668 w 1017"/>
                <a:gd name="T55" fmla="*/ 219 h 337"/>
                <a:gd name="T56" fmla="*/ 657 w 1017"/>
                <a:gd name="T57" fmla="*/ 229 h 337"/>
                <a:gd name="T58" fmla="*/ 642 w 1017"/>
                <a:gd name="T59" fmla="*/ 239 h 337"/>
                <a:gd name="T60" fmla="*/ 626 w 1017"/>
                <a:gd name="T61" fmla="*/ 250 h 337"/>
                <a:gd name="T62" fmla="*/ 609 w 1017"/>
                <a:gd name="T63" fmla="*/ 263 h 337"/>
                <a:gd name="T64" fmla="*/ 587 w 1017"/>
                <a:gd name="T65" fmla="*/ 275 h 337"/>
                <a:gd name="T66" fmla="*/ 565 w 1017"/>
                <a:gd name="T67" fmla="*/ 287 h 337"/>
                <a:gd name="T68" fmla="*/ 540 w 1017"/>
                <a:gd name="T69" fmla="*/ 301 h 337"/>
                <a:gd name="T70" fmla="*/ 511 w 1017"/>
                <a:gd name="T71" fmla="*/ 313 h 337"/>
                <a:gd name="T72" fmla="*/ 480 w 1017"/>
                <a:gd name="T73" fmla="*/ 325 h 337"/>
                <a:gd name="T74" fmla="*/ 447 w 1017"/>
                <a:gd name="T75" fmla="*/ 337 h 337"/>
                <a:gd name="T76" fmla="*/ 430 w 1017"/>
                <a:gd name="T77" fmla="*/ 32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43" name="Freeform 42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013 w 1036"/>
                <a:gd name="T3" fmla="*/ 303 h 303"/>
                <a:gd name="T4" fmla="*/ 1036 w 1036"/>
                <a:gd name="T5" fmla="*/ 303 h 303"/>
                <a:gd name="T6" fmla="*/ 31 w 1036"/>
                <a:gd name="T7" fmla="*/ 0 h 303"/>
                <a:gd name="T8" fmla="*/ 0 w 1036"/>
                <a:gd name="T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44" name="Freeform 42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1 h 270"/>
                <a:gd name="T2" fmla="*/ 1001 w 1023"/>
                <a:gd name="T3" fmla="*/ 270 h 270"/>
                <a:gd name="T4" fmla="*/ 1023 w 1023"/>
                <a:gd name="T5" fmla="*/ 269 h 270"/>
                <a:gd name="T6" fmla="*/ 31 w 1023"/>
                <a:gd name="T7" fmla="*/ 0 h 270"/>
                <a:gd name="T8" fmla="*/ 0 w 1023"/>
                <a:gd name="T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45" name="Freeform 42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009 w 1028"/>
                <a:gd name="T3" fmla="*/ 299 h 299"/>
                <a:gd name="T4" fmla="*/ 1028 w 1028"/>
                <a:gd name="T5" fmla="*/ 292 h 299"/>
                <a:gd name="T6" fmla="*/ 30 w 1028"/>
                <a:gd name="T7" fmla="*/ 0 h 299"/>
                <a:gd name="T8" fmla="*/ 0 w 1028"/>
                <a:gd name="T9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2746" name="Group 426"/>
          <p:cNvGrpSpPr>
            <a:grpSpLocks/>
          </p:cNvGrpSpPr>
          <p:nvPr/>
        </p:nvGrpSpPr>
        <p:grpSpPr bwMode="auto">
          <a:xfrm>
            <a:off x="5424488" y="4926013"/>
            <a:ext cx="338137" cy="282575"/>
            <a:chOff x="3899" y="3264"/>
            <a:chExt cx="213" cy="178"/>
          </a:xfrm>
        </p:grpSpPr>
        <p:sp>
          <p:nvSpPr>
            <p:cNvPr id="312747" name="Freeform 42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539 w 1913"/>
                <a:gd name="T1" fmla="*/ 115 h 1606"/>
                <a:gd name="T2" fmla="*/ 544 w 1913"/>
                <a:gd name="T3" fmla="*/ 114 h 1606"/>
                <a:gd name="T4" fmla="*/ 555 w 1913"/>
                <a:gd name="T5" fmla="*/ 110 h 1606"/>
                <a:gd name="T6" fmla="*/ 574 w 1913"/>
                <a:gd name="T7" fmla="*/ 103 h 1606"/>
                <a:gd name="T8" fmla="*/ 602 w 1913"/>
                <a:gd name="T9" fmla="*/ 95 h 1606"/>
                <a:gd name="T10" fmla="*/ 636 w 1913"/>
                <a:gd name="T11" fmla="*/ 85 h 1606"/>
                <a:gd name="T12" fmla="*/ 679 w 1913"/>
                <a:gd name="T13" fmla="*/ 75 h 1606"/>
                <a:gd name="T14" fmla="*/ 730 w 1913"/>
                <a:gd name="T15" fmla="*/ 64 h 1606"/>
                <a:gd name="T16" fmla="*/ 789 w 1913"/>
                <a:gd name="T17" fmla="*/ 52 h 1606"/>
                <a:gd name="T18" fmla="*/ 855 w 1913"/>
                <a:gd name="T19" fmla="*/ 41 h 1606"/>
                <a:gd name="T20" fmla="*/ 929 w 1913"/>
                <a:gd name="T21" fmla="*/ 31 h 1606"/>
                <a:gd name="T22" fmla="*/ 1013 w 1913"/>
                <a:gd name="T23" fmla="*/ 21 h 1606"/>
                <a:gd name="T24" fmla="*/ 1103 w 1913"/>
                <a:gd name="T25" fmla="*/ 13 h 1606"/>
                <a:gd name="T26" fmla="*/ 1202 w 1913"/>
                <a:gd name="T27" fmla="*/ 6 h 1606"/>
                <a:gd name="T28" fmla="*/ 1309 w 1913"/>
                <a:gd name="T29" fmla="*/ 1 h 1606"/>
                <a:gd name="T30" fmla="*/ 1425 w 1913"/>
                <a:gd name="T31" fmla="*/ 0 h 1606"/>
                <a:gd name="T32" fmla="*/ 1548 w 1913"/>
                <a:gd name="T33" fmla="*/ 1 h 1606"/>
                <a:gd name="T34" fmla="*/ 1601 w 1913"/>
                <a:gd name="T35" fmla="*/ 221 h 1606"/>
                <a:gd name="T36" fmla="*/ 1620 w 1913"/>
                <a:gd name="T37" fmla="*/ 230 h 1606"/>
                <a:gd name="T38" fmla="*/ 1663 w 1913"/>
                <a:gd name="T39" fmla="*/ 260 h 1606"/>
                <a:gd name="T40" fmla="*/ 1709 w 1913"/>
                <a:gd name="T41" fmla="*/ 312 h 1606"/>
                <a:gd name="T42" fmla="*/ 1736 w 1913"/>
                <a:gd name="T43" fmla="*/ 388 h 1606"/>
                <a:gd name="T44" fmla="*/ 1849 w 1913"/>
                <a:gd name="T45" fmla="*/ 898 h 1606"/>
                <a:gd name="T46" fmla="*/ 1895 w 1913"/>
                <a:gd name="T47" fmla="*/ 1110 h 1606"/>
                <a:gd name="T48" fmla="*/ 1902 w 1913"/>
                <a:gd name="T49" fmla="*/ 1125 h 1606"/>
                <a:gd name="T50" fmla="*/ 1912 w 1913"/>
                <a:gd name="T51" fmla="*/ 1166 h 1606"/>
                <a:gd name="T52" fmla="*/ 1911 w 1913"/>
                <a:gd name="T53" fmla="*/ 1229 h 1606"/>
                <a:gd name="T54" fmla="*/ 1884 w 1913"/>
                <a:gd name="T55" fmla="*/ 1307 h 1606"/>
                <a:gd name="T56" fmla="*/ 0 w 1913"/>
                <a:gd name="T57" fmla="*/ 1258 h 1606"/>
                <a:gd name="T58" fmla="*/ 188 w 1913"/>
                <a:gd name="T59" fmla="*/ 1159 h 1606"/>
                <a:gd name="T60" fmla="*/ 189 w 1913"/>
                <a:gd name="T61" fmla="*/ 220 h 1606"/>
                <a:gd name="T62" fmla="*/ 198 w 1913"/>
                <a:gd name="T63" fmla="*/ 214 h 1606"/>
                <a:gd name="T64" fmla="*/ 218 w 1913"/>
                <a:gd name="T65" fmla="*/ 203 h 1606"/>
                <a:gd name="T66" fmla="*/ 245 w 1913"/>
                <a:gd name="T67" fmla="*/ 191 h 1606"/>
                <a:gd name="T68" fmla="*/ 281 w 1913"/>
                <a:gd name="T69" fmla="*/ 179 h 1606"/>
                <a:gd name="T70" fmla="*/ 326 w 1913"/>
                <a:gd name="T71" fmla="*/ 173 h 1606"/>
                <a:gd name="T72" fmla="*/ 378 w 1913"/>
                <a:gd name="T73" fmla="*/ 172 h 1606"/>
                <a:gd name="T74" fmla="*/ 439 w 1913"/>
                <a:gd name="T75" fmla="*/ 181 h 1606"/>
                <a:gd name="T76" fmla="*/ 518 w 1913"/>
                <a:gd name="T77" fmla="*/ 213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48" name="Freeform 42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609 w 614"/>
                <a:gd name="T1" fmla="*/ 26 h 697"/>
                <a:gd name="T2" fmla="*/ 606 w 614"/>
                <a:gd name="T3" fmla="*/ 25 h 697"/>
                <a:gd name="T4" fmla="*/ 596 w 614"/>
                <a:gd name="T5" fmla="*/ 23 h 697"/>
                <a:gd name="T6" fmla="*/ 581 w 614"/>
                <a:gd name="T7" fmla="*/ 18 h 697"/>
                <a:gd name="T8" fmla="*/ 559 w 614"/>
                <a:gd name="T9" fmla="*/ 14 h 697"/>
                <a:gd name="T10" fmla="*/ 534 w 614"/>
                <a:gd name="T11" fmla="*/ 10 h 697"/>
                <a:gd name="T12" fmla="*/ 503 w 614"/>
                <a:gd name="T13" fmla="*/ 6 h 697"/>
                <a:gd name="T14" fmla="*/ 469 w 614"/>
                <a:gd name="T15" fmla="*/ 3 h 697"/>
                <a:gd name="T16" fmla="*/ 430 w 614"/>
                <a:gd name="T17" fmla="*/ 1 h 697"/>
                <a:gd name="T18" fmla="*/ 388 w 614"/>
                <a:gd name="T19" fmla="*/ 0 h 697"/>
                <a:gd name="T20" fmla="*/ 344 w 614"/>
                <a:gd name="T21" fmla="*/ 2 h 697"/>
                <a:gd name="T22" fmla="*/ 297 w 614"/>
                <a:gd name="T23" fmla="*/ 6 h 697"/>
                <a:gd name="T24" fmla="*/ 247 w 614"/>
                <a:gd name="T25" fmla="*/ 14 h 697"/>
                <a:gd name="T26" fmla="*/ 197 w 614"/>
                <a:gd name="T27" fmla="*/ 25 h 697"/>
                <a:gd name="T28" fmla="*/ 145 w 614"/>
                <a:gd name="T29" fmla="*/ 40 h 697"/>
                <a:gd name="T30" fmla="*/ 92 w 614"/>
                <a:gd name="T31" fmla="*/ 58 h 697"/>
                <a:gd name="T32" fmla="*/ 39 w 614"/>
                <a:gd name="T33" fmla="*/ 83 h 697"/>
                <a:gd name="T34" fmla="*/ 35 w 614"/>
                <a:gd name="T35" fmla="*/ 96 h 697"/>
                <a:gd name="T36" fmla="*/ 26 w 614"/>
                <a:gd name="T37" fmla="*/ 134 h 697"/>
                <a:gd name="T38" fmla="*/ 15 w 614"/>
                <a:gd name="T39" fmla="*/ 192 h 697"/>
                <a:gd name="T40" fmla="*/ 5 w 614"/>
                <a:gd name="T41" fmla="*/ 268 h 697"/>
                <a:gd name="T42" fmla="*/ 0 w 614"/>
                <a:gd name="T43" fmla="*/ 358 h 697"/>
                <a:gd name="T44" fmla="*/ 4 w 614"/>
                <a:gd name="T45" fmla="*/ 459 h 697"/>
                <a:gd name="T46" fmla="*/ 19 w 614"/>
                <a:gd name="T47" fmla="*/ 568 h 697"/>
                <a:gd name="T48" fmla="*/ 50 w 614"/>
                <a:gd name="T49" fmla="*/ 679 h 697"/>
                <a:gd name="T50" fmla="*/ 54 w 614"/>
                <a:gd name="T51" fmla="*/ 679 h 697"/>
                <a:gd name="T52" fmla="*/ 62 w 614"/>
                <a:gd name="T53" fmla="*/ 678 h 697"/>
                <a:gd name="T54" fmla="*/ 75 w 614"/>
                <a:gd name="T55" fmla="*/ 676 h 697"/>
                <a:gd name="T56" fmla="*/ 93 w 614"/>
                <a:gd name="T57" fmla="*/ 675 h 697"/>
                <a:gd name="T58" fmla="*/ 117 w 614"/>
                <a:gd name="T59" fmla="*/ 673 h 697"/>
                <a:gd name="T60" fmla="*/ 144 w 614"/>
                <a:gd name="T61" fmla="*/ 671 h 697"/>
                <a:gd name="T62" fmla="*/ 177 w 614"/>
                <a:gd name="T63" fmla="*/ 670 h 697"/>
                <a:gd name="T64" fmla="*/ 212 w 614"/>
                <a:gd name="T65" fmla="*/ 669 h 697"/>
                <a:gd name="T66" fmla="*/ 252 w 614"/>
                <a:gd name="T67" fmla="*/ 668 h 697"/>
                <a:gd name="T68" fmla="*/ 295 w 614"/>
                <a:gd name="T69" fmla="*/ 669 h 697"/>
                <a:gd name="T70" fmla="*/ 342 w 614"/>
                <a:gd name="T71" fmla="*/ 670 h 697"/>
                <a:gd name="T72" fmla="*/ 391 w 614"/>
                <a:gd name="T73" fmla="*/ 672 h 697"/>
                <a:gd name="T74" fmla="*/ 443 w 614"/>
                <a:gd name="T75" fmla="*/ 676 h 697"/>
                <a:gd name="T76" fmla="*/ 498 w 614"/>
                <a:gd name="T77" fmla="*/ 681 h 697"/>
                <a:gd name="T78" fmla="*/ 555 w 614"/>
                <a:gd name="T79" fmla="*/ 688 h 697"/>
                <a:gd name="T80" fmla="*/ 614 w 614"/>
                <a:gd name="T81" fmla="*/ 697 h 697"/>
                <a:gd name="T82" fmla="*/ 611 w 614"/>
                <a:gd name="T83" fmla="*/ 676 h 697"/>
                <a:gd name="T84" fmla="*/ 605 w 614"/>
                <a:gd name="T85" fmla="*/ 621 h 697"/>
                <a:gd name="T86" fmla="*/ 596 w 614"/>
                <a:gd name="T87" fmla="*/ 538 h 697"/>
                <a:gd name="T88" fmla="*/ 589 w 614"/>
                <a:gd name="T89" fmla="*/ 438 h 697"/>
                <a:gd name="T90" fmla="*/ 584 w 614"/>
                <a:gd name="T91" fmla="*/ 327 h 697"/>
                <a:gd name="T92" fmla="*/ 584 w 614"/>
                <a:gd name="T93" fmla="*/ 217 h 697"/>
                <a:gd name="T94" fmla="*/ 592 w 614"/>
                <a:gd name="T95" fmla="*/ 114 h 697"/>
                <a:gd name="T96" fmla="*/ 609 w 614"/>
                <a:gd name="T97" fmla="*/ 26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49" name="Freeform 42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6 w 1014"/>
                <a:gd name="T1" fmla="*/ 523 h 693"/>
                <a:gd name="T2" fmla="*/ 0 w 1014"/>
                <a:gd name="T3" fmla="*/ 608 h 693"/>
                <a:gd name="T4" fmla="*/ 660 w 1014"/>
                <a:gd name="T5" fmla="*/ 693 h 693"/>
                <a:gd name="T6" fmla="*/ 665 w 1014"/>
                <a:gd name="T7" fmla="*/ 691 h 693"/>
                <a:gd name="T8" fmla="*/ 679 w 1014"/>
                <a:gd name="T9" fmla="*/ 683 h 693"/>
                <a:gd name="T10" fmla="*/ 700 w 1014"/>
                <a:gd name="T11" fmla="*/ 672 h 693"/>
                <a:gd name="T12" fmla="*/ 726 w 1014"/>
                <a:gd name="T13" fmla="*/ 657 h 693"/>
                <a:gd name="T14" fmla="*/ 758 w 1014"/>
                <a:gd name="T15" fmla="*/ 636 h 693"/>
                <a:gd name="T16" fmla="*/ 793 w 1014"/>
                <a:gd name="T17" fmla="*/ 611 h 693"/>
                <a:gd name="T18" fmla="*/ 829 w 1014"/>
                <a:gd name="T19" fmla="*/ 581 h 693"/>
                <a:gd name="T20" fmla="*/ 866 w 1014"/>
                <a:gd name="T21" fmla="*/ 546 h 693"/>
                <a:gd name="T22" fmla="*/ 902 w 1014"/>
                <a:gd name="T23" fmla="*/ 508 h 693"/>
                <a:gd name="T24" fmla="*/ 935 w 1014"/>
                <a:gd name="T25" fmla="*/ 465 h 693"/>
                <a:gd name="T26" fmla="*/ 964 w 1014"/>
                <a:gd name="T27" fmla="*/ 416 h 693"/>
                <a:gd name="T28" fmla="*/ 987 w 1014"/>
                <a:gd name="T29" fmla="*/ 362 h 693"/>
                <a:gd name="T30" fmla="*/ 1004 w 1014"/>
                <a:gd name="T31" fmla="*/ 305 h 693"/>
                <a:gd name="T32" fmla="*/ 1014 w 1014"/>
                <a:gd name="T33" fmla="*/ 242 h 693"/>
                <a:gd name="T34" fmla="*/ 1012 w 1014"/>
                <a:gd name="T35" fmla="*/ 175 h 693"/>
                <a:gd name="T36" fmla="*/ 1000 w 1014"/>
                <a:gd name="T37" fmla="*/ 103 h 693"/>
                <a:gd name="T38" fmla="*/ 998 w 1014"/>
                <a:gd name="T39" fmla="*/ 98 h 693"/>
                <a:gd name="T40" fmla="*/ 992 w 1014"/>
                <a:gd name="T41" fmla="*/ 87 h 693"/>
                <a:gd name="T42" fmla="*/ 981 w 1014"/>
                <a:gd name="T43" fmla="*/ 72 h 693"/>
                <a:gd name="T44" fmla="*/ 967 w 1014"/>
                <a:gd name="T45" fmla="*/ 53 h 693"/>
                <a:gd name="T46" fmla="*/ 948 w 1014"/>
                <a:gd name="T47" fmla="*/ 35 h 693"/>
                <a:gd name="T48" fmla="*/ 926 w 1014"/>
                <a:gd name="T49" fmla="*/ 19 h 693"/>
                <a:gd name="T50" fmla="*/ 900 w 1014"/>
                <a:gd name="T51" fmla="*/ 6 h 693"/>
                <a:gd name="T52" fmla="*/ 870 w 1014"/>
                <a:gd name="T53" fmla="*/ 0 h 693"/>
                <a:gd name="T54" fmla="*/ 874 w 1014"/>
                <a:gd name="T55" fmla="*/ 12 h 693"/>
                <a:gd name="T56" fmla="*/ 884 w 1014"/>
                <a:gd name="T57" fmla="*/ 41 h 693"/>
                <a:gd name="T58" fmla="*/ 896 w 1014"/>
                <a:gd name="T59" fmla="*/ 89 h 693"/>
                <a:gd name="T60" fmla="*/ 907 w 1014"/>
                <a:gd name="T61" fmla="*/ 151 h 693"/>
                <a:gd name="T62" fmla="*/ 910 w 1014"/>
                <a:gd name="T63" fmla="*/ 225 h 693"/>
                <a:gd name="T64" fmla="*/ 902 w 1014"/>
                <a:gd name="T65" fmla="*/ 307 h 693"/>
                <a:gd name="T66" fmla="*/ 878 w 1014"/>
                <a:gd name="T67" fmla="*/ 396 h 693"/>
                <a:gd name="T68" fmla="*/ 836 w 1014"/>
                <a:gd name="T69" fmla="*/ 489 h 693"/>
                <a:gd name="T70" fmla="*/ 835 w 1014"/>
                <a:gd name="T71" fmla="*/ 490 h 693"/>
                <a:gd name="T72" fmla="*/ 831 w 1014"/>
                <a:gd name="T73" fmla="*/ 493 h 693"/>
                <a:gd name="T74" fmla="*/ 825 w 1014"/>
                <a:gd name="T75" fmla="*/ 498 h 693"/>
                <a:gd name="T76" fmla="*/ 816 w 1014"/>
                <a:gd name="T77" fmla="*/ 506 h 693"/>
                <a:gd name="T78" fmla="*/ 805 w 1014"/>
                <a:gd name="T79" fmla="*/ 513 h 693"/>
                <a:gd name="T80" fmla="*/ 792 w 1014"/>
                <a:gd name="T81" fmla="*/ 521 h 693"/>
                <a:gd name="T82" fmla="*/ 775 w 1014"/>
                <a:gd name="T83" fmla="*/ 529 h 693"/>
                <a:gd name="T84" fmla="*/ 757 w 1014"/>
                <a:gd name="T85" fmla="*/ 537 h 693"/>
                <a:gd name="T86" fmla="*/ 737 w 1014"/>
                <a:gd name="T87" fmla="*/ 544 h 693"/>
                <a:gd name="T88" fmla="*/ 713 w 1014"/>
                <a:gd name="T89" fmla="*/ 552 h 693"/>
                <a:gd name="T90" fmla="*/ 688 w 1014"/>
                <a:gd name="T91" fmla="*/ 557 h 693"/>
                <a:gd name="T92" fmla="*/ 659 w 1014"/>
                <a:gd name="T93" fmla="*/ 561 h 693"/>
                <a:gd name="T94" fmla="*/ 630 w 1014"/>
                <a:gd name="T95" fmla="*/ 562 h 693"/>
                <a:gd name="T96" fmla="*/ 597 w 1014"/>
                <a:gd name="T97" fmla="*/ 561 h 693"/>
                <a:gd name="T98" fmla="*/ 562 w 1014"/>
                <a:gd name="T99" fmla="*/ 558 h 693"/>
                <a:gd name="T100" fmla="*/ 525 w 1014"/>
                <a:gd name="T101" fmla="*/ 551 h 693"/>
                <a:gd name="T102" fmla="*/ 525 w 1014"/>
                <a:gd name="T103" fmla="*/ 642 h 693"/>
                <a:gd name="T104" fmla="*/ 23 w 1014"/>
                <a:gd name="T105" fmla="*/ 590 h 693"/>
                <a:gd name="T106" fmla="*/ 6 w 1014"/>
                <a:gd name="T107" fmla="*/ 523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50" name="Freeform 43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745 w 745"/>
                <a:gd name="T1" fmla="*/ 86 h 240"/>
                <a:gd name="T2" fmla="*/ 11 w 745"/>
                <a:gd name="T3" fmla="*/ 0 h 240"/>
                <a:gd name="T4" fmla="*/ 0 w 745"/>
                <a:gd name="T5" fmla="*/ 86 h 240"/>
                <a:gd name="T6" fmla="*/ 722 w 745"/>
                <a:gd name="T7" fmla="*/ 240 h 240"/>
                <a:gd name="T8" fmla="*/ 745 w 745"/>
                <a:gd name="T9" fmla="*/ 8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51" name="Freeform 43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319 w 319"/>
                <a:gd name="T1" fmla="*/ 47 h 109"/>
                <a:gd name="T2" fmla="*/ 4 w 319"/>
                <a:gd name="T3" fmla="*/ 0 h 109"/>
                <a:gd name="T4" fmla="*/ 0 w 319"/>
                <a:gd name="T5" fmla="*/ 45 h 109"/>
                <a:gd name="T6" fmla="*/ 309 w 319"/>
                <a:gd name="T7" fmla="*/ 109 h 109"/>
                <a:gd name="T8" fmla="*/ 319 w 319"/>
                <a:gd name="T9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52" name="Freeform 43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213 w 213"/>
                <a:gd name="T1" fmla="*/ 37 h 81"/>
                <a:gd name="T2" fmla="*/ 0 w 213"/>
                <a:gd name="T3" fmla="*/ 0 h 81"/>
                <a:gd name="T4" fmla="*/ 2 w 213"/>
                <a:gd name="T5" fmla="*/ 39 h 81"/>
                <a:gd name="T6" fmla="*/ 206 w 213"/>
                <a:gd name="T7" fmla="*/ 81 h 81"/>
                <a:gd name="T8" fmla="*/ 213 w 213"/>
                <a:gd name="T9" fmla="*/ 3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53" name="Freeform 43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124 h 415"/>
                <a:gd name="T2" fmla="*/ 3 w 1254"/>
                <a:gd name="T3" fmla="*/ 124 h 415"/>
                <a:gd name="T4" fmla="*/ 10 w 1254"/>
                <a:gd name="T5" fmla="*/ 122 h 415"/>
                <a:gd name="T6" fmla="*/ 23 w 1254"/>
                <a:gd name="T7" fmla="*/ 120 h 415"/>
                <a:gd name="T8" fmla="*/ 40 w 1254"/>
                <a:gd name="T9" fmla="*/ 117 h 415"/>
                <a:gd name="T10" fmla="*/ 59 w 1254"/>
                <a:gd name="T11" fmla="*/ 114 h 415"/>
                <a:gd name="T12" fmla="*/ 81 w 1254"/>
                <a:gd name="T13" fmla="*/ 109 h 415"/>
                <a:gd name="T14" fmla="*/ 107 w 1254"/>
                <a:gd name="T15" fmla="*/ 103 h 415"/>
                <a:gd name="T16" fmla="*/ 133 w 1254"/>
                <a:gd name="T17" fmla="*/ 96 h 415"/>
                <a:gd name="T18" fmla="*/ 161 w 1254"/>
                <a:gd name="T19" fmla="*/ 89 h 415"/>
                <a:gd name="T20" fmla="*/ 188 w 1254"/>
                <a:gd name="T21" fmla="*/ 79 h 415"/>
                <a:gd name="T22" fmla="*/ 216 w 1254"/>
                <a:gd name="T23" fmla="*/ 69 h 415"/>
                <a:gd name="T24" fmla="*/ 243 w 1254"/>
                <a:gd name="T25" fmla="*/ 58 h 415"/>
                <a:gd name="T26" fmla="*/ 270 w 1254"/>
                <a:gd name="T27" fmla="*/ 45 h 415"/>
                <a:gd name="T28" fmla="*/ 293 w 1254"/>
                <a:gd name="T29" fmla="*/ 31 h 415"/>
                <a:gd name="T30" fmla="*/ 316 w 1254"/>
                <a:gd name="T31" fmla="*/ 16 h 415"/>
                <a:gd name="T32" fmla="*/ 334 w 1254"/>
                <a:gd name="T33" fmla="*/ 0 h 415"/>
                <a:gd name="T34" fmla="*/ 1254 w 1254"/>
                <a:gd name="T35" fmla="*/ 210 h 415"/>
                <a:gd name="T36" fmla="*/ 1252 w 1254"/>
                <a:gd name="T37" fmla="*/ 212 h 415"/>
                <a:gd name="T38" fmla="*/ 1247 w 1254"/>
                <a:gd name="T39" fmla="*/ 218 h 415"/>
                <a:gd name="T40" fmla="*/ 1239 w 1254"/>
                <a:gd name="T41" fmla="*/ 226 h 415"/>
                <a:gd name="T42" fmla="*/ 1227 w 1254"/>
                <a:gd name="T43" fmla="*/ 236 h 415"/>
                <a:gd name="T44" fmla="*/ 1213 w 1254"/>
                <a:gd name="T45" fmla="*/ 248 h 415"/>
                <a:gd name="T46" fmla="*/ 1197 w 1254"/>
                <a:gd name="T47" fmla="*/ 263 h 415"/>
                <a:gd name="T48" fmla="*/ 1180 w 1254"/>
                <a:gd name="T49" fmla="*/ 279 h 415"/>
                <a:gd name="T50" fmla="*/ 1159 w 1254"/>
                <a:gd name="T51" fmla="*/ 295 h 415"/>
                <a:gd name="T52" fmla="*/ 1138 w 1254"/>
                <a:gd name="T53" fmla="*/ 313 h 415"/>
                <a:gd name="T54" fmla="*/ 1116 w 1254"/>
                <a:gd name="T55" fmla="*/ 330 h 415"/>
                <a:gd name="T56" fmla="*/ 1092 w 1254"/>
                <a:gd name="T57" fmla="*/ 347 h 415"/>
                <a:gd name="T58" fmla="*/ 1068 w 1254"/>
                <a:gd name="T59" fmla="*/ 364 h 415"/>
                <a:gd name="T60" fmla="*/ 1043 w 1254"/>
                <a:gd name="T61" fmla="*/ 379 h 415"/>
                <a:gd name="T62" fmla="*/ 1019 w 1254"/>
                <a:gd name="T63" fmla="*/ 392 h 415"/>
                <a:gd name="T64" fmla="*/ 994 w 1254"/>
                <a:gd name="T65" fmla="*/ 405 h 415"/>
                <a:gd name="T66" fmla="*/ 971 w 1254"/>
                <a:gd name="T67" fmla="*/ 415 h 415"/>
                <a:gd name="T68" fmla="*/ 0 w 1254"/>
                <a:gd name="T69" fmla="*/ 12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54" name="Freeform 43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45 w 447"/>
                <a:gd name="T1" fmla="*/ 198 h 198"/>
                <a:gd name="T2" fmla="*/ 447 w 447"/>
                <a:gd name="T3" fmla="*/ 79 h 198"/>
                <a:gd name="T4" fmla="*/ 203 w 447"/>
                <a:gd name="T5" fmla="*/ 0 h 198"/>
                <a:gd name="T6" fmla="*/ 5 w 447"/>
                <a:gd name="T7" fmla="*/ 22 h 198"/>
                <a:gd name="T8" fmla="*/ 0 w 447"/>
                <a:gd name="T9" fmla="*/ 187 h 198"/>
                <a:gd name="T10" fmla="*/ 45 w 44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55" name="Freeform 43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238 w 238"/>
                <a:gd name="T1" fmla="*/ 22 h 947"/>
                <a:gd name="T2" fmla="*/ 237 w 238"/>
                <a:gd name="T3" fmla="*/ 21 h 947"/>
                <a:gd name="T4" fmla="*/ 233 w 238"/>
                <a:gd name="T5" fmla="*/ 19 h 947"/>
                <a:gd name="T6" fmla="*/ 226 w 238"/>
                <a:gd name="T7" fmla="*/ 17 h 947"/>
                <a:gd name="T8" fmla="*/ 217 w 238"/>
                <a:gd name="T9" fmla="*/ 14 h 947"/>
                <a:gd name="T10" fmla="*/ 206 w 238"/>
                <a:gd name="T11" fmla="*/ 10 h 947"/>
                <a:gd name="T12" fmla="*/ 194 w 238"/>
                <a:gd name="T13" fmla="*/ 7 h 947"/>
                <a:gd name="T14" fmla="*/ 180 w 238"/>
                <a:gd name="T15" fmla="*/ 4 h 947"/>
                <a:gd name="T16" fmla="*/ 164 w 238"/>
                <a:gd name="T17" fmla="*/ 1 h 947"/>
                <a:gd name="T18" fmla="*/ 146 w 238"/>
                <a:gd name="T19" fmla="*/ 0 h 947"/>
                <a:gd name="T20" fmla="*/ 127 w 238"/>
                <a:gd name="T21" fmla="*/ 0 h 947"/>
                <a:gd name="T22" fmla="*/ 108 w 238"/>
                <a:gd name="T23" fmla="*/ 2 h 947"/>
                <a:gd name="T24" fmla="*/ 87 w 238"/>
                <a:gd name="T25" fmla="*/ 5 h 947"/>
                <a:gd name="T26" fmla="*/ 66 w 238"/>
                <a:gd name="T27" fmla="*/ 11 h 947"/>
                <a:gd name="T28" fmla="*/ 44 w 238"/>
                <a:gd name="T29" fmla="*/ 19 h 947"/>
                <a:gd name="T30" fmla="*/ 22 w 238"/>
                <a:gd name="T31" fmla="*/ 30 h 947"/>
                <a:gd name="T32" fmla="*/ 0 w 238"/>
                <a:gd name="T33" fmla="*/ 45 h 947"/>
                <a:gd name="T34" fmla="*/ 0 w 238"/>
                <a:gd name="T35" fmla="*/ 947 h 947"/>
                <a:gd name="T36" fmla="*/ 1 w 238"/>
                <a:gd name="T37" fmla="*/ 947 h 947"/>
                <a:gd name="T38" fmla="*/ 6 w 238"/>
                <a:gd name="T39" fmla="*/ 947 h 947"/>
                <a:gd name="T40" fmla="*/ 13 w 238"/>
                <a:gd name="T41" fmla="*/ 946 h 947"/>
                <a:gd name="T42" fmla="*/ 22 w 238"/>
                <a:gd name="T43" fmla="*/ 945 h 947"/>
                <a:gd name="T44" fmla="*/ 33 w 238"/>
                <a:gd name="T45" fmla="*/ 943 h 947"/>
                <a:gd name="T46" fmla="*/ 47 w 238"/>
                <a:gd name="T47" fmla="*/ 941 h 947"/>
                <a:gd name="T48" fmla="*/ 62 w 238"/>
                <a:gd name="T49" fmla="*/ 938 h 947"/>
                <a:gd name="T50" fmla="*/ 78 w 238"/>
                <a:gd name="T51" fmla="*/ 934 h 947"/>
                <a:gd name="T52" fmla="*/ 96 w 238"/>
                <a:gd name="T53" fmla="*/ 928 h 947"/>
                <a:gd name="T54" fmla="*/ 115 w 238"/>
                <a:gd name="T55" fmla="*/ 922 h 947"/>
                <a:gd name="T56" fmla="*/ 135 w 238"/>
                <a:gd name="T57" fmla="*/ 915 h 947"/>
                <a:gd name="T58" fmla="*/ 155 w 238"/>
                <a:gd name="T59" fmla="*/ 906 h 947"/>
                <a:gd name="T60" fmla="*/ 176 w 238"/>
                <a:gd name="T61" fmla="*/ 896 h 947"/>
                <a:gd name="T62" fmla="*/ 197 w 238"/>
                <a:gd name="T63" fmla="*/ 884 h 947"/>
                <a:gd name="T64" fmla="*/ 217 w 238"/>
                <a:gd name="T65" fmla="*/ 871 h 947"/>
                <a:gd name="T66" fmla="*/ 238 w 238"/>
                <a:gd name="T67" fmla="*/ 856 h 947"/>
                <a:gd name="T68" fmla="*/ 238 w 238"/>
                <a:gd name="T69" fmla="*/ 22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56" name="Freeform 43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203 w 203"/>
                <a:gd name="T1" fmla="*/ 18 h 799"/>
                <a:gd name="T2" fmla="*/ 202 w 203"/>
                <a:gd name="T3" fmla="*/ 17 h 799"/>
                <a:gd name="T4" fmla="*/ 199 w 203"/>
                <a:gd name="T5" fmla="*/ 16 h 799"/>
                <a:gd name="T6" fmla="*/ 193 w 203"/>
                <a:gd name="T7" fmla="*/ 14 h 799"/>
                <a:gd name="T8" fmla="*/ 186 w 203"/>
                <a:gd name="T9" fmla="*/ 11 h 799"/>
                <a:gd name="T10" fmla="*/ 177 w 203"/>
                <a:gd name="T11" fmla="*/ 8 h 799"/>
                <a:gd name="T12" fmla="*/ 166 w 203"/>
                <a:gd name="T13" fmla="*/ 5 h 799"/>
                <a:gd name="T14" fmla="*/ 153 w 203"/>
                <a:gd name="T15" fmla="*/ 3 h 799"/>
                <a:gd name="T16" fmla="*/ 140 w 203"/>
                <a:gd name="T17" fmla="*/ 1 h 799"/>
                <a:gd name="T18" fmla="*/ 125 w 203"/>
                <a:gd name="T19" fmla="*/ 0 h 799"/>
                <a:gd name="T20" fmla="*/ 109 w 203"/>
                <a:gd name="T21" fmla="*/ 0 h 799"/>
                <a:gd name="T22" fmla="*/ 92 w 203"/>
                <a:gd name="T23" fmla="*/ 1 h 799"/>
                <a:gd name="T24" fmla="*/ 74 w 203"/>
                <a:gd name="T25" fmla="*/ 4 h 799"/>
                <a:gd name="T26" fmla="*/ 57 w 203"/>
                <a:gd name="T27" fmla="*/ 9 h 799"/>
                <a:gd name="T28" fmla="*/ 37 w 203"/>
                <a:gd name="T29" fmla="*/ 16 h 799"/>
                <a:gd name="T30" fmla="*/ 19 w 203"/>
                <a:gd name="T31" fmla="*/ 26 h 799"/>
                <a:gd name="T32" fmla="*/ 0 w 203"/>
                <a:gd name="T33" fmla="*/ 38 h 799"/>
                <a:gd name="T34" fmla="*/ 0 w 203"/>
                <a:gd name="T35" fmla="*/ 799 h 799"/>
                <a:gd name="T36" fmla="*/ 1 w 203"/>
                <a:gd name="T37" fmla="*/ 799 h 799"/>
                <a:gd name="T38" fmla="*/ 5 w 203"/>
                <a:gd name="T39" fmla="*/ 799 h 799"/>
                <a:gd name="T40" fmla="*/ 11 w 203"/>
                <a:gd name="T41" fmla="*/ 798 h 799"/>
                <a:gd name="T42" fmla="*/ 19 w 203"/>
                <a:gd name="T43" fmla="*/ 797 h 799"/>
                <a:gd name="T44" fmla="*/ 28 w 203"/>
                <a:gd name="T45" fmla="*/ 796 h 799"/>
                <a:gd name="T46" fmla="*/ 41 w 203"/>
                <a:gd name="T47" fmla="*/ 794 h 799"/>
                <a:gd name="T48" fmla="*/ 53 w 203"/>
                <a:gd name="T49" fmla="*/ 791 h 799"/>
                <a:gd name="T50" fmla="*/ 67 w 203"/>
                <a:gd name="T51" fmla="*/ 786 h 799"/>
                <a:gd name="T52" fmla="*/ 82 w 203"/>
                <a:gd name="T53" fmla="*/ 782 h 799"/>
                <a:gd name="T54" fmla="*/ 99 w 203"/>
                <a:gd name="T55" fmla="*/ 777 h 799"/>
                <a:gd name="T56" fmla="*/ 116 w 203"/>
                <a:gd name="T57" fmla="*/ 771 h 799"/>
                <a:gd name="T58" fmla="*/ 133 w 203"/>
                <a:gd name="T59" fmla="*/ 763 h 799"/>
                <a:gd name="T60" fmla="*/ 150 w 203"/>
                <a:gd name="T61" fmla="*/ 755 h 799"/>
                <a:gd name="T62" fmla="*/ 169 w 203"/>
                <a:gd name="T63" fmla="*/ 745 h 799"/>
                <a:gd name="T64" fmla="*/ 186 w 203"/>
                <a:gd name="T65" fmla="*/ 733 h 799"/>
                <a:gd name="T66" fmla="*/ 203 w 203"/>
                <a:gd name="T67" fmla="*/ 720 h 799"/>
                <a:gd name="T68" fmla="*/ 203 w 203"/>
                <a:gd name="T69" fmla="*/ 18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57" name="Freeform 43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171 w 171"/>
                <a:gd name="T1" fmla="*/ 15 h 650"/>
                <a:gd name="T2" fmla="*/ 170 w 171"/>
                <a:gd name="T3" fmla="*/ 15 h 650"/>
                <a:gd name="T4" fmla="*/ 167 w 171"/>
                <a:gd name="T5" fmla="*/ 13 h 650"/>
                <a:gd name="T6" fmla="*/ 163 w 171"/>
                <a:gd name="T7" fmla="*/ 11 h 650"/>
                <a:gd name="T8" fmla="*/ 157 w 171"/>
                <a:gd name="T9" fmla="*/ 9 h 650"/>
                <a:gd name="T10" fmla="*/ 149 w 171"/>
                <a:gd name="T11" fmla="*/ 7 h 650"/>
                <a:gd name="T12" fmla="*/ 139 w 171"/>
                <a:gd name="T13" fmla="*/ 4 h 650"/>
                <a:gd name="T14" fmla="*/ 129 w 171"/>
                <a:gd name="T15" fmla="*/ 2 h 650"/>
                <a:gd name="T16" fmla="*/ 118 w 171"/>
                <a:gd name="T17" fmla="*/ 0 h 650"/>
                <a:gd name="T18" fmla="*/ 105 w 171"/>
                <a:gd name="T19" fmla="*/ 0 h 650"/>
                <a:gd name="T20" fmla="*/ 92 w 171"/>
                <a:gd name="T21" fmla="*/ 0 h 650"/>
                <a:gd name="T22" fmla="*/ 77 w 171"/>
                <a:gd name="T23" fmla="*/ 1 h 650"/>
                <a:gd name="T24" fmla="*/ 63 w 171"/>
                <a:gd name="T25" fmla="*/ 3 h 650"/>
                <a:gd name="T26" fmla="*/ 48 w 171"/>
                <a:gd name="T27" fmla="*/ 7 h 650"/>
                <a:gd name="T28" fmla="*/ 31 w 171"/>
                <a:gd name="T29" fmla="*/ 13 h 650"/>
                <a:gd name="T30" fmla="*/ 16 w 171"/>
                <a:gd name="T31" fmla="*/ 22 h 650"/>
                <a:gd name="T32" fmla="*/ 0 w 171"/>
                <a:gd name="T33" fmla="*/ 32 h 650"/>
                <a:gd name="T34" fmla="*/ 0 w 171"/>
                <a:gd name="T35" fmla="*/ 650 h 650"/>
                <a:gd name="T36" fmla="*/ 1 w 171"/>
                <a:gd name="T37" fmla="*/ 650 h 650"/>
                <a:gd name="T38" fmla="*/ 4 w 171"/>
                <a:gd name="T39" fmla="*/ 650 h 650"/>
                <a:gd name="T40" fmla="*/ 9 w 171"/>
                <a:gd name="T41" fmla="*/ 649 h 650"/>
                <a:gd name="T42" fmla="*/ 16 w 171"/>
                <a:gd name="T43" fmla="*/ 648 h 650"/>
                <a:gd name="T44" fmla="*/ 24 w 171"/>
                <a:gd name="T45" fmla="*/ 647 h 650"/>
                <a:gd name="T46" fmla="*/ 34 w 171"/>
                <a:gd name="T47" fmla="*/ 645 h 650"/>
                <a:gd name="T48" fmla="*/ 45 w 171"/>
                <a:gd name="T49" fmla="*/ 642 h 650"/>
                <a:gd name="T50" fmla="*/ 57 w 171"/>
                <a:gd name="T51" fmla="*/ 640 h 650"/>
                <a:gd name="T52" fmla="*/ 69 w 171"/>
                <a:gd name="T53" fmla="*/ 636 h 650"/>
                <a:gd name="T54" fmla="*/ 82 w 171"/>
                <a:gd name="T55" fmla="*/ 632 h 650"/>
                <a:gd name="T56" fmla="*/ 97 w 171"/>
                <a:gd name="T57" fmla="*/ 627 h 650"/>
                <a:gd name="T58" fmla="*/ 112 w 171"/>
                <a:gd name="T59" fmla="*/ 621 h 650"/>
                <a:gd name="T60" fmla="*/ 126 w 171"/>
                <a:gd name="T61" fmla="*/ 614 h 650"/>
                <a:gd name="T62" fmla="*/ 141 w 171"/>
                <a:gd name="T63" fmla="*/ 606 h 650"/>
                <a:gd name="T64" fmla="*/ 157 w 171"/>
                <a:gd name="T65" fmla="*/ 595 h 650"/>
                <a:gd name="T66" fmla="*/ 171 w 171"/>
                <a:gd name="T67" fmla="*/ 585 h 650"/>
                <a:gd name="T68" fmla="*/ 171 w 171"/>
                <a:gd name="T69" fmla="*/ 15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58" name="Freeform 43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138 w 138"/>
                <a:gd name="T1" fmla="*/ 14 h 502"/>
                <a:gd name="T2" fmla="*/ 135 w 138"/>
                <a:gd name="T3" fmla="*/ 13 h 502"/>
                <a:gd name="T4" fmla="*/ 126 w 138"/>
                <a:gd name="T5" fmla="*/ 8 h 502"/>
                <a:gd name="T6" fmla="*/ 113 w 138"/>
                <a:gd name="T7" fmla="*/ 4 h 502"/>
                <a:gd name="T8" fmla="*/ 96 w 138"/>
                <a:gd name="T9" fmla="*/ 1 h 502"/>
                <a:gd name="T10" fmla="*/ 74 w 138"/>
                <a:gd name="T11" fmla="*/ 0 h 502"/>
                <a:gd name="T12" fmla="*/ 51 w 138"/>
                <a:gd name="T13" fmla="*/ 3 h 502"/>
                <a:gd name="T14" fmla="*/ 25 w 138"/>
                <a:gd name="T15" fmla="*/ 12 h 502"/>
                <a:gd name="T16" fmla="*/ 0 w 138"/>
                <a:gd name="T17" fmla="*/ 26 h 502"/>
                <a:gd name="T18" fmla="*/ 0 w 138"/>
                <a:gd name="T19" fmla="*/ 502 h 502"/>
                <a:gd name="T20" fmla="*/ 3 w 138"/>
                <a:gd name="T21" fmla="*/ 502 h 502"/>
                <a:gd name="T22" fmla="*/ 13 w 138"/>
                <a:gd name="T23" fmla="*/ 501 h 502"/>
                <a:gd name="T24" fmla="*/ 28 w 138"/>
                <a:gd name="T25" fmla="*/ 499 h 502"/>
                <a:gd name="T26" fmla="*/ 46 w 138"/>
                <a:gd name="T27" fmla="*/ 494 h 502"/>
                <a:gd name="T28" fmla="*/ 67 w 138"/>
                <a:gd name="T29" fmla="*/ 488 h 502"/>
                <a:gd name="T30" fmla="*/ 91 w 138"/>
                <a:gd name="T31" fmla="*/ 479 h 502"/>
                <a:gd name="T32" fmla="*/ 114 w 138"/>
                <a:gd name="T33" fmla="*/ 467 h 502"/>
                <a:gd name="T34" fmla="*/ 138 w 138"/>
                <a:gd name="T35" fmla="*/ 450 h 502"/>
                <a:gd name="T36" fmla="*/ 138 w 138"/>
                <a:gd name="T37" fmla="*/ 14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59" name="Freeform 43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04 w 104"/>
                <a:gd name="T1" fmla="*/ 10 h 353"/>
                <a:gd name="T2" fmla="*/ 102 w 104"/>
                <a:gd name="T3" fmla="*/ 9 h 353"/>
                <a:gd name="T4" fmla="*/ 95 w 104"/>
                <a:gd name="T5" fmla="*/ 6 h 353"/>
                <a:gd name="T6" fmla="*/ 85 w 104"/>
                <a:gd name="T7" fmla="*/ 3 h 353"/>
                <a:gd name="T8" fmla="*/ 71 w 104"/>
                <a:gd name="T9" fmla="*/ 0 h 353"/>
                <a:gd name="T10" fmla="*/ 56 w 104"/>
                <a:gd name="T11" fmla="*/ 0 h 353"/>
                <a:gd name="T12" fmla="*/ 38 w 104"/>
                <a:gd name="T13" fmla="*/ 3 h 353"/>
                <a:gd name="T14" fmla="*/ 19 w 104"/>
                <a:gd name="T15" fmla="*/ 9 h 353"/>
                <a:gd name="T16" fmla="*/ 0 w 104"/>
                <a:gd name="T17" fmla="*/ 20 h 353"/>
                <a:gd name="T18" fmla="*/ 0 w 104"/>
                <a:gd name="T19" fmla="*/ 353 h 353"/>
                <a:gd name="T20" fmla="*/ 2 w 104"/>
                <a:gd name="T21" fmla="*/ 353 h 353"/>
                <a:gd name="T22" fmla="*/ 9 w 104"/>
                <a:gd name="T23" fmla="*/ 352 h 353"/>
                <a:gd name="T24" fmla="*/ 21 w 104"/>
                <a:gd name="T25" fmla="*/ 350 h 353"/>
                <a:gd name="T26" fmla="*/ 35 w 104"/>
                <a:gd name="T27" fmla="*/ 347 h 353"/>
                <a:gd name="T28" fmla="*/ 51 w 104"/>
                <a:gd name="T29" fmla="*/ 343 h 353"/>
                <a:gd name="T30" fmla="*/ 68 w 104"/>
                <a:gd name="T31" fmla="*/ 336 h 353"/>
                <a:gd name="T32" fmla="*/ 86 w 104"/>
                <a:gd name="T33" fmla="*/ 326 h 353"/>
                <a:gd name="T34" fmla="*/ 104 w 104"/>
                <a:gd name="T35" fmla="*/ 313 h 353"/>
                <a:gd name="T36" fmla="*/ 104 w 104"/>
                <a:gd name="T37" fmla="*/ 1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60" name="Freeform 44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72 w 72"/>
                <a:gd name="T1" fmla="*/ 6 h 204"/>
                <a:gd name="T2" fmla="*/ 69 w 72"/>
                <a:gd name="T3" fmla="*/ 5 h 204"/>
                <a:gd name="T4" fmla="*/ 65 w 72"/>
                <a:gd name="T5" fmla="*/ 4 h 204"/>
                <a:gd name="T6" fmla="*/ 58 w 72"/>
                <a:gd name="T7" fmla="*/ 2 h 204"/>
                <a:gd name="T8" fmla="*/ 49 w 72"/>
                <a:gd name="T9" fmla="*/ 0 h 204"/>
                <a:gd name="T10" fmla="*/ 39 w 72"/>
                <a:gd name="T11" fmla="*/ 0 h 204"/>
                <a:gd name="T12" fmla="*/ 27 w 72"/>
                <a:gd name="T13" fmla="*/ 1 h 204"/>
                <a:gd name="T14" fmla="*/ 13 w 72"/>
                <a:gd name="T15" fmla="*/ 6 h 204"/>
                <a:gd name="T16" fmla="*/ 0 w 72"/>
                <a:gd name="T17" fmla="*/ 13 h 204"/>
                <a:gd name="T18" fmla="*/ 0 w 72"/>
                <a:gd name="T19" fmla="*/ 204 h 204"/>
                <a:gd name="T20" fmla="*/ 2 w 72"/>
                <a:gd name="T21" fmla="*/ 204 h 204"/>
                <a:gd name="T22" fmla="*/ 6 w 72"/>
                <a:gd name="T23" fmla="*/ 203 h 204"/>
                <a:gd name="T24" fmla="*/ 15 w 72"/>
                <a:gd name="T25" fmla="*/ 202 h 204"/>
                <a:gd name="T26" fmla="*/ 24 w 72"/>
                <a:gd name="T27" fmla="*/ 200 h 204"/>
                <a:gd name="T28" fmla="*/ 35 w 72"/>
                <a:gd name="T29" fmla="*/ 197 h 204"/>
                <a:gd name="T30" fmla="*/ 47 w 72"/>
                <a:gd name="T31" fmla="*/ 192 h 204"/>
                <a:gd name="T32" fmla="*/ 59 w 72"/>
                <a:gd name="T33" fmla="*/ 185 h 204"/>
                <a:gd name="T34" fmla="*/ 72 w 72"/>
                <a:gd name="T35" fmla="*/ 177 h 204"/>
                <a:gd name="T36" fmla="*/ 72 w 72"/>
                <a:gd name="T37" fmla="*/ 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61" name="Freeform 44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52 w 104"/>
                <a:gd name="T1" fmla="*/ 104 h 104"/>
                <a:gd name="T2" fmla="*/ 62 w 104"/>
                <a:gd name="T3" fmla="*/ 103 h 104"/>
                <a:gd name="T4" fmla="*/ 73 w 104"/>
                <a:gd name="T5" fmla="*/ 100 h 104"/>
                <a:gd name="T6" fmla="*/ 81 w 104"/>
                <a:gd name="T7" fmla="*/ 95 h 104"/>
                <a:gd name="T8" fmla="*/ 89 w 104"/>
                <a:gd name="T9" fmla="*/ 89 h 104"/>
                <a:gd name="T10" fmla="*/ 95 w 104"/>
                <a:gd name="T11" fmla="*/ 81 h 104"/>
                <a:gd name="T12" fmla="*/ 100 w 104"/>
                <a:gd name="T13" fmla="*/ 72 h 104"/>
                <a:gd name="T14" fmla="*/ 103 w 104"/>
                <a:gd name="T15" fmla="*/ 62 h 104"/>
                <a:gd name="T16" fmla="*/ 104 w 104"/>
                <a:gd name="T17" fmla="*/ 52 h 104"/>
                <a:gd name="T18" fmla="*/ 103 w 104"/>
                <a:gd name="T19" fmla="*/ 41 h 104"/>
                <a:gd name="T20" fmla="*/ 100 w 104"/>
                <a:gd name="T21" fmla="*/ 31 h 104"/>
                <a:gd name="T22" fmla="*/ 95 w 104"/>
                <a:gd name="T23" fmla="*/ 22 h 104"/>
                <a:gd name="T24" fmla="*/ 89 w 104"/>
                <a:gd name="T25" fmla="*/ 15 h 104"/>
                <a:gd name="T26" fmla="*/ 81 w 104"/>
                <a:gd name="T27" fmla="*/ 8 h 104"/>
                <a:gd name="T28" fmla="*/ 73 w 104"/>
                <a:gd name="T29" fmla="*/ 4 h 104"/>
                <a:gd name="T30" fmla="*/ 62 w 104"/>
                <a:gd name="T31" fmla="*/ 1 h 104"/>
                <a:gd name="T32" fmla="*/ 52 w 104"/>
                <a:gd name="T33" fmla="*/ 0 h 104"/>
                <a:gd name="T34" fmla="*/ 42 w 104"/>
                <a:gd name="T35" fmla="*/ 1 h 104"/>
                <a:gd name="T36" fmla="*/ 32 w 104"/>
                <a:gd name="T37" fmla="*/ 4 h 104"/>
                <a:gd name="T38" fmla="*/ 24 w 104"/>
                <a:gd name="T39" fmla="*/ 8 h 104"/>
                <a:gd name="T40" fmla="*/ 16 w 104"/>
                <a:gd name="T41" fmla="*/ 15 h 104"/>
                <a:gd name="T42" fmla="*/ 9 w 104"/>
                <a:gd name="T43" fmla="*/ 22 h 104"/>
                <a:gd name="T44" fmla="*/ 4 w 104"/>
                <a:gd name="T45" fmla="*/ 31 h 104"/>
                <a:gd name="T46" fmla="*/ 1 w 104"/>
                <a:gd name="T47" fmla="*/ 41 h 104"/>
                <a:gd name="T48" fmla="*/ 0 w 104"/>
                <a:gd name="T49" fmla="*/ 52 h 104"/>
                <a:gd name="T50" fmla="*/ 1 w 104"/>
                <a:gd name="T51" fmla="*/ 62 h 104"/>
                <a:gd name="T52" fmla="*/ 4 w 104"/>
                <a:gd name="T53" fmla="*/ 72 h 104"/>
                <a:gd name="T54" fmla="*/ 9 w 104"/>
                <a:gd name="T55" fmla="*/ 81 h 104"/>
                <a:gd name="T56" fmla="*/ 16 w 104"/>
                <a:gd name="T57" fmla="*/ 89 h 104"/>
                <a:gd name="T58" fmla="*/ 24 w 104"/>
                <a:gd name="T59" fmla="*/ 95 h 104"/>
                <a:gd name="T60" fmla="*/ 32 w 104"/>
                <a:gd name="T61" fmla="*/ 100 h 104"/>
                <a:gd name="T62" fmla="*/ 42 w 104"/>
                <a:gd name="T63" fmla="*/ 103 h 104"/>
                <a:gd name="T64" fmla="*/ 52 w 104"/>
                <a:gd name="T6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62" name="Freeform 44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25 w 52"/>
                <a:gd name="T1" fmla="*/ 52 h 52"/>
                <a:gd name="T2" fmla="*/ 35 w 52"/>
                <a:gd name="T3" fmla="*/ 50 h 52"/>
                <a:gd name="T4" fmla="*/ 44 w 52"/>
                <a:gd name="T5" fmla="*/ 44 h 52"/>
                <a:gd name="T6" fmla="*/ 50 w 52"/>
                <a:gd name="T7" fmla="*/ 36 h 52"/>
                <a:gd name="T8" fmla="*/ 52 w 52"/>
                <a:gd name="T9" fmla="*/ 25 h 52"/>
                <a:gd name="T10" fmla="*/ 50 w 52"/>
                <a:gd name="T11" fmla="*/ 15 h 52"/>
                <a:gd name="T12" fmla="*/ 44 w 52"/>
                <a:gd name="T13" fmla="*/ 7 h 52"/>
                <a:gd name="T14" fmla="*/ 35 w 52"/>
                <a:gd name="T15" fmla="*/ 2 h 52"/>
                <a:gd name="T16" fmla="*/ 25 w 52"/>
                <a:gd name="T17" fmla="*/ 0 h 52"/>
                <a:gd name="T18" fmla="*/ 15 w 52"/>
                <a:gd name="T19" fmla="*/ 2 h 52"/>
                <a:gd name="T20" fmla="*/ 7 w 52"/>
                <a:gd name="T21" fmla="*/ 7 h 52"/>
                <a:gd name="T22" fmla="*/ 2 w 52"/>
                <a:gd name="T23" fmla="*/ 15 h 52"/>
                <a:gd name="T24" fmla="*/ 0 w 52"/>
                <a:gd name="T25" fmla="*/ 25 h 52"/>
                <a:gd name="T26" fmla="*/ 2 w 52"/>
                <a:gd name="T27" fmla="*/ 36 h 52"/>
                <a:gd name="T28" fmla="*/ 7 w 52"/>
                <a:gd name="T29" fmla="*/ 44 h 52"/>
                <a:gd name="T30" fmla="*/ 15 w 52"/>
                <a:gd name="T31" fmla="*/ 50 h 52"/>
                <a:gd name="T32" fmla="*/ 25 w 5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63" name="Freeform 44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27 w 52"/>
                <a:gd name="T1" fmla="*/ 52 h 52"/>
                <a:gd name="T2" fmla="*/ 37 w 52"/>
                <a:gd name="T3" fmla="*/ 50 h 52"/>
                <a:gd name="T4" fmla="*/ 45 w 52"/>
                <a:gd name="T5" fmla="*/ 45 h 52"/>
                <a:gd name="T6" fmla="*/ 50 w 52"/>
                <a:gd name="T7" fmla="*/ 37 h 52"/>
                <a:gd name="T8" fmla="*/ 52 w 52"/>
                <a:gd name="T9" fmla="*/ 26 h 52"/>
                <a:gd name="T10" fmla="*/ 50 w 52"/>
                <a:gd name="T11" fmla="*/ 16 h 52"/>
                <a:gd name="T12" fmla="*/ 45 w 52"/>
                <a:gd name="T13" fmla="*/ 8 h 52"/>
                <a:gd name="T14" fmla="*/ 37 w 52"/>
                <a:gd name="T15" fmla="*/ 2 h 52"/>
                <a:gd name="T16" fmla="*/ 27 w 52"/>
                <a:gd name="T17" fmla="*/ 0 h 52"/>
                <a:gd name="T18" fmla="*/ 17 w 52"/>
                <a:gd name="T19" fmla="*/ 2 h 52"/>
                <a:gd name="T20" fmla="*/ 8 w 52"/>
                <a:gd name="T21" fmla="*/ 8 h 52"/>
                <a:gd name="T22" fmla="*/ 2 w 52"/>
                <a:gd name="T23" fmla="*/ 16 h 52"/>
                <a:gd name="T24" fmla="*/ 0 w 52"/>
                <a:gd name="T25" fmla="*/ 26 h 52"/>
                <a:gd name="T26" fmla="*/ 2 w 52"/>
                <a:gd name="T27" fmla="*/ 37 h 52"/>
                <a:gd name="T28" fmla="*/ 8 w 52"/>
                <a:gd name="T29" fmla="*/ 45 h 52"/>
                <a:gd name="T30" fmla="*/ 17 w 52"/>
                <a:gd name="T31" fmla="*/ 50 h 52"/>
                <a:gd name="T32" fmla="*/ 27 w 5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64" name="Freeform 44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46 w 148"/>
                <a:gd name="T1" fmla="*/ 14 h 712"/>
                <a:gd name="T2" fmla="*/ 42 w 148"/>
                <a:gd name="T3" fmla="*/ 29 h 712"/>
                <a:gd name="T4" fmla="*/ 32 w 148"/>
                <a:gd name="T5" fmla="*/ 68 h 712"/>
                <a:gd name="T6" fmla="*/ 18 w 148"/>
                <a:gd name="T7" fmla="*/ 132 h 712"/>
                <a:gd name="T8" fmla="*/ 7 w 148"/>
                <a:gd name="T9" fmla="*/ 217 h 712"/>
                <a:gd name="T10" fmla="*/ 0 w 148"/>
                <a:gd name="T11" fmla="*/ 319 h 712"/>
                <a:gd name="T12" fmla="*/ 1 w 148"/>
                <a:gd name="T13" fmla="*/ 438 h 712"/>
                <a:gd name="T14" fmla="*/ 13 w 148"/>
                <a:gd name="T15" fmla="*/ 570 h 712"/>
                <a:gd name="T16" fmla="*/ 41 w 148"/>
                <a:gd name="T17" fmla="*/ 712 h 712"/>
                <a:gd name="T18" fmla="*/ 143 w 148"/>
                <a:gd name="T19" fmla="*/ 707 h 712"/>
                <a:gd name="T20" fmla="*/ 139 w 148"/>
                <a:gd name="T21" fmla="*/ 685 h 712"/>
                <a:gd name="T22" fmla="*/ 128 w 148"/>
                <a:gd name="T23" fmla="*/ 628 h 712"/>
                <a:gd name="T24" fmla="*/ 116 w 148"/>
                <a:gd name="T25" fmla="*/ 543 h 712"/>
                <a:gd name="T26" fmla="*/ 105 w 148"/>
                <a:gd name="T27" fmla="*/ 439 h 712"/>
                <a:gd name="T28" fmla="*/ 99 w 148"/>
                <a:gd name="T29" fmla="*/ 324 h 712"/>
                <a:gd name="T30" fmla="*/ 102 w 148"/>
                <a:gd name="T31" fmla="*/ 209 h 712"/>
                <a:gd name="T32" fmla="*/ 117 w 148"/>
                <a:gd name="T33" fmla="*/ 100 h 712"/>
                <a:gd name="T34" fmla="*/ 148 w 148"/>
                <a:gd name="T35" fmla="*/ 8 h 712"/>
                <a:gd name="T36" fmla="*/ 148 w 148"/>
                <a:gd name="T37" fmla="*/ 7 h 712"/>
                <a:gd name="T38" fmla="*/ 148 w 148"/>
                <a:gd name="T39" fmla="*/ 5 h 712"/>
                <a:gd name="T40" fmla="*/ 146 w 148"/>
                <a:gd name="T41" fmla="*/ 3 h 712"/>
                <a:gd name="T42" fmla="*/ 140 w 148"/>
                <a:gd name="T43" fmla="*/ 0 h 712"/>
                <a:gd name="T44" fmla="*/ 127 w 148"/>
                <a:gd name="T45" fmla="*/ 0 h 712"/>
                <a:gd name="T46" fmla="*/ 109 w 148"/>
                <a:gd name="T47" fmla="*/ 1 h 712"/>
                <a:gd name="T48" fmla="*/ 83 w 148"/>
                <a:gd name="T49" fmla="*/ 6 h 712"/>
                <a:gd name="T50" fmla="*/ 46 w 148"/>
                <a:gd name="T51" fmla="*/ 1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65" name="Freeform 44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201 w 201"/>
                <a:gd name="T1" fmla="*/ 5 h 795"/>
                <a:gd name="T2" fmla="*/ 196 w 201"/>
                <a:gd name="T3" fmla="*/ 10 h 795"/>
                <a:gd name="T4" fmla="*/ 183 w 201"/>
                <a:gd name="T5" fmla="*/ 31 h 795"/>
                <a:gd name="T6" fmla="*/ 165 w 201"/>
                <a:gd name="T7" fmla="*/ 73 h 795"/>
                <a:gd name="T8" fmla="*/ 148 w 201"/>
                <a:gd name="T9" fmla="*/ 140 h 795"/>
                <a:gd name="T10" fmla="*/ 134 w 201"/>
                <a:gd name="T11" fmla="*/ 240 h 795"/>
                <a:gd name="T12" fmla="*/ 127 w 201"/>
                <a:gd name="T13" fmla="*/ 379 h 795"/>
                <a:gd name="T14" fmla="*/ 131 w 201"/>
                <a:gd name="T15" fmla="*/ 561 h 795"/>
                <a:gd name="T16" fmla="*/ 150 w 201"/>
                <a:gd name="T17" fmla="*/ 795 h 795"/>
                <a:gd name="T18" fmla="*/ 37 w 201"/>
                <a:gd name="T19" fmla="*/ 795 h 795"/>
                <a:gd name="T20" fmla="*/ 33 w 201"/>
                <a:gd name="T21" fmla="*/ 771 h 795"/>
                <a:gd name="T22" fmla="*/ 24 w 201"/>
                <a:gd name="T23" fmla="*/ 707 h 795"/>
                <a:gd name="T24" fmla="*/ 13 w 201"/>
                <a:gd name="T25" fmla="*/ 611 h 795"/>
                <a:gd name="T26" fmla="*/ 3 w 201"/>
                <a:gd name="T27" fmla="*/ 493 h 795"/>
                <a:gd name="T28" fmla="*/ 0 w 201"/>
                <a:gd name="T29" fmla="*/ 363 h 795"/>
                <a:gd name="T30" fmla="*/ 7 w 201"/>
                <a:gd name="T31" fmla="*/ 231 h 795"/>
                <a:gd name="T32" fmla="*/ 28 w 201"/>
                <a:gd name="T33" fmla="*/ 107 h 795"/>
                <a:gd name="T34" fmla="*/ 66 w 201"/>
                <a:gd name="T35" fmla="*/ 0 h 795"/>
                <a:gd name="T36" fmla="*/ 201 w 201"/>
                <a:gd name="T37" fmla="*/ 5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66" name="Freeform 44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41 w 129"/>
                <a:gd name="T1" fmla="*/ 12 h 622"/>
                <a:gd name="T2" fmla="*/ 37 w 129"/>
                <a:gd name="T3" fmla="*/ 24 h 622"/>
                <a:gd name="T4" fmla="*/ 29 w 129"/>
                <a:gd name="T5" fmla="*/ 59 h 622"/>
                <a:gd name="T6" fmla="*/ 18 w 129"/>
                <a:gd name="T7" fmla="*/ 115 h 622"/>
                <a:gd name="T8" fmla="*/ 6 w 129"/>
                <a:gd name="T9" fmla="*/ 189 h 622"/>
                <a:gd name="T10" fmla="*/ 0 w 129"/>
                <a:gd name="T11" fmla="*/ 279 h 622"/>
                <a:gd name="T12" fmla="*/ 1 w 129"/>
                <a:gd name="T13" fmla="*/ 382 h 622"/>
                <a:gd name="T14" fmla="*/ 11 w 129"/>
                <a:gd name="T15" fmla="*/ 497 h 622"/>
                <a:gd name="T16" fmla="*/ 36 w 129"/>
                <a:gd name="T17" fmla="*/ 622 h 622"/>
                <a:gd name="T18" fmla="*/ 124 w 129"/>
                <a:gd name="T19" fmla="*/ 617 h 622"/>
                <a:gd name="T20" fmla="*/ 120 w 129"/>
                <a:gd name="T21" fmla="*/ 598 h 622"/>
                <a:gd name="T22" fmla="*/ 112 w 129"/>
                <a:gd name="T23" fmla="*/ 548 h 622"/>
                <a:gd name="T24" fmla="*/ 101 w 129"/>
                <a:gd name="T25" fmla="*/ 473 h 622"/>
                <a:gd name="T26" fmla="*/ 92 w 129"/>
                <a:gd name="T27" fmla="*/ 382 h 622"/>
                <a:gd name="T28" fmla="*/ 87 w 129"/>
                <a:gd name="T29" fmla="*/ 282 h 622"/>
                <a:gd name="T30" fmla="*/ 89 w 129"/>
                <a:gd name="T31" fmla="*/ 182 h 622"/>
                <a:gd name="T32" fmla="*/ 102 w 129"/>
                <a:gd name="T33" fmla="*/ 87 h 622"/>
                <a:gd name="T34" fmla="*/ 129 w 129"/>
                <a:gd name="T35" fmla="*/ 7 h 622"/>
                <a:gd name="T36" fmla="*/ 129 w 129"/>
                <a:gd name="T37" fmla="*/ 6 h 622"/>
                <a:gd name="T38" fmla="*/ 129 w 129"/>
                <a:gd name="T39" fmla="*/ 4 h 622"/>
                <a:gd name="T40" fmla="*/ 127 w 129"/>
                <a:gd name="T41" fmla="*/ 2 h 622"/>
                <a:gd name="T42" fmla="*/ 122 w 129"/>
                <a:gd name="T43" fmla="*/ 0 h 622"/>
                <a:gd name="T44" fmla="*/ 112 w 129"/>
                <a:gd name="T45" fmla="*/ 0 h 622"/>
                <a:gd name="T46" fmla="*/ 96 w 129"/>
                <a:gd name="T47" fmla="*/ 1 h 622"/>
                <a:gd name="T48" fmla="*/ 72 w 129"/>
                <a:gd name="T49" fmla="*/ 5 h 622"/>
                <a:gd name="T50" fmla="*/ 41 w 129"/>
                <a:gd name="T51" fmla="*/ 1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67" name="Freeform 44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35 w 110"/>
                <a:gd name="T1" fmla="*/ 10 h 531"/>
                <a:gd name="T2" fmla="*/ 32 w 110"/>
                <a:gd name="T3" fmla="*/ 20 h 531"/>
                <a:gd name="T4" fmla="*/ 24 w 110"/>
                <a:gd name="T5" fmla="*/ 50 h 531"/>
                <a:gd name="T6" fmla="*/ 15 w 110"/>
                <a:gd name="T7" fmla="*/ 98 h 531"/>
                <a:gd name="T8" fmla="*/ 5 w 110"/>
                <a:gd name="T9" fmla="*/ 160 h 531"/>
                <a:gd name="T10" fmla="*/ 0 w 110"/>
                <a:gd name="T11" fmla="*/ 237 h 531"/>
                <a:gd name="T12" fmla="*/ 1 w 110"/>
                <a:gd name="T13" fmla="*/ 326 h 531"/>
                <a:gd name="T14" fmla="*/ 10 w 110"/>
                <a:gd name="T15" fmla="*/ 424 h 531"/>
                <a:gd name="T16" fmla="*/ 31 w 110"/>
                <a:gd name="T17" fmla="*/ 531 h 531"/>
                <a:gd name="T18" fmla="*/ 106 w 110"/>
                <a:gd name="T19" fmla="*/ 525 h 531"/>
                <a:gd name="T20" fmla="*/ 103 w 110"/>
                <a:gd name="T21" fmla="*/ 510 h 531"/>
                <a:gd name="T22" fmla="*/ 96 w 110"/>
                <a:gd name="T23" fmla="*/ 467 h 531"/>
                <a:gd name="T24" fmla="*/ 87 w 110"/>
                <a:gd name="T25" fmla="*/ 404 h 531"/>
                <a:gd name="T26" fmla="*/ 79 w 110"/>
                <a:gd name="T27" fmla="*/ 326 h 531"/>
                <a:gd name="T28" fmla="*/ 74 w 110"/>
                <a:gd name="T29" fmla="*/ 241 h 531"/>
                <a:gd name="T30" fmla="*/ 76 w 110"/>
                <a:gd name="T31" fmla="*/ 155 h 531"/>
                <a:gd name="T32" fmla="*/ 87 w 110"/>
                <a:gd name="T33" fmla="*/ 74 h 531"/>
                <a:gd name="T34" fmla="*/ 110 w 110"/>
                <a:gd name="T35" fmla="*/ 6 h 531"/>
                <a:gd name="T36" fmla="*/ 110 w 110"/>
                <a:gd name="T37" fmla="*/ 5 h 531"/>
                <a:gd name="T38" fmla="*/ 110 w 110"/>
                <a:gd name="T39" fmla="*/ 4 h 531"/>
                <a:gd name="T40" fmla="*/ 108 w 110"/>
                <a:gd name="T41" fmla="*/ 2 h 531"/>
                <a:gd name="T42" fmla="*/ 104 w 110"/>
                <a:gd name="T43" fmla="*/ 0 h 531"/>
                <a:gd name="T44" fmla="*/ 95 w 110"/>
                <a:gd name="T45" fmla="*/ 0 h 531"/>
                <a:gd name="T46" fmla="*/ 82 w 110"/>
                <a:gd name="T47" fmla="*/ 1 h 531"/>
                <a:gd name="T48" fmla="*/ 62 w 110"/>
                <a:gd name="T49" fmla="*/ 4 h 531"/>
                <a:gd name="T50" fmla="*/ 35 w 110"/>
                <a:gd name="T51" fmla="*/ 1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68" name="Freeform 44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29 w 92"/>
                <a:gd name="T1" fmla="*/ 8 h 438"/>
                <a:gd name="T2" fmla="*/ 26 w 92"/>
                <a:gd name="T3" fmla="*/ 16 h 438"/>
                <a:gd name="T4" fmla="*/ 20 w 92"/>
                <a:gd name="T5" fmla="*/ 42 h 438"/>
                <a:gd name="T6" fmla="*/ 12 w 92"/>
                <a:gd name="T7" fmla="*/ 81 h 438"/>
                <a:gd name="T8" fmla="*/ 4 w 92"/>
                <a:gd name="T9" fmla="*/ 133 h 438"/>
                <a:gd name="T10" fmla="*/ 0 w 92"/>
                <a:gd name="T11" fmla="*/ 196 h 438"/>
                <a:gd name="T12" fmla="*/ 0 w 92"/>
                <a:gd name="T13" fmla="*/ 270 h 438"/>
                <a:gd name="T14" fmla="*/ 9 w 92"/>
                <a:gd name="T15" fmla="*/ 351 h 438"/>
                <a:gd name="T16" fmla="*/ 25 w 92"/>
                <a:gd name="T17" fmla="*/ 438 h 438"/>
                <a:gd name="T18" fmla="*/ 88 w 92"/>
                <a:gd name="T19" fmla="*/ 435 h 438"/>
                <a:gd name="T20" fmla="*/ 85 w 92"/>
                <a:gd name="T21" fmla="*/ 422 h 438"/>
                <a:gd name="T22" fmla="*/ 79 w 92"/>
                <a:gd name="T23" fmla="*/ 386 h 438"/>
                <a:gd name="T24" fmla="*/ 72 w 92"/>
                <a:gd name="T25" fmla="*/ 334 h 438"/>
                <a:gd name="T26" fmla="*/ 65 w 92"/>
                <a:gd name="T27" fmla="*/ 270 h 438"/>
                <a:gd name="T28" fmla="*/ 61 w 92"/>
                <a:gd name="T29" fmla="*/ 199 h 438"/>
                <a:gd name="T30" fmla="*/ 63 w 92"/>
                <a:gd name="T31" fmla="*/ 129 h 438"/>
                <a:gd name="T32" fmla="*/ 73 w 92"/>
                <a:gd name="T33" fmla="*/ 61 h 438"/>
                <a:gd name="T34" fmla="*/ 92 w 92"/>
                <a:gd name="T35" fmla="*/ 5 h 438"/>
                <a:gd name="T36" fmla="*/ 92 w 92"/>
                <a:gd name="T37" fmla="*/ 4 h 438"/>
                <a:gd name="T38" fmla="*/ 92 w 92"/>
                <a:gd name="T39" fmla="*/ 3 h 438"/>
                <a:gd name="T40" fmla="*/ 90 w 92"/>
                <a:gd name="T41" fmla="*/ 1 h 438"/>
                <a:gd name="T42" fmla="*/ 87 w 92"/>
                <a:gd name="T43" fmla="*/ 0 h 438"/>
                <a:gd name="T44" fmla="*/ 80 w 92"/>
                <a:gd name="T45" fmla="*/ 0 h 438"/>
                <a:gd name="T46" fmla="*/ 68 w 92"/>
                <a:gd name="T47" fmla="*/ 0 h 438"/>
                <a:gd name="T48" fmla="*/ 51 w 92"/>
                <a:gd name="T49" fmla="*/ 3 h 438"/>
                <a:gd name="T50" fmla="*/ 29 w 92"/>
                <a:gd name="T51" fmla="*/ 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69" name="Freeform 44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23 w 73"/>
                <a:gd name="T1" fmla="*/ 7 h 347"/>
                <a:gd name="T2" fmla="*/ 21 w 73"/>
                <a:gd name="T3" fmla="*/ 14 h 347"/>
                <a:gd name="T4" fmla="*/ 16 w 73"/>
                <a:gd name="T5" fmla="*/ 33 h 347"/>
                <a:gd name="T6" fmla="*/ 10 w 73"/>
                <a:gd name="T7" fmla="*/ 64 h 347"/>
                <a:gd name="T8" fmla="*/ 4 w 73"/>
                <a:gd name="T9" fmla="*/ 105 h 347"/>
                <a:gd name="T10" fmla="*/ 0 w 73"/>
                <a:gd name="T11" fmla="*/ 155 h 347"/>
                <a:gd name="T12" fmla="*/ 0 w 73"/>
                <a:gd name="T13" fmla="*/ 213 h 347"/>
                <a:gd name="T14" fmla="*/ 7 w 73"/>
                <a:gd name="T15" fmla="*/ 278 h 347"/>
                <a:gd name="T16" fmla="*/ 20 w 73"/>
                <a:gd name="T17" fmla="*/ 347 h 347"/>
                <a:gd name="T18" fmla="*/ 70 w 73"/>
                <a:gd name="T19" fmla="*/ 344 h 347"/>
                <a:gd name="T20" fmla="*/ 68 w 73"/>
                <a:gd name="T21" fmla="*/ 334 h 347"/>
                <a:gd name="T22" fmla="*/ 63 w 73"/>
                <a:gd name="T23" fmla="*/ 305 h 347"/>
                <a:gd name="T24" fmla="*/ 56 w 73"/>
                <a:gd name="T25" fmla="*/ 265 h 347"/>
                <a:gd name="T26" fmla="*/ 51 w 73"/>
                <a:gd name="T27" fmla="*/ 213 h 347"/>
                <a:gd name="T28" fmla="*/ 48 w 73"/>
                <a:gd name="T29" fmla="*/ 158 h 347"/>
                <a:gd name="T30" fmla="*/ 50 w 73"/>
                <a:gd name="T31" fmla="*/ 101 h 347"/>
                <a:gd name="T32" fmla="*/ 57 w 73"/>
                <a:gd name="T33" fmla="*/ 49 h 347"/>
                <a:gd name="T34" fmla="*/ 73 w 73"/>
                <a:gd name="T35" fmla="*/ 4 h 347"/>
                <a:gd name="T36" fmla="*/ 73 w 73"/>
                <a:gd name="T37" fmla="*/ 4 h 347"/>
                <a:gd name="T38" fmla="*/ 73 w 73"/>
                <a:gd name="T39" fmla="*/ 2 h 347"/>
                <a:gd name="T40" fmla="*/ 72 w 73"/>
                <a:gd name="T41" fmla="*/ 1 h 347"/>
                <a:gd name="T42" fmla="*/ 69 w 73"/>
                <a:gd name="T43" fmla="*/ 0 h 347"/>
                <a:gd name="T44" fmla="*/ 63 w 73"/>
                <a:gd name="T45" fmla="*/ 0 h 347"/>
                <a:gd name="T46" fmla="*/ 53 w 73"/>
                <a:gd name="T47" fmla="*/ 1 h 347"/>
                <a:gd name="T48" fmla="*/ 41 w 73"/>
                <a:gd name="T49" fmla="*/ 3 h 347"/>
                <a:gd name="T50" fmla="*/ 23 w 73"/>
                <a:gd name="T51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70" name="Freeform 45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16 w 52"/>
                <a:gd name="T1" fmla="*/ 5 h 256"/>
                <a:gd name="T2" fmla="*/ 15 w 52"/>
                <a:gd name="T3" fmla="*/ 10 h 256"/>
                <a:gd name="T4" fmla="*/ 11 w 52"/>
                <a:gd name="T5" fmla="*/ 24 h 256"/>
                <a:gd name="T6" fmla="*/ 6 w 52"/>
                <a:gd name="T7" fmla="*/ 47 h 256"/>
                <a:gd name="T8" fmla="*/ 2 w 52"/>
                <a:gd name="T9" fmla="*/ 77 h 256"/>
                <a:gd name="T10" fmla="*/ 0 w 52"/>
                <a:gd name="T11" fmla="*/ 115 h 256"/>
                <a:gd name="T12" fmla="*/ 0 w 52"/>
                <a:gd name="T13" fmla="*/ 157 h 256"/>
                <a:gd name="T14" fmla="*/ 4 w 52"/>
                <a:gd name="T15" fmla="*/ 205 h 256"/>
                <a:gd name="T16" fmla="*/ 14 w 52"/>
                <a:gd name="T17" fmla="*/ 256 h 256"/>
                <a:gd name="T18" fmla="*/ 50 w 52"/>
                <a:gd name="T19" fmla="*/ 254 h 256"/>
                <a:gd name="T20" fmla="*/ 49 w 52"/>
                <a:gd name="T21" fmla="*/ 247 h 256"/>
                <a:gd name="T22" fmla="*/ 45 w 52"/>
                <a:gd name="T23" fmla="*/ 226 h 256"/>
                <a:gd name="T24" fmla="*/ 41 w 52"/>
                <a:gd name="T25" fmla="*/ 195 h 256"/>
                <a:gd name="T26" fmla="*/ 37 w 52"/>
                <a:gd name="T27" fmla="*/ 157 h 256"/>
                <a:gd name="T28" fmla="*/ 35 w 52"/>
                <a:gd name="T29" fmla="*/ 116 h 256"/>
                <a:gd name="T30" fmla="*/ 36 w 52"/>
                <a:gd name="T31" fmla="*/ 74 h 256"/>
                <a:gd name="T32" fmla="*/ 41 w 52"/>
                <a:gd name="T33" fmla="*/ 35 h 256"/>
                <a:gd name="T34" fmla="*/ 52 w 52"/>
                <a:gd name="T35" fmla="*/ 3 h 256"/>
                <a:gd name="T36" fmla="*/ 52 w 52"/>
                <a:gd name="T37" fmla="*/ 3 h 256"/>
                <a:gd name="T38" fmla="*/ 52 w 52"/>
                <a:gd name="T39" fmla="*/ 2 h 256"/>
                <a:gd name="T40" fmla="*/ 51 w 52"/>
                <a:gd name="T41" fmla="*/ 1 h 256"/>
                <a:gd name="T42" fmla="*/ 49 w 52"/>
                <a:gd name="T43" fmla="*/ 0 h 256"/>
                <a:gd name="T44" fmla="*/ 45 w 52"/>
                <a:gd name="T45" fmla="*/ 0 h 256"/>
                <a:gd name="T46" fmla="*/ 39 w 52"/>
                <a:gd name="T47" fmla="*/ 0 h 256"/>
                <a:gd name="T48" fmla="*/ 29 w 52"/>
                <a:gd name="T49" fmla="*/ 2 h 256"/>
                <a:gd name="T50" fmla="*/ 16 w 52"/>
                <a:gd name="T51" fmla="*/ 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71" name="Freeform 45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176 w 176"/>
                <a:gd name="T1" fmla="*/ 5 h 693"/>
                <a:gd name="T2" fmla="*/ 172 w 176"/>
                <a:gd name="T3" fmla="*/ 10 h 693"/>
                <a:gd name="T4" fmla="*/ 159 w 176"/>
                <a:gd name="T5" fmla="*/ 28 h 693"/>
                <a:gd name="T6" fmla="*/ 144 w 176"/>
                <a:gd name="T7" fmla="*/ 63 h 693"/>
                <a:gd name="T8" fmla="*/ 129 w 176"/>
                <a:gd name="T9" fmla="*/ 123 h 693"/>
                <a:gd name="T10" fmla="*/ 117 w 176"/>
                <a:gd name="T11" fmla="*/ 210 h 693"/>
                <a:gd name="T12" fmla="*/ 110 w 176"/>
                <a:gd name="T13" fmla="*/ 331 h 693"/>
                <a:gd name="T14" fmla="*/ 115 w 176"/>
                <a:gd name="T15" fmla="*/ 490 h 693"/>
                <a:gd name="T16" fmla="*/ 131 w 176"/>
                <a:gd name="T17" fmla="*/ 693 h 693"/>
                <a:gd name="T18" fmla="*/ 32 w 176"/>
                <a:gd name="T19" fmla="*/ 693 h 693"/>
                <a:gd name="T20" fmla="*/ 29 w 176"/>
                <a:gd name="T21" fmla="*/ 673 h 693"/>
                <a:gd name="T22" fmla="*/ 20 w 176"/>
                <a:gd name="T23" fmla="*/ 617 h 693"/>
                <a:gd name="T24" fmla="*/ 11 w 176"/>
                <a:gd name="T25" fmla="*/ 533 h 693"/>
                <a:gd name="T26" fmla="*/ 3 w 176"/>
                <a:gd name="T27" fmla="*/ 430 h 693"/>
                <a:gd name="T28" fmla="*/ 0 w 176"/>
                <a:gd name="T29" fmla="*/ 317 h 693"/>
                <a:gd name="T30" fmla="*/ 6 w 176"/>
                <a:gd name="T31" fmla="*/ 202 h 693"/>
                <a:gd name="T32" fmla="*/ 23 w 176"/>
                <a:gd name="T33" fmla="*/ 93 h 693"/>
                <a:gd name="T34" fmla="*/ 57 w 176"/>
                <a:gd name="T35" fmla="*/ 0 h 693"/>
                <a:gd name="T36" fmla="*/ 176 w 176"/>
                <a:gd name="T37" fmla="*/ 5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72" name="Freeform 45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149 w 149"/>
                <a:gd name="T1" fmla="*/ 4 h 592"/>
                <a:gd name="T2" fmla="*/ 145 w 149"/>
                <a:gd name="T3" fmla="*/ 8 h 592"/>
                <a:gd name="T4" fmla="*/ 136 w 149"/>
                <a:gd name="T5" fmla="*/ 24 h 592"/>
                <a:gd name="T6" fmla="*/ 123 w 149"/>
                <a:gd name="T7" fmla="*/ 54 h 592"/>
                <a:gd name="T8" fmla="*/ 110 w 149"/>
                <a:gd name="T9" fmla="*/ 104 h 592"/>
                <a:gd name="T10" fmla="*/ 99 w 149"/>
                <a:gd name="T11" fmla="*/ 179 h 592"/>
                <a:gd name="T12" fmla="*/ 94 w 149"/>
                <a:gd name="T13" fmla="*/ 282 h 592"/>
                <a:gd name="T14" fmla="*/ 97 w 149"/>
                <a:gd name="T15" fmla="*/ 418 h 592"/>
                <a:gd name="T16" fmla="*/ 112 w 149"/>
                <a:gd name="T17" fmla="*/ 592 h 592"/>
                <a:gd name="T18" fmla="*/ 27 w 149"/>
                <a:gd name="T19" fmla="*/ 592 h 592"/>
                <a:gd name="T20" fmla="*/ 24 w 149"/>
                <a:gd name="T21" fmla="*/ 575 h 592"/>
                <a:gd name="T22" fmla="*/ 17 w 149"/>
                <a:gd name="T23" fmla="*/ 527 h 592"/>
                <a:gd name="T24" fmla="*/ 9 w 149"/>
                <a:gd name="T25" fmla="*/ 455 h 592"/>
                <a:gd name="T26" fmla="*/ 2 w 149"/>
                <a:gd name="T27" fmla="*/ 367 h 592"/>
                <a:gd name="T28" fmla="*/ 0 w 149"/>
                <a:gd name="T29" fmla="*/ 271 h 592"/>
                <a:gd name="T30" fmla="*/ 5 w 149"/>
                <a:gd name="T31" fmla="*/ 173 h 592"/>
                <a:gd name="T32" fmla="*/ 20 w 149"/>
                <a:gd name="T33" fmla="*/ 80 h 592"/>
                <a:gd name="T34" fmla="*/ 48 w 149"/>
                <a:gd name="T35" fmla="*/ 0 h 592"/>
                <a:gd name="T36" fmla="*/ 149 w 149"/>
                <a:gd name="T37" fmla="*/ 4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73" name="Freeform 45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24 w 124"/>
                <a:gd name="T1" fmla="*/ 4 h 490"/>
                <a:gd name="T2" fmla="*/ 121 w 124"/>
                <a:gd name="T3" fmla="*/ 7 h 490"/>
                <a:gd name="T4" fmla="*/ 113 w 124"/>
                <a:gd name="T5" fmla="*/ 21 h 490"/>
                <a:gd name="T6" fmla="*/ 103 w 124"/>
                <a:gd name="T7" fmla="*/ 45 h 490"/>
                <a:gd name="T8" fmla="*/ 91 w 124"/>
                <a:gd name="T9" fmla="*/ 87 h 490"/>
                <a:gd name="T10" fmla="*/ 83 w 124"/>
                <a:gd name="T11" fmla="*/ 148 h 490"/>
                <a:gd name="T12" fmla="*/ 79 w 124"/>
                <a:gd name="T13" fmla="*/ 234 h 490"/>
                <a:gd name="T14" fmla="*/ 81 w 124"/>
                <a:gd name="T15" fmla="*/ 347 h 490"/>
                <a:gd name="T16" fmla="*/ 93 w 124"/>
                <a:gd name="T17" fmla="*/ 490 h 490"/>
                <a:gd name="T18" fmla="*/ 23 w 124"/>
                <a:gd name="T19" fmla="*/ 490 h 490"/>
                <a:gd name="T20" fmla="*/ 21 w 124"/>
                <a:gd name="T21" fmla="*/ 476 h 490"/>
                <a:gd name="T22" fmla="*/ 15 w 124"/>
                <a:gd name="T23" fmla="*/ 436 h 490"/>
                <a:gd name="T24" fmla="*/ 8 w 124"/>
                <a:gd name="T25" fmla="*/ 377 h 490"/>
                <a:gd name="T26" fmla="*/ 2 w 124"/>
                <a:gd name="T27" fmla="*/ 304 h 490"/>
                <a:gd name="T28" fmla="*/ 0 w 124"/>
                <a:gd name="T29" fmla="*/ 224 h 490"/>
                <a:gd name="T30" fmla="*/ 4 w 124"/>
                <a:gd name="T31" fmla="*/ 143 h 490"/>
                <a:gd name="T32" fmla="*/ 17 w 124"/>
                <a:gd name="T33" fmla="*/ 67 h 490"/>
                <a:gd name="T34" fmla="*/ 40 w 124"/>
                <a:gd name="T35" fmla="*/ 0 h 490"/>
                <a:gd name="T36" fmla="*/ 124 w 124"/>
                <a:gd name="T37" fmla="*/ 4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74" name="Freeform 45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99 w 99"/>
                <a:gd name="T1" fmla="*/ 3 h 389"/>
                <a:gd name="T2" fmla="*/ 96 w 99"/>
                <a:gd name="T3" fmla="*/ 6 h 389"/>
                <a:gd name="T4" fmla="*/ 89 w 99"/>
                <a:gd name="T5" fmla="*/ 16 h 389"/>
                <a:gd name="T6" fmla="*/ 81 w 99"/>
                <a:gd name="T7" fmla="*/ 36 h 389"/>
                <a:gd name="T8" fmla="*/ 72 w 99"/>
                <a:gd name="T9" fmla="*/ 69 h 389"/>
                <a:gd name="T10" fmla="*/ 66 w 99"/>
                <a:gd name="T11" fmla="*/ 118 h 389"/>
                <a:gd name="T12" fmla="*/ 62 w 99"/>
                <a:gd name="T13" fmla="*/ 185 h 389"/>
                <a:gd name="T14" fmla="*/ 64 w 99"/>
                <a:gd name="T15" fmla="*/ 275 h 389"/>
                <a:gd name="T16" fmla="*/ 73 w 99"/>
                <a:gd name="T17" fmla="*/ 389 h 389"/>
                <a:gd name="T18" fmla="*/ 18 w 99"/>
                <a:gd name="T19" fmla="*/ 389 h 389"/>
                <a:gd name="T20" fmla="*/ 16 w 99"/>
                <a:gd name="T21" fmla="*/ 378 h 389"/>
                <a:gd name="T22" fmla="*/ 11 w 99"/>
                <a:gd name="T23" fmla="*/ 346 h 389"/>
                <a:gd name="T24" fmla="*/ 6 w 99"/>
                <a:gd name="T25" fmla="*/ 299 h 389"/>
                <a:gd name="T26" fmla="*/ 2 w 99"/>
                <a:gd name="T27" fmla="*/ 242 h 389"/>
                <a:gd name="T28" fmla="*/ 0 w 99"/>
                <a:gd name="T29" fmla="*/ 178 h 389"/>
                <a:gd name="T30" fmla="*/ 4 w 99"/>
                <a:gd name="T31" fmla="*/ 114 h 389"/>
                <a:gd name="T32" fmla="*/ 14 w 99"/>
                <a:gd name="T33" fmla="*/ 52 h 389"/>
                <a:gd name="T34" fmla="*/ 32 w 99"/>
                <a:gd name="T35" fmla="*/ 0 h 389"/>
                <a:gd name="T36" fmla="*/ 99 w 99"/>
                <a:gd name="T37" fmla="*/ 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75" name="Freeform 45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72 w 72"/>
                <a:gd name="T1" fmla="*/ 2 h 287"/>
                <a:gd name="T2" fmla="*/ 70 w 72"/>
                <a:gd name="T3" fmla="*/ 4 h 287"/>
                <a:gd name="T4" fmla="*/ 66 w 72"/>
                <a:gd name="T5" fmla="*/ 12 h 287"/>
                <a:gd name="T6" fmla="*/ 59 w 72"/>
                <a:gd name="T7" fmla="*/ 27 h 287"/>
                <a:gd name="T8" fmla="*/ 53 w 72"/>
                <a:gd name="T9" fmla="*/ 50 h 287"/>
                <a:gd name="T10" fmla="*/ 48 w 72"/>
                <a:gd name="T11" fmla="*/ 87 h 287"/>
                <a:gd name="T12" fmla="*/ 46 w 72"/>
                <a:gd name="T13" fmla="*/ 137 h 287"/>
                <a:gd name="T14" fmla="*/ 47 w 72"/>
                <a:gd name="T15" fmla="*/ 203 h 287"/>
                <a:gd name="T16" fmla="*/ 54 w 72"/>
                <a:gd name="T17" fmla="*/ 287 h 287"/>
                <a:gd name="T18" fmla="*/ 13 w 72"/>
                <a:gd name="T19" fmla="*/ 287 h 287"/>
                <a:gd name="T20" fmla="*/ 12 w 72"/>
                <a:gd name="T21" fmla="*/ 279 h 287"/>
                <a:gd name="T22" fmla="*/ 8 w 72"/>
                <a:gd name="T23" fmla="*/ 255 h 287"/>
                <a:gd name="T24" fmla="*/ 4 w 72"/>
                <a:gd name="T25" fmla="*/ 220 h 287"/>
                <a:gd name="T26" fmla="*/ 1 w 72"/>
                <a:gd name="T27" fmla="*/ 178 h 287"/>
                <a:gd name="T28" fmla="*/ 0 w 72"/>
                <a:gd name="T29" fmla="*/ 131 h 287"/>
                <a:gd name="T30" fmla="*/ 2 w 72"/>
                <a:gd name="T31" fmla="*/ 84 h 287"/>
                <a:gd name="T32" fmla="*/ 9 w 72"/>
                <a:gd name="T33" fmla="*/ 39 h 287"/>
                <a:gd name="T34" fmla="*/ 23 w 72"/>
                <a:gd name="T35" fmla="*/ 0 h 287"/>
                <a:gd name="T36" fmla="*/ 72 w 72"/>
                <a:gd name="T37" fmla="*/ 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76" name="Rectangle 45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77" name="Freeform 45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33 w 354"/>
                <a:gd name="T1" fmla="*/ 39 h 418"/>
                <a:gd name="T2" fmla="*/ 30 w 354"/>
                <a:gd name="T3" fmla="*/ 48 h 418"/>
                <a:gd name="T4" fmla="*/ 23 w 354"/>
                <a:gd name="T5" fmla="*/ 71 h 418"/>
                <a:gd name="T6" fmla="*/ 15 w 354"/>
                <a:gd name="T7" fmla="*/ 107 h 418"/>
                <a:gd name="T8" fmla="*/ 7 w 354"/>
                <a:gd name="T9" fmla="*/ 155 h 418"/>
                <a:gd name="T10" fmla="*/ 1 w 354"/>
                <a:gd name="T11" fmla="*/ 212 h 418"/>
                <a:gd name="T12" fmla="*/ 0 w 354"/>
                <a:gd name="T13" fmla="*/ 276 h 418"/>
                <a:gd name="T14" fmla="*/ 6 w 354"/>
                <a:gd name="T15" fmla="*/ 345 h 418"/>
                <a:gd name="T16" fmla="*/ 21 w 354"/>
                <a:gd name="T17" fmla="*/ 418 h 418"/>
                <a:gd name="T18" fmla="*/ 21 w 354"/>
                <a:gd name="T19" fmla="*/ 415 h 418"/>
                <a:gd name="T20" fmla="*/ 21 w 354"/>
                <a:gd name="T21" fmla="*/ 405 h 418"/>
                <a:gd name="T22" fmla="*/ 21 w 354"/>
                <a:gd name="T23" fmla="*/ 390 h 418"/>
                <a:gd name="T24" fmla="*/ 21 w 354"/>
                <a:gd name="T25" fmla="*/ 372 h 418"/>
                <a:gd name="T26" fmla="*/ 23 w 354"/>
                <a:gd name="T27" fmla="*/ 348 h 418"/>
                <a:gd name="T28" fmla="*/ 27 w 354"/>
                <a:gd name="T29" fmla="*/ 324 h 418"/>
                <a:gd name="T30" fmla="*/ 31 w 354"/>
                <a:gd name="T31" fmla="*/ 296 h 418"/>
                <a:gd name="T32" fmla="*/ 37 w 354"/>
                <a:gd name="T33" fmla="*/ 267 h 418"/>
                <a:gd name="T34" fmla="*/ 46 w 354"/>
                <a:gd name="T35" fmla="*/ 239 h 418"/>
                <a:gd name="T36" fmla="*/ 57 w 354"/>
                <a:gd name="T37" fmla="*/ 211 h 418"/>
                <a:gd name="T38" fmla="*/ 70 w 354"/>
                <a:gd name="T39" fmla="*/ 185 h 418"/>
                <a:gd name="T40" fmla="*/ 88 w 354"/>
                <a:gd name="T41" fmla="*/ 160 h 418"/>
                <a:gd name="T42" fmla="*/ 109 w 354"/>
                <a:gd name="T43" fmla="*/ 139 h 418"/>
                <a:gd name="T44" fmla="*/ 133 w 354"/>
                <a:gd name="T45" fmla="*/ 121 h 418"/>
                <a:gd name="T46" fmla="*/ 163 w 354"/>
                <a:gd name="T47" fmla="*/ 109 h 418"/>
                <a:gd name="T48" fmla="*/ 197 w 354"/>
                <a:gd name="T49" fmla="*/ 102 h 418"/>
                <a:gd name="T50" fmla="*/ 199 w 354"/>
                <a:gd name="T51" fmla="*/ 100 h 418"/>
                <a:gd name="T52" fmla="*/ 205 w 354"/>
                <a:gd name="T53" fmla="*/ 96 h 418"/>
                <a:gd name="T54" fmla="*/ 215 w 354"/>
                <a:gd name="T55" fmla="*/ 88 h 418"/>
                <a:gd name="T56" fmla="*/ 231 w 354"/>
                <a:gd name="T57" fmla="*/ 78 h 418"/>
                <a:gd name="T58" fmla="*/ 252 w 354"/>
                <a:gd name="T59" fmla="*/ 66 h 418"/>
                <a:gd name="T60" fmla="*/ 280 w 354"/>
                <a:gd name="T61" fmla="*/ 52 h 418"/>
                <a:gd name="T62" fmla="*/ 314 w 354"/>
                <a:gd name="T63" fmla="*/ 35 h 418"/>
                <a:gd name="T64" fmla="*/ 354 w 354"/>
                <a:gd name="T65" fmla="*/ 17 h 418"/>
                <a:gd name="T66" fmla="*/ 352 w 354"/>
                <a:gd name="T67" fmla="*/ 16 h 418"/>
                <a:gd name="T68" fmla="*/ 346 w 354"/>
                <a:gd name="T69" fmla="*/ 15 h 418"/>
                <a:gd name="T70" fmla="*/ 337 w 354"/>
                <a:gd name="T71" fmla="*/ 13 h 418"/>
                <a:gd name="T72" fmla="*/ 324 w 354"/>
                <a:gd name="T73" fmla="*/ 11 h 418"/>
                <a:gd name="T74" fmla="*/ 308 w 354"/>
                <a:gd name="T75" fmla="*/ 8 h 418"/>
                <a:gd name="T76" fmla="*/ 290 w 354"/>
                <a:gd name="T77" fmla="*/ 6 h 418"/>
                <a:gd name="T78" fmla="*/ 269 w 354"/>
                <a:gd name="T79" fmla="*/ 4 h 418"/>
                <a:gd name="T80" fmla="*/ 246 w 354"/>
                <a:gd name="T81" fmla="*/ 1 h 418"/>
                <a:gd name="T82" fmla="*/ 222 w 354"/>
                <a:gd name="T83" fmla="*/ 0 h 418"/>
                <a:gd name="T84" fmla="*/ 197 w 354"/>
                <a:gd name="T85" fmla="*/ 1 h 418"/>
                <a:gd name="T86" fmla="*/ 170 w 354"/>
                <a:gd name="T87" fmla="*/ 3 h 418"/>
                <a:gd name="T88" fmla="*/ 143 w 354"/>
                <a:gd name="T89" fmla="*/ 6 h 418"/>
                <a:gd name="T90" fmla="*/ 115 w 354"/>
                <a:gd name="T91" fmla="*/ 11 h 418"/>
                <a:gd name="T92" fmla="*/ 87 w 354"/>
                <a:gd name="T93" fmla="*/ 18 h 418"/>
                <a:gd name="T94" fmla="*/ 59 w 354"/>
                <a:gd name="T95" fmla="*/ 27 h 418"/>
                <a:gd name="T96" fmla="*/ 33 w 354"/>
                <a:gd name="T97" fmla="*/ 39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78" name="Freeform 45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50 h 79"/>
                <a:gd name="T2" fmla="*/ 0 w 290"/>
                <a:gd name="T3" fmla="*/ 49 h 79"/>
                <a:gd name="T4" fmla="*/ 3 w 290"/>
                <a:gd name="T5" fmla="*/ 46 h 79"/>
                <a:gd name="T6" fmla="*/ 6 w 290"/>
                <a:gd name="T7" fmla="*/ 42 h 79"/>
                <a:gd name="T8" fmla="*/ 11 w 290"/>
                <a:gd name="T9" fmla="*/ 36 h 79"/>
                <a:gd name="T10" fmla="*/ 18 w 290"/>
                <a:gd name="T11" fmla="*/ 30 h 79"/>
                <a:gd name="T12" fmla="*/ 26 w 290"/>
                <a:gd name="T13" fmla="*/ 24 h 79"/>
                <a:gd name="T14" fmla="*/ 37 w 290"/>
                <a:gd name="T15" fmla="*/ 18 h 79"/>
                <a:gd name="T16" fmla="*/ 51 w 290"/>
                <a:gd name="T17" fmla="*/ 12 h 79"/>
                <a:gd name="T18" fmla="*/ 69 w 290"/>
                <a:gd name="T19" fmla="*/ 6 h 79"/>
                <a:gd name="T20" fmla="*/ 88 w 290"/>
                <a:gd name="T21" fmla="*/ 2 h 79"/>
                <a:gd name="T22" fmla="*/ 112 w 290"/>
                <a:gd name="T23" fmla="*/ 0 h 79"/>
                <a:gd name="T24" fmla="*/ 139 w 290"/>
                <a:gd name="T25" fmla="*/ 0 h 79"/>
                <a:gd name="T26" fmla="*/ 170 w 290"/>
                <a:gd name="T27" fmla="*/ 2 h 79"/>
                <a:gd name="T28" fmla="*/ 205 w 290"/>
                <a:gd name="T29" fmla="*/ 8 h 79"/>
                <a:gd name="T30" fmla="*/ 245 w 290"/>
                <a:gd name="T31" fmla="*/ 16 h 79"/>
                <a:gd name="T32" fmla="*/ 290 w 290"/>
                <a:gd name="T33" fmla="*/ 28 h 79"/>
                <a:gd name="T34" fmla="*/ 283 w 290"/>
                <a:gd name="T35" fmla="*/ 45 h 79"/>
                <a:gd name="T36" fmla="*/ 281 w 290"/>
                <a:gd name="T37" fmla="*/ 44 h 79"/>
                <a:gd name="T38" fmla="*/ 274 w 290"/>
                <a:gd name="T39" fmla="*/ 42 h 79"/>
                <a:gd name="T40" fmla="*/ 263 w 290"/>
                <a:gd name="T41" fmla="*/ 39 h 79"/>
                <a:gd name="T42" fmla="*/ 249 w 290"/>
                <a:gd name="T43" fmla="*/ 35 h 79"/>
                <a:gd name="T44" fmla="*/ 232 w 290"/>
                <a:gd name="T45" fmla="*/ 31 h 79"/>
                <a:gd name="T46" fmla="*/ 212 w 290"/>
                <a:gd name="T47" fmla="*/ 27 h 79"/>
                <a:gd name="T48" fmla="*/ 191 w 290"/>
                <a:gd name="T49" fmla="*/ 24 h 79"/>
                <a:gd name="T50" fmla="*/ 167 w 290"/>
                <a:gd name="T51" fmla="*/ 22 h 79"/>
                <a:gd name="T52" fmla="*/ 144 w 290"/>
                <a:gd name="T53" fmla="*/ 21 h 79"/>
                <a:gd name="T54" fmla="*/ 120 w 290"/>
                <a:gd name="T55" fmla="*/ 21 h 79"/>
                <a:gd name="T56" fmla="*/ 96 w 290"/>
                <a:gd name="T57" fmla="*/ 23 h 79"/>
                <a:gd name="T58" fmla="*/ 74 w 290"/>
                <a:gd name="T59" fmla="*/ 28 h 79"/>
                <a:gd name="T60" fmla="*/ 52 w 290"/>
                <a:gd name="T61" fmla="*/ 36 h 79"/>
                <a:gd name="T62" fmla="*/ 32 w 290"/>
                <a:gd name="T63" fmla="*/ 46 h 79"/>
                <a:gd name="T64" fmla="*/ 15 w 290"/>
                <a:gd name="T65" fmla="*/ 61 h 79"/>
                <a:gd name="T66" fmla="*/ 0 w 290"/>
                <a:gd name="T67" fmla="*/ 79 h 79"/>
                <a:gd name="T68" fmla="*/ 0 w 290"/>
                <a:gd name="T69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79" name="Freeform 45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50 h 79"/>
                <a:gd name="T2" fmla="*/ 0 w 290"/>
                <a:gd name="T3" fmla="*/ 49 h 79"/>
                <a:gd name="T4" fmla="*/ 3 w 290"/>
                <a:gd name="T5" fmla="*/ 46 h 79"/>
                <a:gd name="T6" fmla="*/ 6 w 290"/>
                <a:gd name="T7" fmla="*/ 42 h 79"/>
                <a:gd name="T8" fmla="*/ 11 w 290"/>
                <a:gd name="T9" fmla="*/ 36 h 79"/>
                <a:gd name="T10" fmla="*/ 18 w 290"/>
                <a:gd name="T11" fmla="*/ 30 h 79"/>
                <a:gd name="T12" fmla="*/ 26 w 290"/>
                <a:gd name="T13" fmla="*/ 24 h 79"/>
                <a:gd name="T14" fmla="*/ 37 w 290"/>
                <a:gd name="T15" fmla="*/ 17 h 79"/>
                <a:gd name="T16" fmla="*/ 51 w 290"/>
                <a:gd name="T17" fmla="*/ 11 h 79"/>
                <a:gd name="T18" fmla="*/ 69 w 290"/>
                <a:gd name="T19" fmla="*/ 6 h 79"/>
                <a:gd name="T20" fmla="*/ 88 w 290"/>
                <a:gd name="T21" fmla="*/ 2 h 79"/>
                <a:gd name="T22" fmla="*/ 112 w 290"/>
                <a:gd name="T23" fmla="*/ 0 h 79"/>
                <a:gd name="T24" fmla="*/ 139 w 290"/>
                <a:gd name="T25" fmla="*/ 0 h 79"/>
                <a:gd name="T26" fmla="*/ 170 w 290"/>
                <a:gd name="T27" fmla="*/ 2 h 79"/>
                <a:gd name="T28" fmla="*/ 205 w 290"/>
                <a:gd name="T29" fmla="*/ 7 h 79"/>
                <a:gd name="T30" fmla="*/ 245 w 290"/>
                <a:gd name="T31" fmla="*/ 16 h 79"/>
                <a:gd name="T32" fmla="*/ 290 w 290"/>
                <a:gd name="T33" fmla="*/ 28 h 79"/>
                <a:gd name="T34" fmla="*/ 283 w 290"/>
                <a:gd name="T35" fmla="*/ 44 h 79"/>
                <a:gd name="T36" fmla="*/ 281 w 290"/>
                <a:gd name="T37" fmla="*/ 43 h 79"/>
                <a:gd name="T38" fmla="*/ 274 w 290"/>
                <a:gd name="T39" fmla="*/ 41 h 79"/>
                <a:gd name="T40" fmla="*/ 263 w 290"/>
                <a:gd name="T41" fmla="*/ 38 h 79"/>
                <a:gd name="T42" fmla="*/ 249 w 290"/>
                <a:gd name="T43" fmla="*/ 34 h 79"/>
                <a:gd name="T44" fmla="*/ 232 w 290"/>
                <a:gd name="T45" fmla="*/ 31 h 79"/>
                <a:gd name="T46" fmla="*/ 212 w 290"/>
                <a:gd name="T47" fmla="*/ 27 h 79"/>
                <a:gd name="T48" fmla="*/ 191 w 290"/>
                <a:gd name="T49" fmla="*/ 24 h 79"/>
                <a:gd name="T50" fmla="*/ 167 w 290"/>
                <a:gd name="T51" fmla="*/ 21 h 79"/>
                <a:gd name="T52" fmla="*/ 144 w 290"/>
                <a:gd name="T53" fmla="*/ 20 h 79"/>
                <a:gd name="T54" fmla="*/ 120 w 290"/>
                <a:gd name="T55" fmla="*/ 21 h 79"/>
                <a:gd name="T56" fmla="*/ 96 w 290"/>
                <a:gd name="T57" fmla="*/ 23 h 79"/>
                <a:gd name="T58" fmla="*/ 74 w 290"/>
                <a:gd name="T59" fmla="*/ 28 h 79"/>
                <a:gd name="T60" fmla="*/ 52 w 290"/>
                <a:gd name="T61" fmla="*/ 36 h 79"/>
                <a:gd name="T62" fmla="*/ 32 w 290"/>
                <a:gd name="T63" fmla="*/ 46 h 79"/>
                <a:gd name="T64" fmla="*/ 15 w 290"/>
                <a:gd name="T65" fmla="*/ 61 h 79"/>
                <a:gd name="T66" fmla="*/ 0 w 290"/>
                <a:gd name="T67" fmla="*/ 79 h 79"/>
                <a:gd name="T68" fmla="*/ 0 w 290"/>
                <a:gd name="T69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80" name="Freeform 46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840 h 868"/>
                <a:gd name="T4" fmla="*/ 142 w 469"/>
                <a:gd name="T5" fmla="*/ 868 h 868"/>
                <a:gd name="T6" fmla="*/ 136 w 469"/>
                <a:gd name="T7" fmla="*/ 755 h 868"/>
                <a:gd name="T8" fmla="*/ 469 w 469"/>
                <a:gd name="T9" fmla="*/ 806 h 868"/>
                <a:gd name="T10" fmla="*/ 463 w 469"/>
                <a:gd name="T11" fmla="*/ 761 h 868"/>
                <a:gd name="T12" fmla="*/ 232 w 469"/>
                <a:gd name="T13" fmla="*/ 732 h 868"/>
                <a:gd name="T14" fmla="*/ 226 w 469"/>
                <a:gd name="T15" fmla="*/ 635 h 868"/>
                <a:gd name="T16" fmla="*/ 68 w 469"/>
                <a:gd name="T17" fmla="*/ 635 h 868"/>
                <a:gd name="T18" fmla="*/ 64 w 469"/>
                <a:gd name="T19" fmla="*/ 623 h 868"/>
                <a:gd name="T20" fmla="*/ 53 w 469"/>
                <a:gd name="T21" fmla="*/ 587 h 868"/>
                <a:gd name="T22" fmla="*/ 39 w 469"/>
                <a:gd name="T23" fmla="*/ 530 h 868"/>
                <a:gd name="T24" fmla="*/ 25 w 469"/>
                <a:gd name="T25" fmla="*/ 455 h 868"/>
                <a:gd name="T26" fmla="*/ 14 w 469"/>
                <a:gd name="T27" fmla="*/ 365 h 868"/>
                <a:gd name="T28" fmla="*/ 10 w 469"/>
                <a:gd name="T29" fmla="*/ 262 h 868"/>
                <a:gd name="T30" fmla="*/ 19 w 469"/>
                <a:gd name="T31" fmla="*/ 149 h 868"/>
                <a:gd name="T32" fmla="*/ 40 w 469"/>
                <a:gd name="T33" fmla="*/ 29 h 868"/>
                <a:gd name="T34" fmla="*/ 0 w 469"/>
                <a:gd name="T35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81" name="Freeform 46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18 h 118"/>
                <a:gd name="T2" fmla="*/ 3 w 604"/>
                <a:gd name="T3" fmla="*/ 117 h 118"/>
                <a:gd name="T4" fmla="*/ 14 w 604"/>
                <a:gd name="T5" fmla="*/ 113 h 118"/>
                <a:gd name="T6" fmla="*/ 29 w 604"/>
                <a:gd name="T7" fmla="*/ 108 h 118"/>
                <a:gd name="T8" fmla="*/ 50 w 604"/>
                <a:gd name="T9" fmla="*/ 101 h 118"/>
                <a:gd name="T10" fmla="*/ 77 w 604"/>
                <a:gd name="T11" fmla="*/ 93 h 118"/>
                <a:gd name="T12" fmla="*/ 107 w 604"/>
                <a:gd name="T13" fmla="*/ 85 h 118"/>
                <a:gd name="T14" fmla="*/ 143 w 604"/>
                <a:gd name="T15" fmla="*/ 76 h 118"/>
                <a:gd name="T16" fmla="*/ 181 w 604"/>
                <a:gd name="T17" fmla="*/ 69 h 118"/>
                <a:gd name="T18" fmla="*/ 224 w 604"/>
                <a:gd name="T19" fmla="*/ 62 h 118"/>
                <a:gd name="T20" fmla="*/ 270 w 604"/>
                <a:gd name="T21" fmla="*/ 57 h 118"/>
                <a:gd name="T22" fmla="*/ 319 w 604"/>
                <a:gd name="T23" fmla="*/ 53 h 118"/>
                <a:gd name="T24" fmla="*/ 369 w 604"/>
                <a:gd name="T25" fmla="*/ 52 h 118"/>
                <a:gd name="T26" fmla="*/ 422 w 604"/>
                <a:gd name="T27" fmla="*/ 53 h 118"/>
                <a:gd name="T28" fmla="*/ 476 w 604"/>
                <a:gd name="T29" fmla="*/ 58 h 118"/>
                <a:gd name="T30" fmla="*/ 531 w 604"/>
                <a:gd name="T31" fmla="*/ 66 h 118"/>
                <a:gd name="T32" fmla="*/ 587 w 604"/>
                <a:gd name="T33" fmla="*/ 78 h 118"/>
                <a:gd name="T34" fmla="*/ 604 w 604"/>
                <a:gd name="T35" fmla="*/ 0 h 118"/>
                <a:gd name="T36" fmla="*/ 600 w 604"/>
                <a:gd name="T37" fmla="*/ 0 h 118"/>
                <a:gd name="T38" fmla="*/ 587 w 604"/>
                <a:gd name="T39" fmla="*/ 0 h 118"/>
                <a:gd name="T40" fmla="*/ 566 w 604"/>
                <a:gd name="T41" fmla="*/ 0 h 118"/>
                <a:gd name="T42" fmla="*/ 540 w 604"/>
                <a:gd name="T43" fmla="*/ 1 h 118"/>
                <a:gd name="T44" fmla="*/ 507 w 604"/>
                <a:gd name="T45" fmla="*/ 2 h 118"/>
                <a:gd name="T46" fmla="*/ 470 w 604"/>
                <a:gd name="T47" fmla="*/ 3 h 118"/>
                <a:gd name="T48" fmla="*/ 428 w 604"/>
                <a:gd name="T49" fmla="*/ 6 h 118"/>
                <a:gd name="T50" fmla="*/ 383 w 604"/>
                <a:gd name="T51" fmla="*/ 8 h 118"/>
                <a:gd name="T52" fmla="*/ 335 w 604"/>
                <a:gd name="T53" fmla="*/ 12 h 118"/>
                <a:gd name="T54" fmla="*/ 285 w 604"/>
                <a:gd name="T55" fmla="*/ 16 h 118"/>
                <a:gd name="T56" fmla="*/ 235 w 604"/>
                <a:gd name="T57" fmla="*/ 21 h 118"/>
                <a:gd name="T58" fmla="*/ 186 w 604"/>
                <a:gd name="T59" fmla="*/ 28 h 118"/>
                <a:gd name="T60" fmla="*/ 136 w 604"/>
                <a:gd name="T61" fmla="*/ 36 h 118"/>
                <a:gd name="T62" fmla="*/ 88 w 604"/>
                <a:gd name="T63" fmla="*/ 45 h 118"/>
                <a:gd name="T64" fmla="*/ 42 w 604"/>
                <a:gd name="T65" fmla="*/ 55 h 118"/>
                <a:gd name="T66" fmla="*/ 0 w 604"/>
                <a:gd name="T67" fmla="*/ 67 h 118"/>
                <a:gd name="T68" fmla="*/ 0 w 604"/>
                <a:gd name="T6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82" name="Freeform 46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430 w 1017"/>
                <a:gd name="T1" fmla="*/ 326 h 337"/>
                <a:gd name="T2" fmla="*/ 432 w 1017"/>
                <a:gd name="T3" fmla="*/ 325 h 337"/>
                <a:gd name="T4" fmla="*/ 438 w 1017"/>
                <a:gd name="T5" fmla="*/ 323 h 337"/>
                <a:gd name="T6" fmla="*/ 447 w 1017"/>
                <a:gd name="T7" fmla="*/ 319 h 337"/>
                <a:gd name="T8" fmla="*/ 459 w 1017"/>
                <a:gd name="T9" fmla="*/ 314 h 337"/>
                <a:gd name="T10" fmla="*/ 474 w 1017"/>
                <a:gd name="T11" fmla="*/ 308 h 337"/>
                <a:gd name="T12" fmla="*/ 491 w 1017"/>
                <a:gd name="T13" fmla="*/ 301 h 337"/>
                <a:gd name="T14" fmla="*/ 509 w 1017"/>
                <a:gd name="T15" fmla="*/ 291 h 337"/>
                <a:gd name="T16" fmla="*/ 528 w 1017"/>
                <a:gd name="T17" fmla="*/ 282 h 337"/>
                <a:gd name="T18" fmla="*/ 549 w 1017"/>
                <a:gd name="T19" fmla="*/ 272 h 337"/>
                <a:gd name="T20" fmla="*/ 568 w 1017"/>
                <a:gd name="T21" fmla="*/ 260 h 337"/>
                <a:gd name="T22" fmla="*/ 587 w 1017"/>
                <a:gd name="T23" fmla="*/ 248 h 337"/>
                <a:gd name="T24" fmla="*/ 606 w 1017"/>
                <a:gd name="T25" fmla="*/ 235 h 337"/>
                <a:gd name="T26" fmla="*/ 623 w 1017"/>
                <a:gd name="T27" fmla="*/ 222 h 337"/>
                <a:gd name="T28" fmla="*/ 638 w 1017"/>
                <a:gd name="T29" fmla="*/ 208 h 337"/>
                <a:gd name="T30" fmla="*/ 651 w 1017"/>
                <a:gd name="T31" fmla="*/ 193 h 337"/>
                <a:gd name="T32" fmla="*/ 662 w 1017"/>
                <a:gd name="T33" fmla="*/ 179 h 337"/>
                <a:gd name="T34" fmla="*/ 0 w 1017"/>
                <a:gd name="T35" fmla="*/ 17 h 337"/>
                <a:gd name="T36" fmla="*/ 51 w 1017"/>
                <a:gd name="T37" fmla="*/ 0 h 337"/>
                <a:gd name="T38" fmla="*/ 1017 w 1017"/>
                <a:gd name="T39" fmla="*/ 237 h 337"/>
                <a:gd name="T40" fmla="*/ 977 w 1017"/>
                <a:gd name="T41" fmla="*/ 260 h 337"/>
                <a:gd name="T42" fmla="*/ 698 w 1017"/>
                <a:gd name="T43" fmla="*/ 188 h 337"/>
                <a:gd name="T44" fmla="*/ 697 w 1017"/>
                <a:gd name="T45" fmla="*/ 189 h 337"/>
                <a:gd name="T46" fmla="*/ 695 w 1017"/>
                <a:gd name="T47" fmla="*/ 192 h 337"/>
                <a:gd name="T48" fmla="*/ 691 w 1017"/>
                <a:gd name="T49" fmla="*/ 196 h 337"/>
                <a:gd name="T50" fmla="*/ 685 w 1017"/>
                <a:gd name="T51" fmla="*/ 202 h 337"/>
                <a:gd name="T52" fmla="*/ 678 w 1017"/>
                <a:gd name="T53" fmla="*/ 211 h 337"/>
                <a:gd name="T54" fmla="*/ 668 w 1017"/>
                <a:gd name="T55" fmla="*/ 219 h 337"/>
                <a:gd name="T56" fmla="*/ 657 w 1017"/>
                <a:gd name="T57" fmla="*/ 229 h 337"/>
                <a:gd name="T58" fmla="*/ 642 w 1017"/>
                <a:gd name="T59" fmla="*/ 239 h 337"/>
                <a:gd name="T60" fmla="*/ 626 w 1017"/>
                <a:gd name="T61" fmla="*/ 250 h 337"/>
                <a:gd name="T62" fmla="*/ 609 w 1017"/>
                <a:gd name="T63" fmla="*/ 263 h 337"/>
                <a:gd name="T64" fmla="*/ 587 w 1017"/>
                <a:gd name="T65" fmla="*/ 275 h 337"/>
                <a:gd name="T66" fmla="*/ 565 w 1017"/>
                <a:gd name="T67" fmla="*/ 287 h 337"/>
                <a:gd name="T68" fmla="*/ 540 w 1017"/>
                <a:gd name="T69" fmla="*/ 301 h 337"/>
                <a:gd name="T70" fmla="*/ 511 w 1017"/>
                <a:gd name="T71" fmla="*/ 313 h 337"/>
                <a:gd name="T72" fmla="*/ 480 w 1017"/>
                <a:gd name="T73" fmla="*/ 325 h 337"/>
                <a:gd name="T74" fmla="*/ 447 w 1017"/>
                <a:gd name="T75" fmla="*/ 337 h 337"/>
                <a:gd name="T76" fmla="*/ 430 w 1017"/>
                <a:gd name="T77" fmla="*/ 32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83" name="Freeform 46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013 w 1036"/>
                <a:gd name="T3" fmla="*/ 303 h 303"/>
                <a:gd name="T4" fmla="*/ 1036 w 1036"/>
                <a:gd name="T5" fmla="*/ 303 h 303"/>
                <a:gd name="T6" fmla="*/ 31 w 1036"/>
                <a:gd name="T7" fmla="*/ 0 h 303"/>
                <a:gd name="T8" fmla="*/ 0 w 1036"/>
                <a:gd name="T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84" name="Freeform 46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1 h 270"/>
                <a:gd name="T2" fmla="*/ 1001 w 1023"/>
                <a:gd name="T3" fmla="*/ 270 h 270"/>
                <a:gd name="T4" fmla="*/ 1023 w 1023"/>
                <a:gd name="T5" fmla="*/ 269 h 270"/>
                <a:gd name="T6" fmla="*/ 31 w 1023"/>
                <a:gd name="T7" fmla="*/ 0 h 270"/>
                <a:gd name="T8" fmla="*/ 0 w 1023"/>
                <a:gd name="T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85" name="Freeform 46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009 w 1028"/>
                <a:gd name="T3" fmla="*/ 299 h 299"/>
                <a:gd name="T4" fmla="*/ 1028 w 1028"/>
                <a:gd name="T5" fmla="*/ 292 h 299"/>
                <a:gd name="T6" fmla="*/ 30 w 1028"/>
                <a:gd name="T7" fmla="*/ 0 h 299"/>
                <a:gd name="T8" fmla="*/ 0 w 1028"/>
                <a:gd name="T9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2786" name="Group 466"/>
          <p:cNvGrpSpPr>
            <a:grpSpLocks/>
          </p:cNvGrpSpPr>
          <p:nvPr/>
        </p:nvGrpSpPr>
        <p:grpSpPr bwMode="auto">
          <a:xfrm>
            <a:off x="5588000" y="4610100"/>
            <a:ext cx="338138" cy="282575"/>
            <a:chOff x="3899" y="3264"/>
            <a:chExt cx="213" cy="178"/>
          </a:xfrm>
        </p:grpSpPr>
        <p:sp>
          <p:nvSpPr>
            <p:cNvPr id="312787" name="Freeform 46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539 w 1913"/>
                <a:gd name="T1" fmla="*/ 115 h 1606"/>
                <a:gd name="T2" fmla="*/ 544 w 1913"/>
                <a:gd name="T3" fmla="*/ 114 h 1606"/>
                <a:gd name="T4" fmla="*/ 555 w 1913"/>
                <a:gd name="T5" fmla="*/ 110 h 1606"/>
                <a:gd name="T6" fmla="*/ 574 w 1913"/>
                <a:gd name="T7" fmla="*/ 103 h 1606"/>
                <a:gd name="T8" fmla="*/ 602 w 1913"/>
                <a:gd name="T9" fmla="*/ 95 h 1606"/>
                <a:gd name="T10" fmla="*/ 636 w 1913"/>
                <a:gd name="T11" fmla="*/ 85 h 1606"/>
                <a:gd name="T12" fmla="*/ 679 w 1913"/>
                <a:gd name="T13" fmla="*/ 75 h 1606"/>
                <a:gd name="T14" fmla="*/ 730 w 1913"/>
                <a:gd name="T15" fmla="*/ 64 h 1606"/>
                <a:gd name="T16" fmla="*/ 789 w 1913"/>
                <a:gd name="T17" fmla="*/ 52 h 1606"/>
                <a:gd name="T18" fmla="*/ 855 w 1913"/>
                <a:gd name="T19" fmla="*/ 41 h 1606"/>
                <a:gd name="T20" fmla="*/ 929 w 1913"/>
                <a:gd name="T21" fmla="*/ 31 h 1606"/>
                <a:gd name="T22" fmla="*/ 1013 w 1913"/>
                <a:gd name="T23" fmla="*/ 21 h 1606"/>
                <a:gd name="T24" fmla="*/ 1103 w 1913"/>
                <a:gd name="T25" fmla="*/ 13 h 1606"/>
                <a:gd name="T26" fmla="*/ 1202 w 1913"/>
                <a:gd name="T27" fmla="*/ 6 h 1606"/>
                <a:gd name="T28" fmla="*/ 1309 w 1913"/>
                <a:gd name="T29" fmla="*/ 1 h 1606"/>
                <a:gd name="T30" fmla="*/ 1425 w 1913"/>
                <a:gd name="T31" fmla="*/ 0 h 1606"/>
                <a:gd name="T32" fmla="*/ 1548 w 1913"/>
                <a:gd name="T33" fmla="*/ 1 h 1606"/>
                <a:gd name="T34" fmla="*/ 1601 w 1913"/>
                <a:gd name="T35" fmla="*/ 221 h 1606"/>
                <a:gd name="T36" fmla="*/ 1620 w 1913"/>
                <a:gd name="T37" fmla="*/ 230 h 1606"/>
                <a:gd name="T38" fmla="*/ 1663 w 1913"/>
                <a:gd name="T39" fmla="*/ 260 h 1606"/>
                <a:gd name="T40" fmla="*/ 1709 w 1913"/>
                <a:gd name="T41" fmla="*/ 312 h 1606"/>
                <a:gd name="T42" fmla="*/ 1736 w 1913"/>
                <a:gd name="T43" fmla="*/ 388 h 1606"/>
                <a:gd name="T44" fmla="*/ 1849 w 1913"/>
                <a:gd name="T45" fmla="*/ 898 h 1606"/>
                <a:gd name="T46" fmla="*/ 1895 w 1913"/>
                <a:gd name="T47" fmla="*/ 1110 h 1606"/>
                <a:gd name="T48" fmla="*/ 1902 w 1913"/>
                <a:gd name="T49" fmla="*/ 1125 h 1606"/>
                <a:gd name="T50" fmla="*/ 1912 w 1913"/>
                <a:gd name="T51" fmla="*/ 1166 h 1606"/>
                <a:gd name="T52" fmla="*/ 1911 w 1913"/>
                <a:gd name="T53" fmla="*/ 1229 h 1606"/>
                <a:gd name="T54" fmla="*/ 1884 w 1913"/>
                <a:gd name="T55" fmla="*/ 1307 h 1606"/>
                <a:gd name="T56" fmla="*/ 0 w 1913"/>
                <a:gd name="T57" fmla="*/ 1258 h 1606"/>
                <a:gd name="T58" fmla="*/ 188 w 1913"/>
                <a:gd name="T59" fmla="*/ 1159 h 1606"/>
                <a:gd name="T60" fmla="*/ 189 w 1913"/>
                <a:gd name="T61" fmla="*/ 220 h 1606"/>
                <a:gd name="T62" fmla="*/ 198 w 1913"/>
                <a:gd name="T63" fmla="*/ 214 h 1606"/>
                <a:gd name="T64" fmla="*/ 218 w 1913"/>
                <a:gd name="T65" fmla="*/ 203 h 1606"/>
                <a:gd name="T66" fmla="*/ 245 w 1913"/>
                <a:gd name="T67" fmla="*/ 191 h 1606"/>
                <a:gd name="T68" fmla="*/ 281 w 1913"/>
                <a:gd name="T69" fmla="*/ 179 h 1606"/>
                <a:gd name="T70" fmla="*/ 326 w 1913"/>
                <a:gd name="T71" fmla="*/ 173 h 1606"/>
                <a:gd name="T72" fmla="*/ 378 w 1913"/>
                <a:gd name="T73" fmla="*/ 172 h 1606"/>
                <a:gd name="T74" fmla="*/ 439 w 1913"/>
                <a:gd name="T75" fmla="*/ 181 h 1606"/>
                <a:gd name="T76" fmla="*/ 518 w 1913"/>
                <a:gd name="T77" fmla="*/ 213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88" name="Freeform 46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609 w 614"/>
                <a:gd name="T1" fmla="*/ 26 h 697"/>
                <a:gd name="T2" fmla="*/ 606 w 614"/>
                <a:gd name="T3" fmla="*/ 25 h 697"/>
                <a:gd name="T4" fmla="*/ 596 w 614"/>
                <a:gd name="T5" fmla="*/ 23 h 697"/>
                <a:gd name="T6" fmla="*/ 581 w 614"/>
                <a:gd name="T7" fmla="*/ 18 h 697"/>
                <a:gd name="T8" fmla="*/ 559 w 614"/>
                <a:gd name="T9" fmla="*/ 14 h 697"/>
                <a:gd name="T10" fmla="*/ 534 w 614"/>
                <a:gd name="T11" fmla="*/ 10 h 697"/>
                <a:gd name="T12" fmla="*/ 503 w 614"/>
                <a:gd name="T13" fmla="*/ 6 h 697"/>
                <a:gd name="T14" fmla="*/ 469 w 614"/>
                <a:gd name="T15" fmla="*/ 3 h 697"/>
                <a:gd name="T16" fmla="*/ 430 w 614"/>
                <a:gd name="T17" fmla="*/ 1 h 697"/>
                <a:gd name="T18" fmla="*/ 388 w 614"/>
                <a:gd name="T19" fmla="*/ 0 h 697"/>
                <a:gd name="T20" fmla="*/ 344 w 614"/>
                <a:gd name="T21" fmla="*/ 2 h 697"/>
                <a:gd name="T22" fmla="*/ 297 w 614"/>
                <a:gd name="T23" fmla="*/ 6 h 697"/>
                <a:gd name="T24" fmla="*/ 247 w 614"/>
                <a:gd name="T25" fmla="*/ 14 h 697"/>
                <a:gd name="T26" fmla="*/ 197 w 614"/>
                <a:gd name="T27" fmla="*/ 25 h 697"/>
                <a:gd name="T28" fmla="*/ 145 w 614"/>
                <a:gd name="T29" fmla="*/ 40 h 697"/>
                <a:gd name="T30" fmla="*/ 92 w 614"/>
                <a:gd name="T31" fmla="*/ 58 h 697"/>
                <a:gd name="T32" fmla="*/ 39 w 614"/>
                <a:gd name="T33" fmla="*/ 83 h 697"/>
                <a:gd name="T34" fmla="*/ 35 w 614"/>
                <a:gd name="T35" fmla="*/ 96 h 697"/>
                <a:gd name="T36" fmla="*/ 26 w 614"/>
                <a:gd name="T37" fmla="*/ 134 h 697"/>
                <a:gd name="T38" fmla="*/ 15 w 614"/>
                <a:gd name="T39" fmla="*/ 192 h 697"/>
                <a:gd name="T40" fmla="*/ 5 w 614"/>
                <a:gd name="T41" fmla="*/ 268 h 697"/>
                <a:gd name="T42" fmla="*/ 0 w 614"/>
                <a:gd name="T43" fmla="*/ 358 h 697"/>
                <a:gd name="T44" fmla="*/ 4 w 614"/>
                <a:gd name="T45" fmla="*/ 459 h 697"/>
                <a:gd name="T46" fmla="*/ 19 w 614"/>
                <a:gd name="T47" fmla="*/ 568 h 697"/>
                <a:gd name="T48" fmla="*/ 50 w 614"/>
                <a:gd name="T49" fmla="*/ 679 h 697"/>
                <a:gd name="T50" fmla="*/ 54 w 614"/>
                <a:gd name="T51" fmla="*/ 679 h 697"/>
                <a:gd name="T52" fmla="*/ 62 w 614"/>
                <a:gd name="T53" fmla="*/ 678 h 697"/>
                <a:gd name="T54" fmla="*/ 75 w 614"/>
                <a:gd name="T55" fmla="*/ 676 h 697"/>
                <a:gd name="T56" fmla="*/ 93 w 614"/>
                <a:gd name="T57" fmla="*/ 675 h 697"/>
                <a:gd name="T58" fmla="*/ 117 w 614"/>
                <a:gd name="T59" fmla="*/ 673 h 697"/>
                <a:gd name="T60" fmla="*/ 144 w 614"/>
                <a:gd name="T61" fmla="*/ 671 h 697"/>
                <a:gd name="T62" fmla="*/ 177 w 614"/>
                <a:gd name="T63" fmla="*/ 670 h 697"/>
                <a:gd name="T64" fmla="*/ 212 w 614"/>
                <a:gd name="T65" fmla="*/ 669 h 697"/>
                <a:gd name="T66" fmla="*/ 252 w 614"/>
                <a:gd name="T67" fmla="*/ 668 h 697"/>
                <a:gd name="T68" fmla="*/ 295 w 614"/>
                <a:gd name="T69" fmla="*/ 669 h 697"/>
                <a:gd name="T70" fmla="*/ 342 w 614"/>
                <a:gd name="T71" fmla="*/ 670 h 697"/>
                <a:gd name="T72" fmla="*/ 391 w 614"/>
                <a:gd name="T73" fmla="*/ 672 h 697"/>
                <a:gd name="T74" fmla="*/ 443 w 614"/>
                <a:gd name="T75" fmla="*/ 676 h 697"/>
                <a:gd name="T76" fmla="*/ 498 w 614"/>
                <a:gd name="T77" fmla="*/ 681 h 697"/>
                <a:gd name="T78" fmla="*/ 555 w 614"/>
                <a:gd name="T79" fmla="*/ 688 h 697"/>
                <a:gd name="T80" fmla="*/ 614 w 614"/>
                <a:gd name="T81" fmla="*/ 697 h 697"/>
                <a:gd name="T82" fmla="*/ 611 w 614"/>
                <a:gd name="T83" fmla="*/ 676 h 697"/>
                <a:gd name="T84" fmla="*/ 605 w 614"/>
                <a:gd name="T85" fmla="*/ 621 h 697"/>
                <a:gd name="T86" fmla="*/ 596 w 614"/>
                <a:gd name="T87" fmla="*/ 538 h 697"/>
                <a:gd name="T88" fmla="*/ 589 w 614"/>
                <a:gd name="T89" fmla="*/ 438 h 697"/>
                <a:gd name="T90" fmla="*/ 584 w 614"/>
                <a:gd name="T91" fmla="*/ 327 h 697"/>
                <a:gd name="T92" fmla="*/ 584 w 614"/>
                <a:gd name="T93" fmla="*/ 217 h 697"/>
                <a:gd name="T94" fmla="*/ 592 w 614"/>
                <a:gd name="T95" fmla="*/ 114 h 697"/>
                <a:gd name="T96" fmla="*/ 609 w 614"/>
                <a:gd name="T97" fmla="*/ 26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89" name="Freeform 46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6 w 1014"/>
                <a:gd name="T1" fmla="*/ 523 h 693"/>
                <a:gd name="T2" fmla="*/ 0 w 1014"/>
                <a:gd name="T3" fmla="*/ 608 h 693"/>
                <a:gd name="T4" fmla="*/ 660 w 1014"/>
                <a:gd name="T5" fmla="*/ 693 h 693"/>
                <a:gd name="T6" fmla="*/ 665 w 1014"/>
                <a:gd name="T7" fmla="*/ 691 h 693"/>
                <a:gd name="T8" fmla="*/ 679 w 1014"/>
                <a:gd name="T9" fmla="*/ 683 h 693"/>
                <a:gd name="T10" fmla="*/ 700 w 1014"/>
                <a:gd name="T11" fmla="*/ 672 h 693"/>
                <a:gd name="T12" fmla="*/ 726 w 1014"/>
                <a:gd name="T13" fmla="*/ 657 h 693"/>
                <a:gd name="T14" fmla="*/ 758 w 1014"/>
                <a:gd name="T15" fmla="*/ 636 h 693"/>
                <a:gd name="T16" fmla="*/ 793 w 1014"/>
                <a:gd name="T17" fmla="*/ 611 h 693"/>
                <a:gd name="T18" fmla="*/ 829 w 1014"/>
                <a:gd name="T19" fmla="*/ 581 h 693"/>
                <a:gd name="T20" fmla="*/ 866 w 1014"/>
                <a:gd name="T21" fmla="*/ 546 h 693"/>
                <a:gd name="T22" fmla="*/ 902 w 1014"/>
                <a:gd name="T23" fmla="*/ 508 h 693"/>
                <a:gd name="T24" fmla="*/ 935 w 1014"/>
                <a:gd name="T25" fmla="*/ 465 h 693"/>
                <a:gd name="T26" fmla="*/ 964 w 1014"/>
                <a:gd name="T27" fmla="*/ 416 h 693"/>
                <a:gd name="T28" fmla="*/ 987 w 1014"/>
                <a:gd name="T29" fmla="*/ 362 h 693"/>
                <a:gd name="T30" fmla="*/ 1004 w 1014"/>
                <a:gd name="T31" fmla="*/ 305 h 693"/>
                <a:gd name="T32" fmla="*/ 1014 w 1014"/>
                <a:gd name="T33" fmla="*/ 242 h 693"/>
                <a:gd name="T34" fmla="*/ 1012 w 1014"/>
                <a:gd name="T35" fmla="*/ 175 h 693"/>
                <a:gd name="T36" fmla="*/ 1000 w 1014"/>
                <a:gd name="T37" fmla="*/ 103 h 693"/>
                <a:gd name="T38" fmla="*/ 998 w 1014"/>
                <a:gd name="T39" fmla="*/ 98 h 693"/>
                <a:gd name="T40" fmla="*/ 992 w 1014"/>
                <a:gd name="T41" fmla="*/ 87 h 693"/>
                <a:gd name="T42" fmla="*/ 981 w 1014"/>
                <a:gd name="T43" fmla="*/ 72 h 693"/>
                <a:gd name="T44" fmla="*/ 967 w 1014"/>
                <a:gd name="T45" fmla="*/ 53 h 693"/>
                <a:gd name="T46" fmla="*/ 948 w 1014"/>
                <a:gd name="T47" fmla="*/ 35 h 693"/>
                <a:gd name="T48" fmla="*/ 926 w 1014"/>
                <a:gd name="T49" fmla="*/ 19 h 693"/>
                <a:gd name="T50" fmla="*/ 900 w 1014"/>
                <a:gd name="T51" fmla="*/ 6 h 693"/>
                <a:gd name="T52" fmla="*/ 870 w 1014"/>
                <a:gd name="T53" fmla="*/ 0 h 693"/>
                <a:gd name="T54" fmla="*/ 874 w 1014"/>
                <a:gd name="T55" fmla="*/ 12 h 693"/>
                <a:gd name="T56" fmla="*/ 884 w 1014"/>
                <a:gd name="T57" fmla="*/ 41 h 693"/>
                <a:gd name="T58" fmla="*/ 896 w 1014"/>
                <a:gd name="T59" fmla="*/ 89 h 693"/>
                <a:gd name="T60" fmla="*/ 907 w 1014"/>
                <a:gd name="T61" fmla="*/ 151 h 693"/>
                <a:gd name="T62" fmla="*/ 910 w 1014"/>
                <a:gd name="T63" fmla="*/ 225 h 693"/>
                <a:gd name="T64" fmla="*/ 902 w 1014"/>
                <a:gd name="T65" fmla="*/ 307 h 693"/>
                <a:gd name="T66" fmla="*/ 878 w 1014"/>
                <a:gd name="T67" fmla="*/ 396 h 693"/>
                <a:gd name="T68" fmla="*/ 836 w 1014"/>
                <a:gd name="T69" fmla="*/ 489 h 693"/>
                <a:gd name="T70" fmla="*/ 835 w 1014"/>
                <a:gd name="T71" fmla="*/ 490 h 693"/>
                <a:gd name="T72" fmla="*/ 831 w 1014"/>
                <a:gd name="T73" fmla="*/ 493 h 693"/>
                <a:gd name="T74" fmla="*/ 825 w 1014"/>
                <a:gd name="T75" fmla="*/ 498 h 693"/>
                <a:gd name="T76" fmla="*/ 816 w 1014"/>
                <a:gd name="T77" fmla="*/ 506 h 693"/>
                <a:gd name="T78" fmla="*/ 805 w 1014"/>
                <a:gd name="T79" fmla="*/ 513 h 693"/>
                <a:gd name="T80" fmla="*/ 792 w 1014"/>
                <a:gd name="T81" fmla="*/ 521 h 693"/>
                <a:gd name="T82" fmla="*/ 775 w 1014"/>
                <a:gd name="T83" fmla="*/ 529 h 693"/>
                <a:gd name="T84" fmla="*/ 757 w 1014"/>
                <a:gd name="T85" fmla="*/ 537 h 693"/>
                <a:gd name="T86" fmla="*/ 737 w 1014"/>
                <a:gd name="T87" fmla="*/ 544 h 693"/>
                <a:gd name="T88" fmla="*/ 713 w 1014"/>
                <a:gd name="T89" fmla="*/ 552 h 693"/>
                <a:gd name="T90" fmla="*/ 688 w 1014"/>
                <a:gd name="T91" fmla="*/ 557 h 693"/>
                <a:gd name="T92" fmla="*/ 659 w 1014"/>
                <a:gd name="T93" fmla="*/ 561 h 693"/>
                <a:gd name="T94" fmla="*/ 630 w 1014"/>
                <a:gd name="T95" fmla="*/ 562 h 693"/>
                <a:gd name="T96" fmla="*/ 597 w 1014"/>
                <a:gd name="T97" fmla="*/ 561 h 693"/>
                <a:gd name="T98" fmla="*/ 562 w 1014"/>
                <a:gd name="T99" fmla="*/ 558 h 693"/>
                <a:gd name="T100" fmla="*/ 525 w 1014"/>
                <a:gd name="T101" fmla="*/ 551 h 693"/>
                <a:gd name="T102" fmla="*/ 525 w 1014"/>
                <a:gd name="T103" fmla="*/ 642 h 693"/>
                <a:gd name="T104" fmla="*/ 23 w 1014"/>
                <a:gd name="T105" fmla="*/ 590 h 693"/>
                <a:gd name="T106" fmla="*/ 6 w 1014"/>
                <a:gd name="T107" fmla="*/ 523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90" name="Freeform 47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745 w 745"/>
                <a:gd name="T1" fmla="*/ 86 h 240"/>
                <a:gd name="T2" fmla="*/ 11 w 745"/>
                <a:gd name="T3" fmla="*/ 0 h 240"/>
                <a:gd name="T4" fmla="*/ 0 w 745"/>
                <a:gd name="T5" fmla="*/ 86 h 240"/>
                <a:gd name="T6" fmla="*/ 722 w 745"/>
                <a:gd name="T7" fmla="*/ 240 h 240"/>
                <a:gd name="T8" fmla="*/ 745 w 745"/>
                <a:gd name="T9" fmla="*/ 8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91" name="Freeform 47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319 w 319"/>
                <a:gd name="T1" fmla="*/ 47 h 109"/>
                <a:gd name="T2" fmla="*/ 4 w 319"/>
                <a:gd name="T3" fmla="*/ 0 h 109"/>
                <a:gd name="T4" fmla="*/ 0 w 319"/>
                <a:gd name="T5" fmla="*/ 45 h 109"/>
                <a:gd name="T6" fmla="*/ 309 w 319"/>
                <a:gd name="T7" fmla="*/ 109 h 109"/>
                <a:gd name="T8" fmla="*/ 319 w 319"/>
                <a:gd name="T9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92" name="Freeform 47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213 w 213"/>
                <a:gd name="T1" fmla="*/ 37 h 81"/>
                <a:gd name="T2" fmla="*/ 0 w 213"/>
                <a:gd name="T3" fmla="*/ 0 h 81"/>
                <a:gd name="T4" fmla="*/ 2 w 213"/>
                <a:gd name="T5" fmla="*/ 39 h 81"/>
                <a:gd name="T6" fmla="*/ 206 w 213"/>
                <a:gd name="T7" fmla="*/ 81 h 81"/>
                <a:gd name="T8" fmla="*/ 213 w 213"/>
                <a:gd name="T9" fmla="*/ 3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93" name="Freeform 47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124 h 415"/>
                <a:gd name="T2" fmla="*/ 3 w 1254"/>
                <a:gd name="T3" fmla="*/ 124 h 415"/>
                <a:gd name="T4" fmla="*/ 10 w 1254"/>
                <a:gd name="T5" fmla="*/ 122 h 415"/>
                <a:gd name="T6" fmla="*/ 23 w 1254"/>
                <a:gd name="T7" fmla="*/ 120 h 415"/>
                <a:gd name="T8" fmla="*/ 40 w 1254"/>
                <a:gd name="T9" fmla="*/ 117 h 415"/>
                <a:gd name="T10" fmla="*/ 59 w 1254"/>
                <a:gd name="T11" fmla="*/ 114 h 415"/>
                <a:gd name="T12" fmla="*/ 81 w 1254"/>
                <a:gd name="T13" fmla="*/ 109 h 415"/>
                <a:gd name="T14" fmla="*/ 107 w 1254"/>
                <a:gd name="T15" fmla="*/ 103 h 415"/>
                <a:gd name="T16" fmla="*/ 133 w 1254"/>
                <a:gd name="T17" fmla="*/ 96 h 415"/>
                <a:gd name="T18" fmla="*/ 161 w 1254"/>
                <a:gd name="T19" fmla="*/ 89 h 415"/>
                <a:gd name="T20" fmla="*/ 188 w 1254"/>
                <a:gd name="T21" fmla="*/ 79 h 415"/>
                <a:gd name="T22" fmla="*/ 216 w 1254"/>
                <a:gd name="T23" fmla="*/ 69 h 415"/>
                <a:gd name="T24" fmla="*/ 243 w 1254"/>
                <a:gd name="T25" fmla="*/ 58 h 415"/>
                <a:gd name="T26" fmla="*/ 270 w 1254"/>
                <a:gd name="T27" fmla="*/ 45 h 415"/>
                <a:gd name="T28" fmla="*/ 293 w 1254"/>
                <a:gd name="T29" fmla="*/ 31 h 415"/>
                <a:gd name="T30" fmla="*/ 316 w 1254"/>
                <a:gd name="T31" fmla="*/ 16 h 415"/>
                <a:gd name="T32" fmla="*/ 334 w 1254"/>
                <a:gd name="T33" fmla="*/ 0 h 415"/>
                <a:gd name="T34" fmla="*/ 1254 w 1254"/>
                <a:gd name="T35" fmla="*/ 210 h 415"/>
                <a:gd name="T36" fmla="*/ 1252 w 1254"/>
                <a:gd name="T37" fmla="*/ 212 h 415"/>
                <a:gd name="T38" fmla="*/ 1247 w 1254"/>
                <a:gd name="T39" fmla="*/ 218 h 415"/>
                <a:gd name="T40" fmla="*/ 1239 w 1254"/>
                <a:gd name="T41" fmla="*/ 226 h 415"/>
                <a:gd name="T42" fmla="*/ 1227 w 1254"/>
                <a:gd name="T43" fmla="*/ 236 h 415"/>
                <a:gd name="T44" fmla="*/ 1213 w 1254"/>
                <a:gd name="T45" fmla="*/ 248 h 415"/>
                <a:gd name="T46" fmla="*/ 1197 w 1254"/>
                <a:gd name="T47" fmla="*/ 263 h 415"/>
                <a:gd name="T48" fmla="*/ 1180 w 1254"/>
                <a:gd name="T49" fmla="*/ 279 h 415"/>
                <a:gd name="T50" fmla="*/ 1159 w 1254"/>
                <a:gd name="T51" fmla="*/ 295 h 415"/>
                <a:gd name="T52" fmla="*/ 1138 w 1254"/>
                <a:gd name="T53" fmla="*/ 313 h 415"/>
                <a:gd name="T54" fmla="*/ 1116 w 1254"/>
                <a:gd name="T55" fmla="*/ 330 h 415"/>
                <a:gd name="T56" fmla="*/ 1092 w 1254"/>
                <a:gd name="T57" fmla="*/ 347 h 415"/>
                <a:gd name="T58" fmla="*/ 1068 w 1254"/>
                <a:gd name="T59" fmla="*/ 364 h 415"/>
                <a:gd name="T60" fmla="*/ 1043 w 1254"/>
                <a:gd name="T61" fmla="*/ 379 h 415"/>
                <a:gd name="T62" fmla="*/ 1019 w 1254"/>
                <a:gd name="T63" fmla="*/ 392 h 415"/>
                <a:gd name="T64" fmla="*/ 994 w 1254"/>
                <a:gd name="T65" fmla="*/ 405 h 415"/>
                <a:gd name="T66" fmla="*/ 971 w 1254"/>
                <a:gd name="T67" fmla="*/ 415 h 415"/>
                <a:gd name="T68" fmla="*/ 0 w 1254"/>
                <a:gd name="T69" fmla="*/ 12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94" name="Freeform 47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45 w 447"/>
                <a:gd name="T1" fmla="*/ 198 h 198"/>
                <a:gd name="T2" fmla="*/ 447 w 447"/>
                <a:gd name="T3" fmla="*/ 79 h 198"/>
                <a:gd name="T4" fmla="*/ 203 w 447"/>
                <a:gd name="T5" fmla="*/ 0 h 198"/>
                <a:gd name="T6" fmla="*/ 5 w 447"/>
                <a:gd name="T7" fmla="*/ 22 h 198"/>
                <a:gd name="T8" fmla="*/ 0 w 447"/>
                <a:gd name="T9" fmla="*/ 187 h 198"/>
                <a:gd name="T10" fmla="*/ 45 w 44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95" name="Freeform 47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238 w 238"/>
                <a:gd name="T1" fmla="*/ 22 h 947"/>
                <a:gd name="T2" fmla="*/ 237 w 238"/>
                <a:gd name="T3" fmla="*/ 21 h 947"/>
                <a:gd name="T4" fmla="*/ 233 w 238"/>
                <a:gd name="T5" fmla="*/ 19 h 947"/>
                <a:gd name="T6" fmla="*/ 226 w 238"/>
                <a:gd name="T7" fmla="*/ 17 h 947"/>
                <a:gd name="T8" fmla="*/ 217 w 238"/>
                <a:gd name="T9" fmla="*/ 14 h 947"/>
                <a:gd name="T10" fmla="*/ 206 w 238"/>
                <a:gd name="T11" fmla="*/ 10 h 947"/>
                <a:gd name="T12" fmla="*/ 194 w 238"/>
                <a:gd name="T13" fmla="*/ 7 h 947"/>
                <a:gd name="T14" fmla="*/ 180 w 238"/>
                <a:gd name="T15" fmla="*/ 4 h 947"/>
                <a:gd name="T16" fmla="*/ 164 w 238"/>
                <a:gd name="T17" fmla="*/ 1 h 947"/>
                <a:gd name="T18" fmla="*/ 146 w 238"/>
                <a:gd name="T19" fmla="*/ 0 h 947"/>
                <a:gd name="T20" fmla="*/ 127 w 238"/>
                <a:gd name="T21" fmla="*/ 0 h 947"/>
                <a:gd name="T22" fmla="*/ 108 w 238"/>
                <a:gd name="T23" fmla="*/ 2 h 947"/>
                <a:gd name="T24" fmla="*/ 87 w 238"/>
                <a:gd name="T25" fmla="*/ 5 h 947"/>
                <a:gd name="T26" fmla="*/ 66 w 238"/>
                <a:gd name="T27" fmla="*/ 11 h 947"/>
                <a:gd name="T28" fmla="*/ 44 w 238"/>
                <a:gd name="T29" fmla="*/ 19 h 947"/>
                <a:gd name="T30" fmla="*/ 22 w 238"/>
                <a:gd name="T31" fmla="*/ 30 h 947"/>
                <a:gd name="T32" fmla="*/ 0 w 238"/>
                <a:gd name="T33" fmla="*/ 45 h 947"/>
                <a:gd name="T34" fmla="*/ 0 w 238"/>
                <a:gd name="T35" fmla="*/ 947 h 947"/>
                <a:gd name="T36" fmla="*/ 1 w 238"/>
                <a:gd name="T37" fmla="*/ 947 h 947"/>
                <a:gd name="T38" fmla="*/ 6 w 238"/>
                <a:gd name="T39" fmla="*/ 947 h 947"/>
                <a:gd name="T40" fmla="*/ 13 w 238"/>
                <a:gd name="T41" fmla="*/ 946 h 947"/>
                <a:gd name="T42" fmla="*/ 22 w 238"/>
                <a:gd name="T43" fmla="*/ 945 h 947"/>
                <a:gd name="T44" fmla="*/ 33 w 238"/>
                <a:gd name="T45" fmla="*/ 943 h 947"/>
                <a:gd name="T46" fmla="*/ 47 w 238"/>
                <a:gd name="T47" fmla="*/ 941 h 947"/>
                <a:gd name="T48" fmla="*/ 62 w 238"/>
                <a:gd name="T49" fmla="*/ 938 h 947"/>
                <a:gd name="T50" fmla="*/ 78 w 238"/>
                <a:gd name="T51" fmla="*/ 934 h 947"/>
                <a:gd name="T52" fmla="*/ 96 w 238"/>
                <a:gd name="T53" fmla="*/ 928 h 947"/>
                <a:gd name="T54" fmla="*/ 115 w 238"/>
                <a:gd name="T55" fmla="*/ 922 h 947"/>
                <a:gd name="T56" fmla="*/ 135 w 238"/>
                <a:gd name="T57" fmla="*/ 915 h 947"/>
                <a:gd name="T58" fmla="*/ 155 w 238"/>
                <a:gd name="T59" fmla="*/ 906 h 947"/>
                <a:gd name="T60" fmla="*/ 176 w 238"/>
                <a:gd name="T61" fmla="*/ 896 h 947"/>
                <a:gd name="T62" fmla="*/ 197 w 238"/>
                <a:gd name="T63" fmla="*/ 884 h 947"/>
                <a:gd name="T64" fmla="*/ 217 w 238"/>
                <a:gd name="T65" fmla="*/ 871 h 947"/>
                <a:gd name="T66" fmla="*/ 238 w 238"/>
                <a:gd name="T67" fmla="*/ 856 h 947"/>
                <a:gd name="T68" fmla="*/ 238 w 238"/>
                <a:gd name="T69" fmla="*/ 22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96" name="Freeform 47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203 w 203"/>
                <a:gd name="T1" fmla="*/ 18 h 799"/>
                <a:gd name="T2" fmla="*/ 202 w 203"/>
                <a:gd name="T3" fmla="*/ 17 h 799"/>
                <a:gd name="T4" fmla="*/ 199 w 203"/>
                <a:gd name="T5" fmla="*/ 16 h 799"/>
                <a:gd name="T6" fmla="*/ 193 w 203"/>
                <a:gd name="T7" fmla="*/ 14 h 799"/>
                <a:gd name="T8" fmla="*/ 186 w 203"/>
                <a:gd name="T9" fmla="*/ 11 h 799"/>
                <a:gd name="T10" fmla="*/ 177 w 203"/>
                <a:gd name="T11" fmla="*/ 8 h 799"/>
                <a:gd name="T12" fmla="*/ 166 w 203"/>
                <a:gd name="T13" fmla="*/ 5 h 799"/>
                <a:gd name="T14" fmla="*/ 153 w 203"/>
                <a:gd name="T15" fmla="*/ 3 h 799"/>
                <a:gd name="T16" fmla="*/ 140 w 203"/>
                <a:gd name="T17" fmla="*/ 1 h 799"/>
                <a:gd name="T18" fmla="*/ 125 w 203"/>
                <a:gd name="T19" fmla="*/ 0 h 799"/>
                <a:gd name="T20" fmla="*/ 109 w 203"/>
                <a:gd name="T21" fmla="*/ 0 h 799"/>
                <a:gd name="T22" fmla="*/ 92 w 203"/>
                <a:gd name="T23" fmla="*/ 1 h 799"/>
                <a:gd name="T24" fmla="*/ 74 w 203"/>
                <a:gd name="T25" fmla="*/ 4 h 799"/>
                <a:gd name="T26" fmla="*/ 57 w 203"/>
                <a:gd name="T27" fmla="*/ 9 h 799"/>
                <a:gd name="T28" fmla="*/ 37 w 203"/>
                <a:gd name="T29" fmla="*/ 16 h 799"/>
                <a:gd name="T30" fmla="*/ 19 w 203"/>
                <a:gd name="T31" fmla="*/ 26 h 799"/>
                <a:gd name="T32" fmla="*/ 0 w 203"/>
                <a:gd name="T33" fmla="*/ 38 h 799"/>
                <a:gd name="T34" fmla="*/ 0 w 203"/>
                <a:gd name="T35" fmla="*/ 799 h 799"/>
                <a:gd name="T36" fmla="*/ 1 w 203"/>
                <a:gd name="T37" fmla="*/ 799 h 799"/>
                <a:gd name="T38" fmla="*/ 5 w 203"/>
                <a:gd name="T39" fmla="*/ 799 h 799"/>
                <a:gd name="T40" fmla="*/ 11 w 203"/>
                <a:gd name="T41" fmla="*/ 798 h 799"/>
                <a:gd name="T42" fmla="*/ 19 w 203"/>
                <a:gd name="T43" fmla="*/ 797 h 799"/>
                <a:gd name="T44" fmla="*/ 28 w 203"/>
                <a:gd name="T45" fmla="*/ 796 h 799"/>
                <a:gd name="T46" fmla="*/ 41 w 203"/>
                <a:gd name="T47" fmla="*/ 794 h 799"/>
                <a:gd name="T48" fmla="*/ 53 w 203"/>
                <a:gd name="T49" fmla="*/ 791 h 799"/>
                <a:gd name="T50" fmla="*/ 67 w 203"/>
                <a:gd name="T51" fmla="*/ 786 h 799"/>
                <a:gd name="T52" fmla="*/ 82 w 203"/>
                <a:gd name="T53" fmla="*/ 782 h 799"/>
                <a:gd name="T54" fmla="*/ 99 w 203"/>
                <a:gd name="T55" fmla="*/ 777 h 799"/>
                <a:gd name="T56" fmla="*/ 116 w 203"/>
                <a:gd name="T57" fmla="*/ 771 h 799"/>
                <a:gd name="T58" fmla="*/ 133 w 203"/>
                <a:gd name="T59" fmla="*/ 763 h 799"/>
                <a:gd name="T60" fmla="*/ 150 w 203"/>
                <a:gd name="T61" fmla="*/ 755 h 799"/>
                <a:gd name="T62" fmla="*/ 169 w 203"/>
                <a:gd name="T63" fmla="*/ 745 h 799"/>
                <a:gd name="T64" fmla="*/ 186 w 203"/>
                <a:gd name="T65" fmla="*/ 733 h 799"/>
                <a:gd name="T66" fmla="*/ 203 w 203"/>
                <a:gd name="T67" fmla="*/ 720 h 799"/>
                <a:gd name="T68" fmla="*/ 203 w 203"/>
                <a:gd name="T69" fmla="*/ 18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97" name="Freeform 47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171 w 171"/>
                <a:gd name="T1" fmla="*/ 15 h 650"/>
                <a:gd name="T2" fmla="*/ 170 w 171"/>
                <a:gd name="T3" fmla="*/ 15 h 650"/>
                <a:gd name="T4" fmla="*/ 167 w 171"/>
                <a:gd name="T5" fmla="*/ 13 h 650"/>
                <a:gd name="T6" fmla="*/ 163 w 171"/>
                <a:gd name="T7" fmla="*/ 11 h 650"/>
                <a:gd name="T8" fmla="*/ 157 w 171"/>
                <a:gd name="T9" fmla="*/ 9 h 650"/>
                <a:gd name="T10" fmla="*/ 149 w 171"/>
                <a:gd name="T11" fmla="*/ 7 h 650"/>
                <a:gd name="T12" fmla="*/ 139 w 171"/>
                <a:gd name="T13" fmla="*/ 4 h 650"/>
                <a:gd name="T14" fmla="*/ 129 w 171"/>
                <a:gd name="T15" fmla="*/ 2 h 650"/>
                <a:gd name="T16" fmla="*/ 118 w 171"/>
                <a:gd name="T17" fmla="*/ 0 h 650"/>
                <a:gd name="T18" fmla="*/ 105 w 171"/>
                <a:gd name="T19" fmla="*/ 0 h 650"/>
                <a:gd name="T20" fmla="*/ 92 w 171"/>
                <a:gd name="T21" fmla="*/ 0 h 650"/>
                <a:gd name="T22" fmla="*/ 77 w 171"/>
                <a:gd name="T23" fmla="*/ 1 h 650"/>
                <a:gd name="T24" fmla="*/ 63 w 171"/>
                <a:gd name="T25" fmla="*/ 3 h 650"/>
                <a:gd name="T26" fmla="*/ 48 w 171"/>
                <a:gd name="T27" fmla="*/ 7 h 650"/>
                <a:gd name="T28" fmla="*/ 31 w 171"/>
                <a:gd name="T29" fmla="*/ 13 h 650"/>
                <a:gd name="T30" fmla="*/ 16 w 171"/>
                <a:gd name="T31" fmla="*/ 22 h 650"/>
                <a:gd name="T32" fmla="*/ 0 w 171"/>
                <a:gd name="T33" fmla="*/ 32 h 650"/>
                <a:gd name="T34" fmla="*/ 0 w 171"/>
                <a:gd name="T35" fmla="*/ 650 h 650"/>
                <a:gd name="T36" fmla="*/ 1 w 171"/>
                <a:gd name="T37" fmla="*/ 650 h 650"/>
                <a:gd name="T38" fmla="*/ 4 w 171"/>
                <a:gd name="T39" fmla="*/ 650 h 650"/>
                <a:gd name="T40" fmla="*/ 9 w 171"/>
                <a:gd name="T41" fmla="*/ 649 h 650"/>
                <a:gd name="T42" fmla="*/ 16 w 171"/>
                <a:gd name="T43" fmla="*/ 648 h 650"/>
                <a:gd name="T44" fmla="*/ 24 w 171"/>
                <a:gd name="T45" fmla="*/ 647 h 650"/>
                <a:gd name="T46" fmla="*/ 34 w 171"/>
                <a:gd name="T47" fmla="*/ 645 h 650"/>
                <a:gd name="T48" fmla="*/ 45 w 171"/>
                <a:gd name="T49" fmla="*/ 642 h 650"/>
                <a:gd name="T50" fmla="*/ 57 w 171"/>
                <a:gd name="T51" fmla="*/ 640 h 650"/>
                <a:gd name="T52" fmla="*/ 69 w 171"/>
                <a:gd name="T53" fmla="*/ 636 h 650"/>
                <a:gd name="T54" fmla="*/ 82 w 171"/>
                <a:gd name="T55" fmla="*/ 632 h 650"/>
                <a:gd name="T56" fmla="*/ 97 w 171"/>
                <a:gd name="T57" fmla="*/ 627 h 650"/>
                <a:gd name="T58" fmla="*/ 112 w 171"/>
                <a:gd name="T59" fmla="*/ 621 h 650"/>
                <a:gd name="T60" fmla="*/ 126 w 171"/>
                <a:gd name="T61" fmla="*/ 614 h 650"/>
                <a:gd name="T62" fmla="*/ 141 w 171"/>
                <a:gd name="T63" fmla="*/ 606 h 650"/>
                <a:gd name="T64" fmla="*/ 157 w 171"/>
                <a:gd name="T65" fmla="*/ 595 h 650"/>
                <a:gd name="T66" fmla="*/ 171 w 171"/>
                <a:gd name="T67" fmla="*/ 585 h 650"/>
                <a:gd name="T68" fmla="*/ 171 w 171"/>
                <a:gd name="T69" fmla="*/ 15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98" name="Freeform 47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138 w 138"/>
                <a:gd name="T1" fmla="*/ 14 h 502"/>
                <a:gd name="T2" fmla="*/ 135 w 138"/>
                <a:gd name="T3" fmla="*/ 13 h 502"/>
                <a:gd name="T4" fmla="*/ 126 w 138"/>
                <a:gd name="T5" fmla="*/ 8 h 502"/>
                <a:gd name="T6" fmla="*/ 113 w 138"/>
                <a:gd name="T7" fmla="*/ 4 h 502"/>
                <a:gd name="T8" fmla="*/ 96 w 138"/>
                <a:gd name="T9" fmla="*/ 1 h 502"/>
                <a:gd name="T10" fmla="*/ 74 w 138"/>
                <a:gd name="T11" fmla="*/ 0 h 502"/>
                <a:gd name="T12" fmla="*/ 51 w 138"/>
                <a:gd name="T13" fmla="*/ 3 h 502"/>
                <a:gd name="T14" fmla="*/ 25 w 138"/>
                <a:gd name="T15" fmla="*/ 12 h 502"/>
                <a:gd name="T16" fmla="*/ 0 w 138"/>
                <a:gd name="T17" fmla="*/ 26 h 502"/>
                <a:gd name="T18" fmla="*/ 0 w 138"/>
                <a:gd name="T19" fmla="*/ 502 h 502"/>
                <a:gd name="T20" fmla="*/ 3 w 138"/>
                <a:gd name="T21" fmla="*/ 502 h 502"/>
                <a:gd name="T22" fmla="*/ 13 w 138"/>
                <a:gd name="T23" fmla="*/ 501 h 502"/>
                <a:gd name="T24" fmla="*/ 28 w 138"/>
                <a:gd name="T25" fmla="*/ 499 h 502"/>
                <a:gd name="T26" fmla="*/ 46 w 138"/>
                <a:gd name="T27" fmla="*/ 494 h 502"/>
                <a:gd name="T28" fmla="*/ 67 w 138"/>
                <a:gd name="T29" fmla="*/ 488 h 502"/>
                <a:gd name="T30" fmla="*/ 91 w 138"/>
                <a:gd name="T31" fmla="*/ 479 h 502"/>
                <a:gd name="T32" fmla="*/ 114 w 138"/>
                <a:gd name="T33" fmla="*/ 467 h 502"/>
                <a:gd name="T34" fmla="*/ 138 w 138"/>
                <a:gd name="T35" fmla="*/ 450 h 502"/>
                <a:gd name="T36" fmla="*/ 138 w 138"/>
                <a:gd name="T37" fmla="*/ 14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99" name="Freeform 47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04 w 104"/>
                <a:gd name="T1" fmla="*/ 10 h 353"/>
                <a:gd name="T2" fmla="*/ 102 w 104"/>
                <a:gd name="T3" fmla="*/ 9 h 353"/>
                <a:gd name="T4" fmla="*/ 95 w 104"/>
                <a:gd name="T5" fmla="*/ 6 h 353"/>
                <a:gd name="T6" fmla="*/ 85 w 104"/>
                <a:gd name="T7" fmla="*/ 3 h 353"/>
                <a:gd name="T8" fmla="*/ 71 w 104"/>
                <a:gd name="T9" fmla="*/ 0 h 353"/>
                <a:gd name="T10" fmla="*/ 56 w 104"/>
                <a:gd name="T11" fmla="*/ 0 h 353"/>
                <a:gd name="T12" fmla="*/ 38 w 104"/>
                <a:gd name="T13" fmla="*/ 3 h 353"/>
                <a:gd name="T14" fmla="*/ 19 w 104"/>
                <a:gd name="T15" fmla="*/ 9 h 353"/>
                <a:gd name="T16" fmla="*/ 0 w 104"/>
                <a:gd name="T17" fmla="*/ 20 h 353"/>
                <a:gd name="T18" fmla="*/ 0 w 104"/>
                <a:gd name="T19" fmla="*/ 353 h 353"/>
                <a:gd name="T20" fmla="*/ 2 w 104"/>
                <a:gd name="T21" fmla="*/ 353 h 353"/>
                <a:gd name="T22" fmla="*/ 9 w 104"/>
                <a:gd name="T23" fmla="*/ 352 h 353"/>
                <a:gd name="T24" fmla="*/ 21 w 104"/>
                <a:gd name="T25" fmla="*/ 350 h 353"/>
                <a:gd name="T26" fmla="*/ 35 w 104"/>
                <a:gd name="T27" fmla="*/ 347 h 353"/>
                <a:gd name="T28" fmla="*/ 51 w 104"/>
                <a:gd name="T29" fmla="*/ 343 h 353"/>
                <a:gd name="T30" fmla="*/ 68 w 104"/>
                <a:gd name="T31" fmla="*/ 336 h 353"/>
                <a:gd name="T32" fmla="*/ 86 w 104"/>
                <a:gd name="T33" fmla="*/ 326 h 353"/>
                <a:gd name="T34" fmla="*/ 104 w 104"/>
                <a:gd name="T35" fmla="*/ 313 h 353"/>
                <a:gd name="T36" fmla="*/ 104 w 104"/>
                <a:gd name="T37" fmla="*/ 1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00" name="Freeform 48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72 w 72"/>
                <a:gd name="T1" fmla="*/ 6 h 204"/>
                <a:gd name="T2" fmla="*/ 69 w 72"/>
                <a:gd name="T3" fmla="*/ 5 h 204"/>
                <a:gd name="T4" fmla="*/ 65 w 72"/>
                <a:gd name="T5" fmla="*/ 4 h 204"/>
                <a:gd name="T6" fmla="*/ 58 w 72"/>
                <a:gd name="T7" fmla="*/ 2 h 204"/>
                <a:gd name="T8" fmla="*/ 49 w 72"/>
                <a:gd name="T9" fmla="*/ 0 h 204"/>
                <a:gd name="T10" fmla="*/ 39 w 72"/>
                <a:gd name="T11" fmla="*/ 0 h 204"/>
                <a:gd name="T12" fmla="*/ 27 w 72"/>
                <a:gd name="T13" fmla="*/ 1 h 204"/>
                <a:gd name="T14" fmla="*/ 13 w 72"/>
                <a:gd name="T15" fmla="*/ 6 h 204"/>
                <a:gd name="T16" fmla="*/ 0 w 72"/>
                <a:gd name="T17" fmla="*/ 13 h 204"/>
                <a:gd name="T18" fmla="*/ 0 w 72"/>
                <a:gd name="T19" fmla="*/ 204 h 204"/>
                <a:gd name="T20" fmla="*/ 2 w 72"/>
                <a:gd name="T21" fmla="*/ 204 h 204"/>
                <a:gd name="T22" fmla="*/ 6 w 72"/>
                <a:gd name="T23" fmla="*/ 203 h 204"/>
                <a:gd name="T24" fmla="*/ 15 w 72"/>
                <a:gd name="T25" fmla="*/ 202 h 204"/>
                <a:gd name="T26" fmla="*/ 24 w 72"/>
                <a:gd name="T27" fmla="*/ 200 h 204"/>
                <a:gd name="T28" fmla="*/ 35 w 72"/>
                <a:gd name="T29" fmla="*/ 197 h 204"/>
                <a:gd name="T30" fmla="*/ 47 w 72"/>
                <a:gd name="T31" fmla="*/ 192 h 204"/>
                <a:gd name="T32" fmla="*/ 59 w 72"/>
                <a:gd name="T33" fmla="*/ 185 h 204"/>
                <a:gd name="T34" fmla="*/ 72 w 72"/>
                <a:gd name="T35" fmla="*/ 177 h 204"/>
                <a:gd name="T36" fmla="*/ 72 w 72"/>
                <a:gd name="T37" fmla="*/ 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01" name="Freeform 48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52 w 104"/>
                <a:gd name="T1" fmla="*/ 104 h 104"/>
                <a:gd name="T2" fmla="*/ 62 w 104"/>
                <a:gd name="T3" fmla="*/ 103 h 104"/>
                <a:gd name="T4" fmla="*/ 73 w 104"/>
                <a:gd name="T5" fmla="*/ 100 h 104"/>
                <a:gd name="T6" fmla="*/ 81 w 104"/>
                <a:gd name="T7" fmla="*/ 95 h 104"/>
                <a:gd name="T8" fmla="*/ 89 w 104"/>
                <a:gd name="T9" fmla="*/ 89 h 104"/>
                <a:gd name="T10" fmla="*/ 95 w 104"/>
                <a:gd name="T11" fmla="*/ 81 h 104"/>
                <a:gd name="T12" fmla="*/ 100 w 104"/>
                <a:gd name="T13" fmla="*/ 72 h 104"/>
                <a:gd name="T14" fmla="*/ 103 w 104"/>
                <a:gd name="T15" fmla="*/ 62 h 104"/>
                <a:gd name="T16" fmla="*/ 104 w 104"/>
                <a:gd name="T17" fmla="*/ 52 h 104"/>
                <a:gd name="T18" fmla="*/ 103 w 104"/>
                <a:gd name="T19" fmla="*/ 41 h 104"/>
                <a:gd name="T20" fmla="*/ 100 w 104"/>
                <a:gd name="T21" fmla="*/ 31 h 104"/>
                <a:gd name="T22" fmla="*/ 95 w 104"/>
                <a:gd name="T23" fmla="*/ 22 h 104"/>
                <a:gd name="T24" fmla="*/ 89 w 104"/>
                <a:gd name="T25" fmla="*/ 15 h 104"/>
                <a:gd name="T26" fmla="*/ 81 w 104"/>
                <a:gd name="T27" fmla="*/ 8 h 104"/>
                <a:gd name="T28" fmla="*/ 73 w 104"/>
                <a:gd name="T29" fmla="*/ 4 h 104"/>
                <a:gd name="T30" fmla="*/ 62 w 104"/>
                <a:gd name="T31" fmla="*/ 1 h 104"/>
                <a:gd name="T32" fmla="*/ 52 w 104"/>
                <a:gd name="T33" fmla="*/ 0 h 104"/>
                <a:gd name="T34" fmla="*/ 42 w 104"/>
                <a:gd name="T35" fmla="*/ 1 h 104"/>
                <a:gd name="T36" fmla="*/ 32 w 104"/>
                <a:gd name="T37" fmla="*/ 4 h 104"/>
                <a:gd name="T38" fmla="*/ 24 w 104"/>
                <a:gd name="T39" fmla="*/ 8 h 104"/>
                <a:gd name="T40" fmla="*/ 16 w 104"/>
                <a:gd name="T41" fmla="*/ 15 h 104"/>
                <a:gd name="T42" fmla="*/ 9 w 104"/>
                <a:gd name="T43" fmla="*/ 22 h 104"/>
                <a:gd name="T44" fmla="*/ 4 w 104"/>
                <a:gd name="T45" fmla="*/ 31 h 104"/>
                <a:gd name="T46" fmla="*/ 1 w 104"/>
                <a:gd name="T47" fmla="*/ 41 h 104"/>
                <a:gd name="T48" fmla="*/ 0 w 104"/>
                <a:gd name="T49" fmla="*/ 52 h 104"/>
                <a:gd name="T50" fmla="*/ 1 w 104"/>
                <a:gd name="T51" fmla="*/ 62 h 104"/>
                <a:gd name="T52" fmla="*/ 4 w 104"/>
                <a:gd name="T53" fmla="*/ 72 h 104"/>
                <a:gd name="T54" fmla="*/ 9 w 104"/>
                <a:gd name="T55" fmla="*/ 81 h 104"/>
                <a:gd name="T56" fmla="*/ 16 w 104"/>
                <a:gd name="T57" fmla="*/ 89 h 104"/>
                <a:gd name="T58" fmla="*/ 24 w 104"/>
                <a:gd name="T59" fmla="*/ 95 h 104"/>
                <a:gd name="T60" fmla="*/ 32 w 104"/>
                <a:gd name="T61" fmla="*/ 100 h 104"/>
                <a:gd name="T62" fmla="*/ 42 w 104"/>
                <a:gd name="T63" fmla="*/ 103 h 104"/>
                <a:gd name="T64" fmla="*/ 52 w 104"/>
                <a:gd name="T6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02" name="Freeform 48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25 w 52"/>
                <a:gd name="T1" fmla="*/ 52 h 52"/>
                <a:gd name="T2" fmla="*/ 35 w 52"/>
                <a:gd name="T3" fmla="*/ 50 h 52"/>
                <a:gd name="T4" fmla="*/ 44 w 52"/>
                <a:gd name="T5" fmla="*/ 44 h 52"/>
                <a:gd name="T6" fmla="*/ 50 w 52"/>
                <a:gd name="T7" fmla="*/ 36 h 52"/>
                <a:gd name="T8" fmla="*/ 52 w 52"/>
                <a:gd name="T9" fmla="*/ 25 h 52"/>
                <a:gd name="T10" fmla="*/ 50 w 52"/>
                <a:gd name="T11" fmla="*/ 15 h 52"/>
                <a:gd name="T12" fmla="*/ 44 w 52"/>
                <a:gd name="T13" fmla="*/ 7 h 52"/>
                <a:gd name="T14" fmla="*/ 35 w 52"/>
                <a:gd name="T15" fmla="*/ 2 h 52"/>
                <a:gd name="T16" fmla="*/ 25 w 52"/>
                <a:gd name="T17" fmla="*/ 0 h 52"/>
                <a:gd name="T18" fmla="*/ 15 w 52"/>
                <a:gd name="T19" fmla="*/ 2 h 52"/>
                <a:gd name="T20" fmla="*/ 7 w 52"/>
                <a:gd name="T21" fmla="*/ 7 h 52"/>
                <a:gd name="T22" fmla="*/ 2 w 52"/>
                <a:gd name="T23" fmla="*/ 15 h 52"/>
                <a:gd name="T24" fmla="*/ 0 w 52"/>
                <a:gd name="T25" fmla="*/ 25 h 52"/>
                <a:gd name="T26" fmla="*/ 2 w 52"/>
                <a:gd name="T27" fmla="*/ 36 h 52"/>
                <a:gd name="T28" fmla="*/ 7 w 52"/>
                <a:gd name="T29" fmla="*/ 44 h 52"/>
                <a:gd name="T30" fmla="*/ 15 w 52"/>
                <a:gd name="T31" fmla="*/ 50 h 52"/>
                <a:gd name="T32" fmla="*/ 25 w 5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03" name="Freeform 48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27 w 52"/>
                <a:gd name="T1" fmla="*/ 52 h 52"/>
                <a:gd name="T2" fmla="*/ 37 w 52"/>
                <a:gd name="T3" fmla="*/ 50 h 52"/>
                <a:gd name="T4" fmla="*/ 45 w 52"/>
                <a:gd name="T5" fmla="*/ 45 h 52"/>
                <a:gd name="T6" fmla="*/ 50 w 52"/>
                <a:gd name="T7" fmla="*/ 37 h 52"/>
                <a:gd name="T8" fmla="*/ 52 w 52"/>
                <a:gd name="T9" fmla="*/ 26 h 52"/>
                <a:gd name="T10" fmla="*/ 50 w 52"/>
                <a:gd name="T11" fmla="*/ 16 h 52"/>
                <a:gd name="T12" fmla="*/ 45 w 52"/>
                <a:gd name="T13" fmla="*/ 8 h 52"/>
                <a:gd name="T14" fmla="*/ 37 w 52"/>
                <a:gd name="T15" fmla="*/ 2 h 52"/>
                <a:gd name="T16" fmla="*/ 27 w 52"/>
                <a:gd name="T17" fmla="*/ 0 h 52"/>
                <a:gd name="T18" fmla="*/ 17 w 52"/>
                <a:gd name="T19" fmla="*/ 2 h 52"/>
                <a:gd name="T20" fmla="*/ 8 w 52"/>
                <a:gd name="T21" fmla="*/ 8 h 52"/>
                <a:gd name="T22" fmla="*/ 2 w 52"/>
                <a:gd name="T23" fmla="*/ 16 h 52"/>
                <a:gd name="T24" fmla="*/ 0 w 52"/>
                <a:gd name="T25" fmla="*/ 26 h 52"/>
                <a:gd name="T26" fmla="*/ 2 w 52"/>
                <a:gd name="T27" fmla="*/ 37 h 52"/>
                <a:gd name="T28" fmla="*/ 8 w 52"/>
                <a:gd name="T29" fmla="*/ 45 h 52"/>
                <a:gd name="T30" fmla="*/ 17 w 52"/>
                <a:gd name="T31" fmla="*/ 50 h 52"/>
                <a:gd name="T32" fmla="*/ 27 w 5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04" name="Freeform 48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46 w 148"/>
                <a:gd name="T1" fmla="*/ 14 h 712"/>
                <a:gd name="T2" fmla="*/ 42 w 148"/>
                <a:gd name="T3" fmla="*/ 29 h 712"/>
                <a:gd name="T4" fmla="*/ 32 w 148"/>
                <a:gd name="T5" fmla="*/ 68 h 712"/>
                <a:gd name="T6" fmla="*/ 18 w 148"/>
                <a:gd name="T7" fmla="*/ 132 h 712"/>
                <a:gd name="T8" fmla="*/ 7 w 148"/>
                <a:gd name="T9" fmla="*/ 217 h 712"/>
                <a:gd name="T10" fmla="*/ 0 w 148"/>
                <a:gd name="T11" fmla="*/ 319 h 712"/>
                <a:gd name="T12" fmla="*/ 1 w 148"/>
                <a:gd name="T13" fmla="*/ 438 h 712"/>
                <a:gd name="T14" fmla="*/ 13 w 148"/>
                <a:gd name="T15" fmla="*/ 570 h 712"/>
                <a:gd name="T16" fmla="*/ 41 w 148"/>
                <a:gd name="T17" fmla="*/ 712 h 712"/>
                <a:gd name="T18" fmla="*/ 143 w 148"/>
                <a:gd name="T19" fmla="*/ 707 h 712"/>
                <a:gd name="T20" fmla="*/ 139 w 148"/>
                <a:gd name="T21" fmla="*/ 685 h 712"/>
                <a:gd name="T22" fmla="*/ 128 w 148"/>
                <a:gd name="T23" fmla="*/ 628 h 712"/>
                <a:gd name="T24" fmla="*/ 116 w 148"/>
                <a:gd name="T25" fmla="*/ 543 h 712"/>
                <a:gd name="T26" fmla="*/ 105 w 148"/>
                <a:gd name="T27" fmla="*/ 439 h 712"/>
                <a:gd name="T28" fmla="*/ 99 w 148"/>
                <a:gd name="T29" fmla="*/ 324 h 712"/>
                <a:gd name="T30" fmla="*/ 102 w 148"/>
                <a:gd name="T31" fmla="*/ 209 h 712"/>
                <a:gd name="T32" fmla="*/ 117 w 148"/>
                <a:gd name="T33" fmla="*/ 100 h 712"/>
                <a:gd name="T34" fmla="*/ 148 w 148"/>
                <a:gd name="T35" fmla="*/ 8 h 712"/>
                <a:gd name="T36" fmla="*/ 148 w 148"/>
                <a:gd name="T37" fmla="*/ 7 h 712"/>
                <a:gd name="T38" fmla="*/ 148 w 148"/>
                <a:gd name="T39" fmla="*/ 5 h 712"/>
                <a:gd name="T40" fmla="*/ 146 w 148"/>
                <a:gd name="T41" fmla="*/ 3 h 712"/>
                <a:gd name="T42" fmla="*/ 140 w 148"/>
                <a:gd name="T43" fmla="*/ 0 h 712"/>
                <a:gd name="T44" fmla="*/ 127 w 148"/>
                <a:gd name="T45" fmla="*/ 0 h 712"/>
                <a:gd name="T46" fmla="*/ 109 w 148"/>
                <a:gd name="T47" fmla="*/ 1 h 712"/>
                <a:gd name="T48" fmla="*/ 83 w 148"/>
                <a:gd name="T49" fmla="*/ 6 h 712"/>
                <a:gd name="T50" fmla="*/ 46 w 148"/>
                <a:gd name="T51" fmla="*/ 1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05" name="Freeform 48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201 w 201"/>
                <a:gd name="T1" fmla="*/ 5 h 795"/>
                <a:gd name="T2" fmla="*/ 196 w 201"/>
                <a:gd name="T3" fmla="*/ 10 h 795"/>
                <a:gd name="T4" fmla="*/ 183 w 201"/>
                <a:gd name="T5" fmla="*/ 31 h 795"/>
                <a:gd name="T6" fmla="*/ 165 w 201"/>
                <a:gd name="T7" fmla="*/ 73 h 795"/>
                <a:gd name="T8" fmla="*/ 148 w 201"/>
                <a:gd name="T9" fmla="*/ 140 h 795"/>
                <a:gd name="T10" fmla="*/ 134 w 201"/>
                <a:gd name="T11" fmla="*/ 240 h 795"/>
                <a:gd name="T12" fmla="*/ 127 w 201"/>
                <a:gd name="T13" fmla="*/ 379 h 795"/>
                <a:gd name="T14" fmla="*/ 131 w 201"/>
                <a:gd name="T15" fmla="*/ 561 h 795"/>
                <a:gd name="T16" fmla="*/ 150 w 201"/>
                <a:gd name="T17" fmla="*/ 795 h 795"/>
                <a:gd name="T18" fmla="*/ 37 w 201"/>
                <a:gd name="T19" fmla="*/ 795 h 795"/>
                <a:gd name="T20" fmla="*/ 33 w 201"/>
                <a:gd name="T21" fmla="*/ 771 h 795"/>
                <a:gd name="T22" fmla="*/ 24 w 201"/>
                <a:gd name="T23" fmla="*/ 707 h 795"/>
                <a:gd name="T24" fmla="*/ 13 w 201"/>
                <a:gd name="T25" fmla="*/ 611 h 795"/>
                <a:gd name="T26" fmla="*/ 3 w 201"/>
                <a:gd name="T27" fmla="*/ 493 h 795"/>
                <a:gd name="T28" fmla="*/ 0 w 201"/>
                <a:gd name="T29" fmla="*/ 363 h 795"/>
                <a:gd name="T30" fmla="*/ 7 w 201"/>
                <a:gd name="T31" fmla="*/ 231 h 795"/>
                <a:gd name="T32" fmla="*/ 28 w 201"/>
                <a:gd name="T33" fmla="*/ 107 h 795"/>
                <a:gd name="T34" fmla="*/ 66 w 201"/>
                <a:gd name="T35" fmla="*/ 0 h 795"/>
                <a:gd name="T36" fmla="*/ 201 w 201"/>
                <a:gd name="T37" fmla="*/ 5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06" name="Freeform 48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41 w 129"/>
                <a:gd name="T1" fmla="*/ 12 h 622"/>
                <a:gd name="T2" fmla="*/ 37 w 129"/>
                <a:gd name="T3" fmla="*/ 24 h 622"/>
                <a:gd name="T4" fmla="*/ 29 w 129"/>
                <a:gd name="T5" fmla="*/ 59 h 622"/>
                <a:gd name="T6" fmla="*/ 18 w 129"/>
                <a:gd name="T7" fmla="*/ 115 h 622"/>
                <a:gd name="T8" fmla="*/ 6 w 129"/>
                <a:gd name="T9" fmla="*/ 189 h 622"/>
                <a:gd name="T10" fmla="*/ 0 w 129"/>
                <a:gd name="T11" fmla="*/ 279 h 622"/>
                <a:gd name="T12" fmla="*/ 1 w 129"/>
                <a:gd name="T13" fmla="*/ 382 h 622"/>
                <a:gd name="T14" fmla="*/ 11 w 129"/>
                <a:gd name="T15" fmla="*/ 497 h 622"/>
                <a:gd name="T16" fmla="*/ 36 w 129"/>
                <a:gd name="T17" fmla="*/ 622 h 622"/>
                <a:gd name="T18" fmla="*/ 124 w 129"/>
                <a:gd name="T19" fmla="*/ 617 h 622"/>
                <a:gd name="T20" fmla="*/ 120 w 129"/>
                <a:gd name="T21" fmla="*/ 598 h 622"/>
                <a:gd name="T22" fmla="*/ 112 w 129"/>
                <a:gd name="T23" fmla="*/ 548 h 622"/>
                <a:gd name="T24" fmla="*/ 101 w 129"/>
                <a:gd name="T25" fmla="*/ 473 h 622"/>
                <a:gd name="T26" fmla="*/ 92 w 129"/>
                <a:gd name="T27" fmla="*/ 382 h 622"/>
                <a:gd name="T28" fmla="*/ 87 w 129"/>
                <a:gd name="T29" fmla="*/ 282 h 622"/>
                <a:gd name="T30" fmla="*/ 89 w 129"/>
                <a:gd name="T31" fmla="*/ 182 h 622"/>
                <a:gd name="T32" fmla="*/ 102 w 129"/>
                <a:gd name="T33" fmla="*/ 87 h 622"/>
                <a:gd name="T34" fmla="*/ 129 w 129"/>
                <a:gd name="T35" fmla="*/ 7 h 622"/>
                <a:gd name="T36" fmla="*/ 129 w 129"/>
                <a:gd name="T37" fmla="*/ 6 h 622"/>
                <a:gd name="T38" fmla="*/ 129 w 129"/>
                <a:gd name="T39" fmla="*/ 4 h 622"/>
                <a:gd name="T40" fmla="*/ 127 w 129"/>
                <a:gd name="T41" fmla="*/ 2 h 622"/>
                <a:gd name="T42" fmla="*/ 122 w 129"/>
                <a:gd name="T43" fmla="*/ 0 h 622"/>
                <a:gd name="T44" fmla="*/ 112 w 129"/>
                <a:gd name="T45" fmla="*/ 0 h 622"/>
                <a:gd name="T46" fmla="*/ 96 w 129"/>
                <a:gd name="T47" fmla="*/ 1 h 622"/>
                <a:gd name="T48" fmla="*/ 72 w 129"/>
                <a:gd name="T49" fmla="*/ 5 h 622"/>
                <a:gd name="T50" fmla="*/ 41 w 129"/>
                <a:gd name="T51" fmla="*/ 1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07" name="Freeform 48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35 w 110"/>
                <a:gd name="T1" fmla="*/ 10 h 531"/>
                <a:gd name="T2" fmla="*/ 32 w 110"/>
                <a:gd name="T3" fmla="*/ 20 h 531"/>
                <a:gd name="T4" fmla="*/ 24 w 110"/>
                <a:gd name="T5" fmla="*/ 50 h 531"/>
                <a:gd name="T6" fmla="*/ 15 w 110"/>
                <a:gd name="T7" fmla="*/ 98 h 531"/>
                <a:gd name="T8" fmla="*/ 5 w 110"/>
                <a:gd name="T9" fmla="*/ 160 h 531"/>
                <a:gd name="T10" fmla="*/ 0 w 110"/>
                <a:gd name="T11" fmla="*/ 237 h 531"/>
                <a:gd name="T12" fmla="*/ 1 w 110"/>
                <a:gd name="T13" fmla="*/ 326 h 531"/>
                <a:gd name="T14" fmla="*/ 10 w 110"/>
                <a:gd name="T15" fmla="*/ 424 h 531"/>
                <a:gd name="T16" fmla="*/ 31 w 110"/>
                <a:gd name="T17" fmla="*/ 531 h 531"/>
                <a:gd name="T18" fmla="*/ 106 w 110"/>
                <a:gd name="T19" fmla="*/ 525 h 531"/>
                <a:gd name="T20" fmla="*/ 103 w 110"/>
                <a:gd name="T21" fmla="*/ 510 h 531"/>
                <a:gd name="T22" fmla="*/ 96 w 110"/>
                <a:gd name="T23" fmla="*/ 467 h 531"/>
                <a:gd name="T24" fmla="*/ 87 w 110"/>
                <a:gd name="T25" fmla="*/ 404 h 531"/>
                <a:gd name="T26" fmla="*/ 79 w 110"/>
                <a:gd name="T27" fmla="*/ 326 h 531"/>
                <a:gd name="T28" fmla="*/ 74 w 110"/>
                <a:gd name="T29" fmla="*/ 241 h 531"/>
                <a:gd name="T30" fmla="*/ 76 w 110"/>
                <a:gd name="T31" fmla="*/ 155 h 531"/>
                <a:gd name="T32" fmla="*/ 87 w 110"/>
                <a:gd name="T33" fmla="*/ 74 h 531"/>
                <a:gd name="T34" fmla="*/ 110 w 110"/>
                <a:gd name="T35" fmla="*/ 6 h 531"/>
                <a:gd name="T36" fmla="*/ 110 w 110"/>
                <a:gd name="T37" fmla="*/ 5 h 531"/>
                <a:gd name="T38" fmla="*/ 110 w 110"/>
                <a:gd name="T39" fmla="*/ 4 h 531"/>
                <a:gd name="T40" fmla="*/ 108 w 110"/>
                <a:gd name="T41" fmla="*/ 2 h 531"/>
                <a:gd name="T42" fmla="*/ 104 w 110"/>
                <a:gd name="T43" fmla="*/ 0 h 531"/>
                <a:gd name="T44" fmla="*/ 95 w 110"/>
                <a:gd name="T45" fmla="*/ 0 h 531"/>
                <a:gd name="T46" fmla="*/ 82 w 110"/>
                <a:gd name="T47" fmla="*/ 1 h 531"/>
                <a:gd name="T48" fmla="*/ 62 w 110"/>
                <a:gd name="T49" fmla="*/ 4 h 531"/>
                <a:gd name="T50" fmla="*/ 35 w 110"/>
                <a:gd name="T51" fmla="*/ 1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08" name="Freeform 48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29 w 92"/>
                <a:gd name="T1" fmla="*/ 8 h 438"/>
                <a:gd name="T2" fmla="*/ 26 w 92"/>
                <a:gd name="T3" fmla="*/ 16 h 438"/>
                <a:gd name="T4" fmla="*/ 20 w 92"/>
                <a:gd name="T5" fmla="*/ 42 h 438"/>
                <a:gd name="T6" fmla="*/ 12 w 92"/>
                <a:gd name="T7" fmla="*/ 81 h 438"/>
                <a:gd name="T8" fmla="*/ 4 w 92"/>
                <a:gd name="T9" fmla="*/ 133 h 438"/>
                <a:gd name="T10" fmla="*/ 0 w 92"/>
                <a:gd name="T11" fmla="*/ 196 h 438"/>
                <a:gd name="T12" fmla="*/ 0 w 92"/>
                <a:gd name="T13" fmla="*/ 270 h 438"/>
                <a:gd name="T14" fmla="*/ 9 w 92"/>
                <a:gd name="T15" fmla="*/ 351 h 438"/>
                <a:gd name="T16" fmla="*/ 25 w 92"/>
                <a:gd name="T17" fmla="*/ 438 h 438"/>
                <a:gd name="T18" fmla="*/ 88 w 92"/>
                <a:gd name="T19" fmla="*/ 435 h 438"/>
                <a:gd name="T20" fmla="*/ 85 w 92"/>
                <a:gd name="T21" fmla="*/ 422 h 438"/>
                <a:gd name="T22" fmla="*/ 79 w 92"/>
                <a:gd name="T23" fmla="*/ 386 h 438"/>
                <a:gd name="T24" fmla="*/ 72 w 92"/>
                <a:gd name="T25" fmla="*/ 334 h 438"/>
                <a:gd name="T26" fmla="*/ 65 w 92"/>
                <a:gd name="T27" fmla="*/ 270 h 438"/>
                <a:gd name="T28" fmla="*/ 61 w 92"/>
                <a:gd name="T29" fmla="*/ 199 h 438"/>
                <a:gd name="T30" fmla="*/ 63 w 92"/>
                <a:gd name="T31" fmla="*/ 129 h 438"/>
                <a:gd name="T32" fmla="*/ 73 w 92"/>
                <a:gd name="T33" fmla="*/ 61 h 438"/>
                <a:gd name="T34" fmla="*/ 92 w 92"/>
                <a:gd name="T35" fmla="*/ 5 h 438"/>
                <a:gd name="T36" fmla="*/ 92 w 92"/>
                <a:gd name="T37" fmla="*/ 4 h 438"/>
                <a:gd name="T38" fmla="*/ 92 w 92"/>
                <a:gd name="T39" fmla="*/ 3 h 438"/>
                <a:gd name="T40" fmla="*/ 90 w 92"/>
                <a:gd name="T41" fmla="*/ 1 h 438"/>
                <a:gd name="T42" fmla="*/ 87 w 92"/>
                <a:gd name="T43" fmla="*/ 0 h 438"/>
                <a:gd name="T44" fmla="*/ 80 w 92"/>
                <a:gd name="T45" fmla="*/ 0 h 438"/>
                <a:gd name="T46" fmla="*/ 68 w 92"/>
                <a:gd name="T47" fmla="*/ 0 h 438"/>
                <a:gd name="T48" fmla="*/ 51 w 92"/>
                <a:gd name="T49" fmla="*/ 3 h 438"/>
                <a:gd name="T50" fmla="*/ 29 w 92"/>
                <a:gd name="T51" fmla="*/ 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09" name="Freeform 48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23 w 73"/>
                <a:gd name="T1" fmla="*/ 7 h 347"/>
                <a:gd name="T2" fmla="*/ 21 w 73"/>
                <a:gd name="T3" fmla="*/ 14 h 347"/>
                <a:gd name="T4" fmla="*/ 16 w 73"/>
                <a:gd name="T5" fmla="*/ 33 h 347"/>
                <a:gd name="T6" fmla="*/ 10 w 73"/>
                <a:gd name="T7" fmla="*/ 64 h 347"/>
                <a:gd name="T8" fmla="*/ 4 w 73"/>
                <a:gd name="T9" fmla="*/ 105 h 347"/>
                <a:gd name="T10" fmla="*/ 0 w 73"/>
                <a:gd name="T11" fmla="*/ 155 h 347"/>
                <a:gd name="T12" fmla="*/ 0 w 73"/>
                <a:gd name="T13" fmla="*/ 213 h 347"/>
                <a:gd name="T14" fmla="*/ 7 w 73"/>
                <a:gd name="T15" fmla="*/ 278 h 347"/>
                <a:gd name="T16" fmla="*/ 20 w 73"/>
                <a:gd name="T17" fmla="*/ 347 h 347"/>
                <a:gd name="T18" fmla="*/ 70 w 73"/>
                <a:gd name="T19" fmla="*/ 344 h 347"/>
                <a:gd name="T20" fmla="*/ 68 w 73"/>
                <a:gd name="T21" fmla="*/ 334 h 347"/>
                <a:gd name="T22" fmla="*/ 63 w 73"/>
                <a:gd name="T23" fmla="*/ 305 h 347"/>
                <a:gd name="T24" fmla="*/ 56 w 73"/>
                <a:gd name="T25" fmla="*/ 265 h 347"/>
                <a:gd name="T26" fmla="*/ 51 w 73"/>
                <a:gd name="T27" fmla="*/ 213 h 347"/>
                <a:gd name="T28" fmla="*/ 48 w 73"/>
                <a:gd name="T29" fmla="*/ 158 h 347"/>
                <a:gd name="T30" fmla="*/ 50 w 73"/>
                <a:gd name="T31" fmla="*/ 101 h 347"/>
                <a:gd name="T32" fmla="*/ 57 w 73"/>
                <a:gd name="T33" fmla="*/ 49 h 347"/>
                <a:gd name="T34" fmla="*/ 73 w 73"/>
                <a:gd name="T35" fmla="*/ 4 h 347"/>
                <a:gd name="T36" fmla="*/ 73 w 73"/>
                <a:gd name="T37" fmla="*/ 4 h 347"/>
                <a:gd name="T38" fmla="*/ 73 w 73"/>
                <a:gd name="T39" fmla="*/ 2 h 347"/>
                <a:gd name="T40" fmla="*/ 72 w 73"/>
                <a:gd name="T41" fmla="*/ 1 h 347"/>
                <a:gd name="T42" fmla="*/ 69 w 73"/>
                <a:gd name="T43" fmla="*/ 0 h 347"/>
                <a:gd name="T44" fmla="*/ 63 w 73"/>
                <a:gd name="T45" fmla="*/ 0 h 347"/>
                <a:gd name="T46" fmla="*/ 53 w 73"/>
                <a:gd name="T47" fmla="*/ 1 h 347"/>
                <a:gd name="T48" fmla="*/ 41 w 73"/>
                <a:gd name="T49" fmla="*/ 3 h 347"/>
                <a:gd name="T50" fmla="*/ 23 w 73"/>
                <a:gd name="T51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10" name="Freeform 49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16 w 52"/>
                <a:gd name="T1" fmla="*/ 5 h 256"/>
                <a:gd name="T2" fmla="*/ 15 w 52"/>
                <a:gd name="T3" fmla="*/ 10 h 256"/>
                <a:gd name="T4" fmla="*/ 11 w 52"/>
                <a:gd name="T5" fmla="*/ 24 h 256"/>
                <a:gd name="T6" fmla="*/ 6 w 52"/>
                <a:gd name="T7" fmla="*/ 47 h 256"/>
                <a:gd name="T8" fmla="*/ 2 w 52"/>
                <a:gd name="T9" fmla="*/ 77 h 256"/>
                <a:gd name="T10" fmla="*/ 0 w 52"/>
                <a:gd name="T11" fmla="*/ 115 h 256"/>
                <a:gd name="T12" fmla="*/ 0 w 52"/>
                <a:gd name="T13" fmla="*/ 157 h 256"/>
                <a:gd name="T14" fmla="*/ 4 w 52"/>
                <a:gd name="T15" fmla="*/ 205 h 256"/>
                <a:gd name="T16" fmla="*/ 14 w 52"/>
                <a:gd name="T17" fmla="*/ 256 h 256"/>
                <a:gd name="T18" fmla="*/ 50 w 52"/>
                <a:gd name="T19" fmla="*/ 254 h 256"/>
                <a:gd name="T20" fmla="*/ 49 w 52"/>
                <a:gd name="T21" fmla="*/ 247 h 256"/>
                <a:gd name="T22" fmla="*/ 45 w 52"/>
                <a:gd name="T23" fmla="*/ 226 h 256"/>
                <a:gd name="T24" fmla="*/ 41 w 52"/>
                <a:gd name="T25" fmla="*/ 195 h 256"/>
                <a:gd name="T26" fmla="*/ 37 w 52"/>
                <a:gd name="T27" fmla="*/ 157 h 256"/>
                <a:gd name="T28" fmla="*/ 35 w 52"/>
                <a:gd name="T29" fmla="*/ 116 h 256"/>
                <a:gd name="T30" fmla="*/ 36 w 52"/>
                <a:gd name="T31" fmla="*/ 74 h 256"/>
                <a:gd name="T32" fmla="*/ 41 w 52"/>
                <a:gd name="T33" fmla="*/ 35 h 256"/>
                <a:gd name="T34" fmla="*/ 52 w 52"/>
                <a:gd name="T35" fmla="*/ 3 h 256"/>
                <a:gd name="T36" fmla="*/ 52 w 52"/>
                <a:gd name="T37" fmla="*/ 3 h 256"/>
                <a:gd name="T38" fmla="*/ 52 w 52"/>
                <a:gd name="T39" fmla="*/ 2 h 256"/>
                <a:gd name="T40" fmla="*/ 51 w 52"/>
                <a:gd name="T41" fmla="*/ 1 h 256"/>
                <a:gd name="T42" fmla="*/ 49 w 52"/>
                <a:gd name="T43" fmla="*/ 0 h 256"/>
                <a:gd name="T44" fmla="*/ 45 w 52"/>
                <a:gd name="T45" fmla="*/ 0 h 256"/>
                <a:gd name="T46" fmla="*/ 39 w 52"/>
                <a:gd name="T47" fmla="*/ 0 h 256"/>
                <a:gd name="T48" fmla="*/ 29 w 52"/>
                <a:gd name="T49" fmla="*/ 2 h 256"/>
                <a:gd name="T50" fmla="*/ 16 w 52"/>
                <a:gd name="T51" fmla="*/ 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11" name="Freeform 49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176 w 176"/>
                <a:gd name="T1" fmla="*/ 5 h 693"/>
                <a:gd name="T2" fmla="*/ 172 w 176"/>
                <a:gd name="T3" fmla="*/ 10 h 693"/>
                <a:gd name="T4" fmla="*/ 159 w 176"/>
                <a:gd name="T5" fmla="*/ 28 h 693"/>
                <a:gd name="T6" fmla="*/ 144 w 176"/>
                <a:gd name="T7" fmla="*/ 63 h 693"/>
                <a:gd name="T8" fmla="*/ 129 w 176"/>
                <a:gd name="T9" fmla="*/ 123 h 693"/>
                <a:gd name="T10" fmla="*/ 117 w 176"/>
                <a:gd name="T11" fmla="*/ 210 h 693"/>
                <a:gd name="T12" fmla="*/ 110 w 176"/>
                <a:gd name="T13" fmla="*/ 331 h 693"/>
                <a:gd name="T14" fmla="*/ 115 w 176"/>
                <a:gd name="T15" fmla="*/ 490 h 693"/>
                <a:gd name="T16" fmla="*/ 131 w 176"/>
                <a:gd name="T17" fmla="*/ 693 h 693"/>
                <a:gd name="T18" fmla="*/ 32 w 176"/>
                <a:gd name="T19" fmla="*/ 693 h 693"/>
                <a:gd name="T20" fmla="*/ 29 w 176"/>
                <a:gd name="T21" fmla="*/ 673 h 693"/>
                <a:gd name="T22" fmla="*/ 20 w 176"/>
                <a:gd name="T23" fmla="*/ 617 h 693"/>
                <a:gd name="T24" fmla="*/ 11 w 176"/>
                <a:gd name="T25" fmla="*/ 533 h 693"/>
                <a:gd name="T26" fmla="*/ 3 w 176"/>
                <a:gd name="T27" fmla="*/ 430 h 693"/>
                <a:gd name="T28" fmla="*/ 0 w 176"/>
                <a:gd name="T29" fmla="*/ 317 h 693"/>
                <a:gd name="T30" fmla="*/ 6 w 176"/>
                <a:gd name="T31" fmla="*/ 202 h 693"/>
                <a:gd name="T32" fmla="*/ 23 w 176"/>
                <a:gd name="T33" fmla="*/ 93 h 693"/>
                <a:gd name="T34" fmla="*/ 57 w 176"/>
                <a:gd name="T35" fmla="*/ 0 h 693"/>
                <a:gd name="T36" fmla="*/ 176 w 176"/>
                <a:gd name="T37" fmla="*/ 5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12" name="Freeform 49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149 w 149"/>
                <a:gd name="T1" fmla="*/ 4 h 592"/>
                <a:gd name="T2" fmla="*/ 145 w 149"/>
                <a:gd name="T3" fmla="*/ 8 h 592"/>
                <a:gd name="T4" fmla="*/ 136 w 149"/>
                <a:gd name="T5" fmla="*/ 24 h 592"/>
                <a:gd name="T6" fmla="*/ 123 w 149"/>
                <a:gd name="T7" fmla="*/ 54 h 592"/>
                <a:gd name="T8" fmla="*/ 110 w 149"/>
                <a:gd name="T9" fmla="*/ 104 h 592"/>
                <a:gd name="T10" fmla="*/ 99 w 149"/>
                <a:gd name="T11" fmla="*/ 179 h 592"/>
                <a:gd name="T12" fmla="*/ 94 w 149"/>
                <a:gd name="T13" fmla="*/ 282 h 592"/>
                <a:gd name="T14" fmla="*/ 97 w 149"/>
                <a:gd name="T15" fmla="*/ 418 h 592"/>
                <a:gd name="T16" fmla="*/ 112 w 149"/>
                <a:gd name="T17" fmla="*/ 592 h 592"/>
                <a:gd name="T18" fmla="*/ 27 w 149"/>
                <a:gd name="T19" fmla="*/ 592 h 592"/>
                <a:gd name="T20" fmla="*/ 24 w 149"/>
                <a:gd name="T21" fmla="*/ 575 h 592"/>
                <a:gd name="T22" fmla="*/ 17 w 149"/>
                <a:gd name="T23" fmla="*/ 527 h 592"/>
                <a:gd name="T24" fmla="*/ 9 w 149"/>
                <a:gd name="T25" fmla="*/ 455 h 592"/>
                <a:gd name="T26" fmla="*/ 2 w 149"/>
                <a:gd name="T27" fmla="*/ 367 h 592"/>
                <a:gd name="T28" fmla="*/ 0 w 149"/>
                <a:gd name="T29" fmla="*/ 271 h 592"/>
                <a:gd name="T30" fmla="*/ 5 w 149"/>
                <a:gd name="T31" fmla="*/ 173 h 592"/>
                <a:gd name="T32" fmla="*/ 20 w 149"/>
                <a:gd name="T33" fmla="*/ 80 h 592"/>
                <a:gd name="T34" fmla="*/ 48 w 149"/>
                <a:gd name="T35" fmla="*/ 0 h 592"/>
                <a:gd name="T36" fmla="*/ 149 w 149"/>
                <a:gd name="T37" fmla="*/ 4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13" name="Freeform 49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24 w 124"/>
                <a:gd name="T1" fmla="*/ 4 h 490"/>
                <a:gd name="T2" fmla="*/ 121 w 124"/>
                <a:gd name="T3" fmla="*/ 7 h 490"/>
                <a:gd name="T4" fmla="*/ 113 w 124"/>
                <a:gd name="T5" fmla="*/ 21 h 490"/>
                <a:gd name="T6" fmla="*/ 103 w 124"/>
                <a:gd name="T7" fmla="*/ 45 h 490"/>
                <a:gd name="T8" fmla="*/ 91 w 124"/>
                <a:gd name="T9" fmla="*/ 87 h 490"/>
                <a:gd name="T10" fmla="*/ 83 w 124"/>
                <a:gd name="T11" fmla="*/ 148 h 490"/>
                <a:gd name="T12" fmla="*/ 79 w 124"/>
                <a:gd name="T13" fmla="*/ 234 h 490"/>
                <a:gd name="T14" fmla="*/ 81 w 124"/>
                <a:gd name="T15" fmla="*/ 347 h 490"/>
                <a:gd name="T16" fmla="*/ 93 w 124"/>
                <a:gd name="T17" fmla="*/ 490 h 490"/>
                <a:gd name="T18" fmla="*/ 23 w 124"/>
                <a:gd name="T19" fmla="*/ 490 h 490"/>
                <a:gd name="T20" fmla="*/ 21 w 124"/>
                <a:gd name="T21" fmla="*/ 476 h 490"/>
                <a:gd name="T22" fmla="*/ 15 w 124"/>
                <a:gd name="T23" fmla="*/ 436 h 490"/>
                <a:gd name="T24" fmla="*/ 8 w 124"/>
                <a:gd name="T25" fmla="*/ 377 h 490"/>
                <a:gd name="T26" fmla="*/ 2 w 124"/>
                <a:gd name="T27" fmla="*/ 304 h 490"/>
                <a:gd name="T28" fmla="*/ 0 w 124"/>
                <a:gd name="T29" fmla="*/ 224 h 490"/>
                <a:gd name="T30" fmla="*/ 4 w 124"/>
                <a:gd name="T31" fmla="*/ 143 h 490"/>
                <a:gd name="T32" fmla="*/ 17 w 124"/>
                <a:gd name="T33" fmla="*/ 67 h 490"/>
                <a:gd name="T34" fmla="*/ 40 w 124"/>
                <a:gd name="T35" fmla="*/ 0 h 490"/>
                <a:gd name="T36" fmla="*/ 124 w 124"/>
                <a:gd name="T37" fmla="*/ 4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14" name="Freeform 49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99 w 99"/>
                <a:gd name="T1" fmla="*/ 3 h 389"/>
                <a:gd name="T2" fmla="*/ 96 w 99"/>
                <a:gd name="T3" fmla="*/ 6 h 389"/>
                <a:gd name="T4" fmla="*/ 89 w 99"/>
                <a:gd name="T5" fmla="*/ 16 h 389"/>
                <a:gd name="T6" fmla="*/ 81 w 99"/>
                <a:gd name="T7" fmla="*/ 36 h 389"/>
                <a:gd name="T8" fmla="*/ 72 w 99"/>
                <a:gd name="T9" fmla="*/ 69 h 389"/>
                <a:gd name="T10" fmla="*/ 66 w 99"/>
                <a:gd name="T11" fmla="*/ 118 h 389"/>
                <a:gd name="T12" fmla="*/ 62 w 99"/>
                <a:gd name="T13" fmla="*/ 185 h 389"/>
                <a:gd name="T14" fmla="*/ 64 w 99"/>
                <a:gd name="T15" fmla="*/ 275 h 389"/>
                <a:gd name="T16" fmla="*/ 73 w 99"/>
                <a:gd name="T17" fmla="*/ 389 h 389"/>
                <a:gd name="T18" fmla="*/ 18 w 99"/>
                <a:gd name="T19" fmla="*/ 389 h 389"/>
                <a:gd name="T20" fmla="*/ 16 w 99"/>
                <a:gd name="T21" fmla="*/ 378 h 389"/>
                <a:gd name="T22" fmla="*/ 11 w 99"/>
                <a:gd name="T23" fmla="*/ 346 h 389"/>
                <a:gd name="T24" fmla="*/ 6 w 99"/>
                <a:gd name="T25" fmla="*/ 299 h 389"/>
                <a:gd name="T26" fmla="*/ 2 w 99"/>
                <a:gd name="T27" fmla="*/ 242 h 389"/>
                <a:gd name="T28" fmla="*/ 0 w 99"/>
                <a:gd name="T29" fmla="*/ 178 h 389"/>
                <a:gd name="T30" fmla="*/ 4 w 99"/>
                <a:gd name="T31" fmla="*/ 114 h 389"/>
                <a:gd name="T32" fmla="*/ 14 w 99"/>
                <a:gd name="T33" fmla="*/ 52 h 389"/>
                <a:gd name="T34" fmla="*/ 32 w 99"/>
                <a:gd name="T35" fmla="*/ 0 h 389"/>
                <a:gd name="T36" fmla="*/ 99 w 99"/>
                <a:gd name="T37" fmla="*/ 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15" name="Freeform 49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72 w 72"/>
                <a:gd name="T1" fmla="*/ 2 h 287"/>
                <a:gd name="T2" fmla="*/ 70 w 72"/>
                <a:gd name="T3" fmla="*/ 4 h 287"/>
                <a:gd name="T4" fmla="*/ 66 w 72"/>
                <a:gd name="T5" fmla="*/ 12 h 287"/>
                <a:gd name="T6" fmla="*/ 59 w 72"/>
                <a:gd name="T7" fmla="*/ 27 h 287"/>
                <a:gd name="T8" fmla="*/ 53 w 72"/>
                <a:gd name="T9" fmla="*/ 50 h 287"/>
                <a:gd name="T10" fmla="*/ 48 w 72"/>
                <a:gd name="T11" fmla="*/ 87 h 287"/>
                <a:gd name="T12" fmla="*/ 46 w 72"/>
                <a:gd name="T13" fmla="*/ 137 h 287"/>
                <a:gd name="T14" fmla="*/ 47 w 72"/>
                <a:gd name="T15" fmla="*/ 203 h 287"/>
                <a:gd name="T16" fmla="*/ 54 w 72"/>
                <a:gd name="T17" fmla="*/ 287 h 287"/>
                <a:gd name="T18" fmla="*/ 13 w 72"/>
                <a:gd name="T19" fmla="*/ 287 h 287"/>
                <a:gd name="T20" fmla="*/ 12 w 72"/>
                <a:gd name="T21" fmla="*/ 279 h 287"/>
                <a:gd name="T22" fmla="*/ 8 w 72"/>
                <a:gd name="T23" fmla="*/ 255 h 287"/>
                <a:gd name="T24" fmla="*/ 4 w 72"/>
                <a:gd name="T25" fmla="*/ 220 h 287"/>
                <a:gd name="T26" fmla="*/ 1 w 72"/>
                <a:gd name="T27" fmla="*/ 178 h 287"/>
                <a:gd name="T28" fmla="*/ 0 w 72"/>
                <a:gd name="T29" fmla="*/ 131 h 287"/>
                <a:gd name="T30" fmla="*/ 2 w 72"/>
                <a:gd name="T31" fmla="*/ 84 h 287"/>
                <a:gd name="T32" fmla="*/ 9 w 72"/>
                <a:gd name="T33" fmla="*/ 39 h 287"/>
                <a:gd name="T34" fmla="*/ 23 w 72"/>
                <a:gd name="T35" fmla="*/ 0 h 287"/>
                <a:gd name="T36" fmla="*/ 72 w 72"/>
                <a:gd name="T37" fmla="*/ 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16" name="Rectangle 49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17" name="Freeform 49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33 w 354"/>
                <a:gd name="T1" fmla="*/ 39 h 418"/>
                <a:gd name="T2" fmla="*/ 30 w 354"/>
                <a:gd name="T3" fmla="*/ 48 h 418"/>
                <a:gd name="T4" fmla="*/ 23 w 354"/>
                <a:gd name="T5" fmla="*/ 71 h 418"/>
                <a:gd name="T6" fmla="*/ 15 w 354"/>
                <a:gd name="T7" fmla="*/ 107 h 418"/>
                <a:gd name="T8" fmla="*/ 7 w 354"/>
                <a:gd name="T9" fmla="*/ 155 h 418"/>
                <a:gd name="T10" fmla="*/ 1 w 354"/>
                <a:gd name="T11" fmla="*/ 212 h 418"/>
                <a:gd name="T12" fmla="*/ 0 w 354"/>
                <a:gd name="T13" fmla="*/ 276 h 418"/>
                <a:gd name="T14" fmla="*/ 6 w 354"/>
                <a:gd name="T15" fmla="*/ 345 h 418"/>
                <a:gd name="T16" fmla="*/ 21 w 354"/>
                <a:gd name="T17" fmla="*/ 418 h 418"/>
                <a:gd name="T18" fmla="*/ 21 w 354"/>
                <a:gd name="T19" fmla="*/ 415 h 418"/>
                <a:gd name="T20" fmla="*/ 21 w 354"/>
                <a:gd name="T21" fmla="*/ 405 h 418"/>
                <a:gd name="T22" fmla="*/ 21 w 354"/>
                <a:gd name="T23" fmla="*/ 390 h 418"/>
                <a:gd name="T24" fmla="*/ 21 w 354"/>
                <a:gd name="T25" fmla="*/ 372 h 418"/>
                <a:gd name="T26" fmla="*/ 23 w 354"/>
                <a:gd name="T27" fmla="*/ 348 h 418"/>
                <a:gd name="T28" fmla="*/ 27 w 354"/>
                <a:gd name="T29" fmla="*/ 324 h 418"/>
                <a:gd name="T30" fmla="*/ 31 w 354"/>
                <a:gd name="T31" fmla="*/ 296 h 418"/>
                <a:gd name="T32" fmla="*/ 37 w 354"/>
                <a:gd name="T33" fmla="*/ 267 h 418"/>
                <a:gd name="T34" fmla="*/ 46 w 354"/>
                <a:gd name="T35" fmla="*/ 239 h 418"/>
                <a:gd name="T36" fmla="*/ 57 w 354"/>
                <a:gd name="T37" fmla="*/ 211 h 418"/>
                <a:gd name="T38" fmla="*/ 70 w 354"/>
                <a:gd name="T39" fmla="*/ 185 h 418"/>
                <a:gd name="T40" fmla="*/ 88 w 354"/>
                <a:gd name="T41" fmla="*/ 160 h 418"/>
                <a:gd name="T42" fmla="*/ 109 w 354"/>
                <a:gd name="T43" fmla="*/ 139 h 418"/>
                <a:gd name="T44" fmla="*/ 133 w 354"/>
                <a:gd name="T45" fmla="*/ 121 h 418"/>
                <a:gd name="T46" fmla="*/ 163 w 354"/>
                <a:gd name="T47" fmla="*/ 109 h 418"/>
                <a:gd name="T48" fmla="*/ 197 w 354"/>
                <a:gd name="T49" fmla="*/ 102 h 418"/>
                <a:gd name="T50" fmla="*/ 199 w 354"/>
                <a:gd name="T51" fmla="*/ 100 h 418"/>
                <a:gd name="T52" fmla="*/ 205 w 354"/>
                <a:gd name="T53" fmla="*/ 96 h 418"/>
                <a:gd name="T54" fmla="*/ 215 w 354"/>
                <a:gd name="T55" fmla="*/ 88 h 418"/>
                <a:gd name="T56" fmla="*/ 231 w 354"/>
                <a:gd name="T57" fmla="*/ 78 h 418"/>
                <a:gd name="T58" fmla="*/ 252 w 354"/>
                <a:gd name="T59" fmla="*/ 66 h 418"/>
                <a:gd name="T60" fmla="*/ 280 w 354"/>
                <a:gd name="T61" fmla="*/ 52 h 418"/>
                <a:gd name="T62" fmla="*/ 314 w 354"/>
                <a:gd name="T63" fmla="*/ 35 h 418"/>
                <a:gd name="T64" fmla="*/ 354 w 354"/>
                <a:gd name="T65" fmla="*/ 17 h 418"/>
                <a:gd name="T66" fmla="*/ 352 w 354"/>
                <a:gd name="T67" fmla="*/ 16 h 418"/>
                <a:gd name="T68" fmla="*/ 346 w 354"/>
                <a:gd name="T69" fmla="*/ 15 h 418"/>
                <a:gd name="T70" fmla="*/ 337 w 354"/>
                <a:gd name="T71" fmla="*/ 13 h 418"/>
                <a:gd name="T72" fmla="*/ 324 w 354"/>
                <a:gd name="T73" fmla="*/ 11 h 418"/>
                <a:gd name="T74" fmla="*/ 308 w 354"/>
                <a:gd name="T75" fmla="*/ 8 h 418"/>
                <a:gd name="T76" fmla="*/ 290 w 354"/>
                <a:gd name="T77" fmla="*/ 6 h 418"/>
                <a:gd name="T78" fmla="*/ 269 w 354"/>
                <a:gd name="T79" fmla="*/ 4 h 418"/>
                <a:gd name="T80" fmla="*/ 246 w 354"/>
                <a:gd name="T81" fmla="*/ 1 h 418"/>
                <a:gd name="T82" fmla="*/ 222 w 354"/>
                <a:gd name="T83" fmla="*/ 0 h 418"/>
                <a:gd name="T84" fmla="*/ 197 w 354"/>
                <a:gd name="T85" fmla="*/ 1 h 418"/>
                <a:gd name="T86" fmla="*/ 170 w 354"/>
                <a:gd name="T87" fmla="*/ 3 h 418"/>
                <a:gd name="T88" fmla="*/ 143 w 354"/>
                <a:gd name="T89" fmla="*/ 6 h 418"/>
                <a:gd name="T90" fmla="*/ 115 w 354"/>
                <a:gd name="T91" fmla="*/ 11 h 418"/>
                <a:gd name="T92" fmla="*/ 87 w 354"/>
                <a:gd name="T93" fmla="*/ 18 h 418"/>
                <a:gd name="T94" fmla="*/ 59 w 354"/>
                <a:gd name="T95" fmla="*/ 27 h 418"/>
                <a:gd name="T96" fmla="*/ 33 w 354"/>
                <a:gd name="T97" fmla="*/ 39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18" name="Freeform 49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50 h 79"/>
                <a:gd name="T2" fmla="*/ 0 w 290"/>
                <a:gd name="T3" fmla="*/ 49 h 79"/>
                <a:gd name="T4" fmla="*/ 3 w 290"/>
                <a:gd name="T5" fmla="*/ 46 h 79"/>
                <a:gd name="T6" fmla="*/ 6 w 290"/>
                <a:gd name="T7" fmla="*/ 42 h 79"/>
                <a:gd name="T8" fmla="*/ 11 w 290"/>
                <a:gd name="T9" fmla="*/ 36 h 79"/>
                <a:gd name="T10" fmla="*/ 18 w 290"/>
                <a:gd name="T11" fmla="*/ 30 h 79"/>
                <a:gd name="T12" fmla="*/ 26 w 290"/>
                <a:gd name="T13" fmla="*/ 24 h 79"/>
                <a:gd name="T14" fmla="*/ 37 w 290"/>
                <a:gd name="T15" fmla="*/ 18 h 79"/>
                <a:gd name="T16" fmla="*/ 51 w 290"/>
                <a:gd name="T17" fmla="*/ 12 h 79"/>
                <a:gd name="T18" fmla="*/ 69 w 290"/>
                <a:gd name="T19" fmla="*/ 6 h 79"/>
                <a:gd name="T20" fmla="*/ 88 w 290"/>
                <a:gd name="T21" fmla="*/ 2 h 79"/>
                <a:gd name="T22" fmla="*/ 112 w 290"/>
                <a:gd name="T23" fmla="*/ 0 h 79"/>
                <a:gd name="T24" fmla="*/ 139 w 290"/>
                <a:gd name="T25" fmla="*/ 0 h 79"/>
                <a:gd name="T26" fmla="*/ 170 w 290"/>
                <a:gd name="T27" fmla="*/ 2 h 79"/>
                <a:gd name="T28" fmla="*/ 205 w 290"/>
                <a:gd name="T29" fmla="*/ 8 h 79"/>
                <a:gd name="T30" fmla="*/ 245 w 290"/>
                <a:gd name="T31" fmla="*/ 16 h 79"/>
                <a:gd name="T32" fmla="*/ 290 w 290"/>
                <a:gd name="T33" fmla="*/ 28 h 79"/>
                <a:gd name="T34" fmla="*/ 283 w 290"/>
                <a:gd name="T35" fmla="*/ 45 h 79"/>
                <a:gd name="T36" fmla="*/ 281 w 290"/>
                <a:gd name="T37" fmla="*/ 44 h 79"/>
                <a:gd name="T38" fmla="*/ 274 w 290"/>
                <a:gd name="T39" fmla="*/ 42 h 79"/>
                <a:gd name="T40" fmla="*/ 263 w 290"/>
                <a:gd name="T41" fmla="*/ 39 h 79"/>
                <a:gd name="T42" fmla="*/ 249 w 290"/>
                <a:gd name="T43" fmla="*/ 35 h 79"/>
                <a:gd name="T44" fmla="*/ 232 w 290"/>
                <a:gd name="T45" fmla="*/ 31 h 79"/>
                <a:gd name="T46" fmla="*/ 212 w 290"/>
                <a:gd name="T47" fmla="*/ 27 h 79"/>
                <a:gd name="T48" fmla="*/ 191 w 290"/>
                <a:gd name="T49" fmla="*/ 24 h 79"/>
                <a:gd name="T50" fmla="*/ 167 w 290"/>
                <a:gd name="T51" fmla="*/ 22 h 79"/>
                <a:gd name="T52" fmla="*/ 144 w 290"/>
                <a:gd name="T53" fmla="*/ 21 h 79"/>
                <a:gd name="T54" fmla="*/ 120 w 290"/>
                <a:gd name="T55" fmla="*/ 21 h 79"/>
                <a:gd name="T56" fmla="*/ 96 w 290"/>
                <a:gd name="T57" fmla="*/ 23 h 79"/>
                <a:gd name="T58" fmla="*/ 74 w 290"/>
                <a:gd name="T59" fmla="*/ 28 h 79"/>
                <a:gd name="T60" fmla="*/ 52 w 290"/>
                <a:gd name="T61" fmla="*/ 36 h 79"/>
                <a:gd name="T62" fmla="*/ 32 w 290"/>
                <a:gd name="T63" fmla="*/ 46 h 79"/>
                <a:gd name="T64" fmla="*/ 15 w 290"/>
                <a:gd name="T65" fmla="*/ 61 h 79"/>
                <a:gd name="T66" fmla="*/ 0 w 290"/>
                <a:gd name="T67" fmla="*/ 79 h 79"/>
                <a:gd name="T68" fmla="*/ 0 w 290"/>
                <a:gd name="T69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19" name="Freeform 49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50 h 79"/>
                <a:gd name="T2" fmla="*/ 0 w 290"/>
                <a:gd name="T3" fmla="*/ 49 h 79"/>
                <a:gd name="T4" fmla="*/ 3 w 290"/>
                <a:gd name="T5" fmla="*/ 46 h 79"/>
                <a:gd name="T6" fmla="*/ 6 w 290"/>
                <a:gd name="T7" fmla="*/ 42 h 79"/>
                <a:gd name="T8" fmla="*/ 11 w 290"/>
                <a:gd name="T9" fmla="*/ 36 h 79"/>
                <a:gd name="T10" fmla="*/ 18 w 290"/>
                <a:gd name="T11" fmla="*/ 30 h 79"/>
                <a:gd name="T12" fmla="*/ 26 w 290"/>
                <a:gd name="T13" fmla="*/ 24 h 79"/>
                <a:gd name="T14" fmla="*/ 37 w 290"/>
                <a:gd name="T15" fmla="*/ 17 h 79"/>
                <a:gd name="T16" fmla="*/ 51 w 290"/>
                <a:gd name="T17" fmla="*/ 11 h 79"/>
                <a:gd name="T18" fmla="*/ 69 w 290"/>
                <a:gd name="T19" fmla="*/ 6 h 79"/>
                <a:gd name="T20" fmla="*/ 88 w 290"/>
                <a:gd name="T21" fmla="*/ 2 h 79"/>
                <a:gd name="T22" fmla="*/ 112 w 290"/>
                <a:gd name="T23" fmla="*/ 0 h 79"/>
                <a:gd name="T24" fmla="*/ 139 w 290"/>
                <a:gd name="T25" fmla="*/ 0 h 79"/>
                <a:gd name="T26" fmla="*/ 170 w 290"/>
                <a:gd name="T27" fmla="*/ 2 h 79"/>
                <a:gd name="T28" fmla="*/ 205 w 290"/>
                <a:gd name="T29" fmla="*/ 7 h 79"/>
                <a:gd name="T30" fmla="*/ 245 w 290"/>
                <a:gd name="T31" fmla="*/ 16 h 79"/>
                <a:gd name="T32" fmla="*/ 290 w 290"/>
                <a:gd name="T33" fmla="*/ 28 h 79"/>
                <a:gd name="T34" fmla="*/ 283 w 290"/>
                <a:gd name="T35" fmla="*/ 44 h 79"/>
                <a:gd name="T36" fmla="*/ 281 w 290"/>
                <a:gd name="T37" fmla="*/ 43 h 79"/>
                <a:gd name="T38" fmla="*/ 274 w 290"/>
                <a:gd name="T39" fmla="*/ 41 h 79"/>
                <a:gd name="T40" fmla="*/ 263 w 290"/>
                <a:gd name="T41" fmla="*/ 38 h 79"/>
                <a:gd name="T42" fmla="*/ 249 w 290"/>
                <a:gd name="T43" fmla="*/ 34 h 79"/>
                <a:gd name="T44" fmla="*/ 232 w 290"/>
                <a:gd name="T45" fmla="*/ 31 h 79"/>
                <a:gd name="T46" fmla="*/ 212 w 290"/>
                <a:gd name="T47" fmla="*/ 27 h 79"/>
                <a:gd name="T48" fmla="*/ 191 w 290"/>
                <a:gd name="T49" fmla="*/ 24 h 79"/>
                <a:gd name="T50" fmla="*/ 167 w 290"/>
                <a:gd name="T51" fmla="*/ 21 h 79"/>
                <a:gd name="T52" fmla="*/ 144 w 290"/>
                <a:gd name="T53" fmla="*/ 20 h 79"/>
                <a:gd name="T54" fmla="*/ 120 w 290"/>
                <a:gd name="T55" fmla="*/ 21 h 79"/>
                <a:gd name="T56" fmla="*/ 96 w 290"/>
                <a:gd name="T57" fmla="*/ 23 h 79"/>
                <a:gd name="T58" fmla="*/ 74 w 290"/>
                <a:gd name="T59" fmla="*/ 28 h 79"/>
                <a:gd name="T60" fmla="*/ 52 w 290"/>
                <a:gd name="T61" fmla="*/ 36 h 79"/>
                <a:gd name="T62" fmla="*/ 32 w 290"/>
                <a:gd name="T63" fmla="*/ 46 h 79"/>
                <a:gd name="T64" fmla="*/ 15 w 290"/>
                <a:gd name="T65" fmla="*/ 61 h 79"/>
                <a:gd name="T66" fmla="*/ 0 w 290"/>
                <a:gd name="T67" fmla="*/ 79 h 79"/>
                <a:gd name="T68" fmla="*/ 0 w 290"/>
                <a:gd name="T69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20" name="Freeform 50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840 h 868"/>
                <a:gd name="T4" fmla="*/ 142 w 469"/>
                <a:gd name="T5" fmla="*/ 868 h 868"/>
                <a:gd name="T6" fmla="*/ 136 w 469"/>
                <a:gd name="T7" fmla="*/ 755 h 868"/>
                <a:gd name="T8" fmla="*/ 469 w 469"/>
                <a:gd name="T9" fmla="*/ 806 h 868"/>
                <a:gd name="T10" fmla="*/ 463 w 469"/>
                <a:gd name="T11" fmla="*/ 761 h 868"/>
                <a:gd name="T12" fmla="*/ 232 w 469"/>
                <a:gd name="T13" fmla="*/ 732 h 868"/>
                <a:gd name="T14" fmla="*/ 226 w 469"/>
                <a:gd name="T15" fmla="*/ 635 h 868"/>
                <a:gd name="T16" fmla="*/ 68 w 469"/>
                <a:gd name="T17" fmla="*/ 635 h 868"/>
                <a:gd name="T18" fmla="*/ 64 w 469"/>
                <a:gd name="T19" fmla="*/ 623 h 868"/>
                <a:gd name="T20" fmla="*/ 53 w 469"/>
                <a:gd name="T21" fmla="*/ 587 h 868"/>
                <a:gd name="T22" fmla="*/ 39 w 469"/>
                <a:gd name="T23" fmla="*/ 530 h 868"/>
                <a:gd name="T24" fmla="*/ 25 w 469"/>
                <a:gd name="T25" fmla="*/ 455 h 868"/>
                <a:gd name="T26" fmla="*/ 14 w 469"/>
                <a:gd name="T27" fmla="*/ 365 h 868"/>
                <a:gd name="T28" fmla="*/ 10 w 469"/>
                <a:gd name="T29" fmla="*/ 262 h 868"/>
                <a:gd name="T30" fmla="*/ 19 w 469"/>
                <a:gd name="T31" fmla="*/ 149 h 868"/>
                <a:gd name="T32" fmla="*/ 40 w 469"/>
                <a:gd name="T33" fmla="*/ 29 h 868"/>
                <a:gd name="T34" fmla="*/ 0 w 469"/>
                <a:gd name="T35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21" name="Freeform 50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18 h 118"/>
                <a:gd name="T2" fmla="*/ 3 w 604"/>
                <a:gd name="T3" fmla="*/ 117 h 118"/>
                <a:gd name="T4" fmla="*/ 14 w 604"/>
                <a:gd name="T5" fmla="*/ 113 h 118"/>
                <a:gd name="T6" fmla="*/ 29 w 604"/>
                <a:gd name="T7" fmla="*/ 108 h 118"/>
                <a:gd name="T8" fmla="*/ 50 w 604"/>
                <a:gd name="T9" fmla="*/ 101 h 118"/>
                <a:gd name="T10" fmla="*/ 77 w 604"/>
                <a:gd name="T11" fmla="*/ 93 h 118"/>
                <a:gd name="T12" fmla="*/ 107 w 604"/>
                <a:gd name="T13" fmla="*/ 85 h 118"/>
                <a:gd name="T14" fmla="*/ 143 w 604"/>
                <a:gd name="T15" fmla="*/ 76 h 118"/>
                <a:gd name="T16" fmla="*/ 181 w 604"/>
                <a:gd name="T17" fmla="*/ 69 h 118"/>
                <a:gd name="T18" fmla="*/ 224 w 604"/>
                <a:gd name="T19" fmla="*/ 62 h 118"/>
                <a:gd name="T20" fmla="*/ 270 w 604"/>
                <a:gd name="T21" fmla="*/ 57 h 118"/>
                <a:gd name="T22" fmla="*/ 319 w 604"/>
                <a:gd name="T23" fmla="*/ 53 h 118"/>
                <a:gd name="T24" fmla="*/ 369 w 604"/>
                <a:gd name="T25" fmla="*/ 52 h 118"/>
                <a:gd name="T26" fmla="*/ 422 w 604"/>
                <a:gd name="T27" fmla="*/ 53 h 118"/>
                <a:gd name="T28" fmla="*/ 476 w 604"/>
                <a:gd name="T29" fmla="*/ 58 h 118"/>
                <a:gd name="T30" fmla="*/ 531 w 604"/>
                <a:gd name="T31" fmla="*/ 66 h 118"/>
                <a:gd name="T32" fmla="*/ 587 w 604"/>
                <a:gd name="T33" fmla="*/ 78 h 118"/>
                <a:gd name="T34" fmla="*/ 604 w 604"/>
                <a:gd name="T35" fmla="*/ 0 h 118"/>
                <a:gd name="T36" fmla="*/ 600 w 604"/>
                <a:gd name="T37" fmla="*/ 0 h 118"/>
                <a:gd name="T38" fmla="*/ 587 w 604"/>
                <a:gd name="T39" fmla="*/ 0 h 118"/>
                <a:gd name="T40" fmla="*/ 566 w 604"/>
                <a:gd name="T41" fmla="*/ 0 h 118"/>
                <a:gd name="T42" fmla="*/ 540 w 604"/>
                <a:gd name="T43" fmla="*/ 1 h 118"/>
                <a:gd name="T44" fmla="*/ 507 w 604"/>
                <a:gd name="T45" fmla="*/ 2 h 118"/>
                <a:gd name="T46" fmla="*/ 470 w 604"/>
                <a:gd name="T47" fmla="*/ 3 h 118"/>
                <a:gd name="T48" fmla="*/ 428 w 604"/>
                <a:gd name="T49" fmla="*/ 6 h 118"/>
                <a:gd name="T50" fmla="*/ 383 w 604"/>
                <a:gd name="T51" fmla="*/ 8 h 118"/>
                <a:gd name="T52" fmla="*/ 335 w 604"/>
                <a:gd name="T53" fmla="*/ 12 h 118"/>
                <a:gd name="T54" fmla="*/ 285 w 604"/>
                <a:gd name="T55" fmla="*/ 16 h 118"/>
                <a:gd name="T56" fmla="*/ 235 w 604"/>
                <a:gd name="T57" fmla="*/ 21 h 118"/>
                <a:gd name="T58" fmla="*/ 186 w 604"/>
                <a:gd name="T59" fmla="*/ 28 h 118"/>
                <a:gd name="T60" fmla="*/ 136 w 604"/>
                <a:gd name="T61" fmla="*/ 36 h 118"/>
                <a:gd name="T62" fmla="*/ 88 w 604"/>
                <a:gd name="T63" fmla="*/ 45 h 118"/>
                <a:gd name="T64" fmla="*/ 42 w 604"/>
                <a:gd name="T65" fmla="*/ 55 h 118"/>
                <a:gd name="T66" fmla="*/ 0 w 604"/>
                <a:gd name="T67" fmla="*/ 67 h 118"/>
                <a:gd name="T68" fmla="*/ 0 w 604"/>
                <a:gd name="T6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22" name="Freeform 50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430 w 1017"/>
                <a:gd name="T1" fmla="*/ 326 h 337"/>
                <a:gd name="T2" fmla="*/ 432 w 1017"/>
                <a:gd name="T3" fmla="*/ 325 h 337"/>
                <a:gd name="T4" fmla="*/ 438 w 1017"/>
                <a:gd name="T5" fmla="*/ 323 h 337"/>
                <a:gd name="T6" fmla="*/ 447 w 1017"/>
                <a:gd name="T7" fmla="*/ 319 h 337"/>
                <a:gd name="T8" fmla="*/ 459 w 1017"/>
                <a:gd name="T9" fmla="*/ 314 h 337"/>
                <a:gd name="T10" fmla="*/ 474 w 1017"/>
                <a:gd name="T11" fmla="*/ 308 h 337"/>
                <a:gd name="T12" fmla="*/ 491 w 1017"/>
                <a:gd name="T13" fmla="*/ 301 h 337"/>
                <a:gd name="T14" fmla="*/ 509 w 1017"/>
                <a:gd name="T15" fmla="*/ 291 h 337"/>
                <a:gd name="T16" fmla="*/ 528 w 1017"/>
                <a:gd name="T17" fmla="*/ 282 h 337"/>
                <a:gd name="T18" fmla="*/ 549 w 1017"/>
                <a:gd name="T19" fmla="*/ 272 h 337"/>
                <a:gd name="T20" fmla="*/ 568 w 1017"/>
                <a:gd name="T21" fmla="*/ 260 h 337"/>
                <a:gd name="T22" fmla="*/ 587 w 1017"/>
                <a:gd name="T23" fmla="*/ 248 h 337"/>
                <a:gd name="T24" fmla="*/ 606 w 1017"/>
                <a:gd name="T25" fmla="*/ 235 h 337"/>
                <a:gd name="T26" fmla="*/ 623 w 1017"/>
                <a:gd name="T27" fmla="*/ 222 h 337"/>
                <a:gd name="T28" fmla="*/ 638 w 1017"/>
                <a:gd name="T29" fmla="*/ 208 h 337"/>
                <a:gd name="T30" fmla="*/ 651 w 1017"/>
                <a:gd name="T31" fmla="*/ 193 h 337"/>
                <a:gd name="T32" fmla="*/ 662 w 1017"/>
                <a:gd name="T33" fmla="*/ 179 h 337"/>
                <a:gd name="T34" fmla="*/ 0 w 1017"/>
                <a:gd name="T35" fmla="*/ 17 h 337"/>
                <a:gd name="T36" fmla="*/ 51 w 1017"/>
                <a:gd name="T37" fmla="*/ 0 h 337"/>
                <a:gd name="T38" fmla="*/ 1017 w 1017"/>
                <a:gd name="T39" fmla="*/ 237 h 337"/>
                <a:gd name="T40" fmla="*/ 977 w 1017"/>
                <a:gd name="T41" fmla="*/ 260 h 337"/>
                <a:gd name="T42" fmla="*/ 698 w 1017"/>
                <a:gd name="T43" fmla="*/ 188 h 337"/>
                <a:gd name="T44" fmla="*/ 697 w 1017"/>
                <a:gd name="T45" fmla="*/ 189 h 337"/>
                <a:gd name="T46" fmla="*/ 695 w 1017"/>
                <a:gd name="T47" fmla="*/ 192 h 337"/>
                <a:gd name="T48" fmla="*/ 691 w 1017"/>
                <a:gd name="T49" fmla="*/ 196 h 337"/>
                <a:gd name="T50" fmla="*/ 685 w 1017"/>
                <a:gd name="T51" fmla="*/ 202 h 337"/>
                <a:gd name="T52" fmla="*/ 678 w 1017"/>
                <a:gd name="T53" fmla="*/ 211 h 337"/>
                <a:gd name="T54" fmla="*/ 668 w 1017"/>
                <a:gd name="T55" fmla="*/ 219 h 337"/>
                <a:gd name="T56" fmla="*/ 657 w 1017"/>
                <a:gd name="T57" fmla="*/ 229 h 337"/>
                <a:gd name="T58" fmla="*/ 642 w 1017"/>
                <a:gd name="T59" fmla="*/ 239 h 337"/>
                <a:gd name="T60" fmla="*/ 626 w 1017"/>
                <a:gd name="T61" fmla="*/ 250 h 337"/>
                <a:gd name="T62" fmla="*/ 609 w 1017"/>
                <a:gd name="T63" fmla="*/ 263 h 337"/>
                <a:gd name="T64" fmla="*/ 587 w 1017"/>
                <a:gd name="T65" fmla="*/ 275 h 337"/>
                <a:gd name="T66" fmla="*/ 565 w 1017"/>
                <a:gd name="T67" fmla="*/ 287 h 337"/>
                <a:gd name="T68" fmla="*/ 540 w 1017"/>
                <a:gd name="T69" fmla="*/ 301 h 337"/>
                <a:gd name="T70" fmla="*/ 511 w 1017"/>
                <a:gd name="T71" fmla="*/ 313 h 337"/>
                <a:gd name="T72" fmla="*/ 480 w 1017"/>
                <a:gd name="T73" fmla="*/ 325 h 337"/>
                <a:gd name="T74" fmla="*/ 447 w 1017"/>
                <a:gd name="T75" fmla="*/ 337 h 337"/>
                <a:gd name="T76" fmla="*/ 430 w 1017"/>
                <a:gd name="T77" fmla="*/ 32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23" name="Freeform 50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013 w 1036"/>
                <a:gd name="T3" fmla="*/ 303 h 303"/>
                <a:gd name="T4" fmla="*/ 1036 w 1036"/>
                <a:gd name="T5" fmla="*/ 303 h 303"/>
                <a:gd name="T6" fmla="*/ 31 w 1036"/>
                <a:gd name="T7" fmla="*/ 0 h 303"/>
                <a:gd name="T8" fmla="*/ 0 w 1036"/>
                <a:gd name="T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24" name="Freeform 50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1 h 270"/>
                <a:gd name="T2" fmla="*/ 1001 w 1023"/>
                <a:gd name="T3" fmla="*/ 270 h 270"/>
                <a:gd name="T4" fmla="*/ 1023 w 1023"/>
                <a:gd name="T5" fmla="*/ 269 h 270"/>
                <a:gd name="T6" fmla="*/ 31 w 1023"/>
                <a:gd name="T7" fmla="*/ 0 h 270"/>
                <a:gd name="T8" fmla="*/ 0 w 1023"/>
                <a:gd name="T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25" name="Freeform 50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009 w 1028"/>
                <a:gd name="T3" fmla="*/ 299 h 299"/>
                <a:gd name="T4" fmla="*/ 1028 w 1028"/>
                <a:gd name="T5" fmla="*/ 292 h 299"/>
                <a:gd name="T6" fmla="*/ 30 w 1028"/>
                <a:gd name="T7" fmla="*/ 0 h 299"/>
                <a:gd name="T8" fmla="*/ 0 w 1028"/>
                <a:gd name="T9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2826" name="Group 506"/>
          <p:cNvGrpSpPr>
            <a:grpSpLocks/>
          </p:cNvGrpSpPr>
          <p:nvPr/>
        </p:nvGrpSpPr>
        <p:grpSpPr bwMode="auto">
          <a:xfrm>
            <a:off x="5792788" y="3178175"/>
            <a:ext cx="338137" cy="282575"/>
            <a:chOff x="3899" y="3264"/>
            <a:chExt cx="213" cy="178"/>
          </a:xfrm>
        </p:grpSpPr>
        <p:sp>
          <p:nvSpPr>
            <p:cNvPr id="312827" name="Freeform 50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539 w 1913"/>
                <a:gd name="T1" fmla="*/ 115 h 1606"/>
                <a:gd name="T2" fmla="*/ 544 w 1913"/>
                <a:gd name="T3" fmla="*/ 114 h 1606"/>
                <a:gd name="T4" fmla="*/ 555 w 1913"/>
                <a:gd name="T5" fmla="*/ 110 h 1606"/>
                <a:gd name="T6" fmla="*/ 574 w 1913"/>
                <a:gd name="T7" fmla="*/ 103 h 1606"/>
                <a:gd name="T8" fmla="*/ 602 w 1913"/>
                <a:gd name="T9" fmla="*/ 95 h 1606"/>
                <a:gd name="T10" fmla="*/ 636 w 1913"/>
                <a:gd name="T11" fmla="*/ 85 h 1606"/>
                <a:gd name="T12" fmla="*/ 679 w 1913"/>
                <a:gd name="T13" fmla="*/ 75 h 1606"/>
                <a:gd name="T14" fmla="*/ 730 w 1913"/>
                <a:gd name="T15" fmla="*/ 64 h 1606"/>
                <a:gd name="T16" fmla="*/ 789 w 1913"/>
                <a:gd name="T17" fmla="*/ 52 h 1606"/>
                <a:gd name="T18" fmla="*/ 855 w 1913"/>
                <a:gd name="T19" fmla="*/ 41 h 1606"/>
                <a:gd name="T20" fmla="*/ 929 w 1913"/>
                <a:gd name="T21" fmla="*/ 31 h 1606"/>
                <a:gd name="T22" fmla="*/ 1013 w 1913"/>
                <a:gd name="T23" fmla="*/ 21 h 1606"/>
                <a:gd name="T24" fmla="*/ 1103 w 1913"/>
                <a:gd name="T25" fmla="*/ 13 h 1606"/>
                <a:gd name="T26" fmla="*/ 1202 w 1913"/>
                <a:gd name="T27" fmla="*/ 6 h 1606"/>
                <a:gd name="T28" fmla="*/ 1309 w 1913"/>
                <a:gd name="T29" fmla="*/ 1 h 1606"/>
                <a:gd name="T30" fmla="*/ 1425 w 1913"/>
                <a:gd name="T31" fmla="*/ 0 h 1606"/>
                <a:gd name="T32" fmla="*/ 1548 w 1913"/>
                <a:gd name="T33" fmla="*/ 1 h 1606"/>
                <a:gd name="T34" fmla="*/ 1601 w 1913"/>
                <a:gd name="T35" fmla="*/ 221 h 1606"/>
                <a:gd name="T36" fmla="*/ 1620 w 1913"/>
                <a:gd name="T37" fmla="*/ 230 h 1606"/>
                <a:gd name="T38" fmla="*/ 1663 w 1913"/>
                <a:gd name="T39" fmla="*/ 260 h 1606"/>
                <a:gd name="T40" fmla="*/ 1709 w 1913"/>
                <a:gd name="T41" fmla="*/ 312 h 1606"/>
                <a:gd name="T42" fmla="*/ 1736 w 1913"/>
                <a:gd name="T43" fmla="*/ 388 h 1606"/>
                <a:gd name="T44" fmla="*/ 1849 w 1913"/>
                <a:gd name="T45" fmla="*/ 898 h 1606"/>
                <a:gd name="T46" fmla="*/ 1895 w 1913"/>
                <a:gd name="T47" fmla="*/ 1110 h 1606"/>
                <a:gd name="T48" fmla="*/ 1902 w 1913"/>
                <a:gd name="T49" fmla="*/ 1125 h 1606"/>
                <a:gd name="T50" fmla="*/ 1912 w 1913"/>
                <a:gd name="T51" fmla="*/ 1166 h 1606"/>
                <a:gd name="T52" fmla="*/ 1911 w 1913"/>
                <a:gd name="T53" fmla="*/ 1229 h 1606"/>
                <a:gd name="T54" fmla="*/ 1884 w 1913"/>
                <a:gd name="T55" fmla="*/ 1307 h 1606"/>
                <a:gd name="T56" fmla="*/ 0 w 1913"/>
                <a:gd name="T57" fmla="*/ 1258 h 1606"/>
                <a:gd name="T58" fmla="*/ 188 w 1913"/>
                <a:gd name="T59" fmla="*/ 1159 h 1606"/>
                <a:gd name="T60" fmla="*/ 189 w 1913"/>
                <a:gd name="T61" fmla="*/ 220 h 1606"/>
                <a:gd name="T62" fmla="*/ 198 w 1913"/>
                <a:gd name="T63" fmla="*/ 214 h 1606"/>
                <a:gd name="T64" fmla="*/ 218 w 1913"/>
                <a:gd name="T65" fmla="*/ 203 h 1606"/>
                <a:gd name="T66" fmla="*/ 245 w 1913"/>
                <a:gd name="T67" fmla="*/ 191 h 1606"/>
                <a:gd name="T68" fmla="*/ 281 w 1913"/>
                <a:gd name="T69" fmla="*/ 179 h 1606"/>
                <a:gd name="T70" fmla="*/ 326 w 1913"/>
                <a:gd name="T71" fmla="*/ 173 h 1606"/>
                <a:gd name="T72" fmla="*/ 378 w 1913"/>
                <a:gd name="T73" fmla="*/ 172 h 1606"/>
                <a:gd name="T74" fmla="*/ 439 w 1913"/>
                <a:gd name="T75" fmla="*/ 181 h 1606"/>
                <a:gd name="T76" fmla="*/ 518 w 1913"/>
                <a:gd name="T77" fmla="*/ 213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28" name="Freeform 50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609 w 614"/>
                <a:gd name="T1" fmla="*/ 26 h 697"/>
                <a:gd name="T2" fmla="*/ 606 w 614"/>
                <a:gd name="T3" fmla="*/ 25 h 697"/>
                <a:gd name="T4" fmla="*/ 596 w 614"/>
                <a:gd name="T5" fmla="*/ 23 h 697"/>
                <a:gd name="T6" fmla="*/ 581 w 614"/>
                <a:gd name="T7" fmla="*/ 18 h 697"/>
                <a:gd name="T8" fmla="*/ 559 w 614"/>
                <a:gd name="T9" fmla="*/ 14 h 697"/>
                <a:gd name="T10" fmla="*/ 534 w 614"/>
                <a:gd name="T11" fmla="*/ 10 h 697"/>
                <a:gd name="T12" fmla="*/ 503 w 614"/>
                <a:gd name="T13" fmla="*/ 6 h 697"/>
                <a:gd name="T14" fmla="*/ 469 w 614"/>
                <a:gd name="T15" fmla="*/ 3 h 697"/>
                <a:gd name="T16" fmla="*/ 430 w 614"/>
                <a:gd name="T17" fmla="*/ 1 h 697"/>
                <a:gd name="T18" fmla="*/ 388 w 614"/>
                <a:gd name="T19" fmla="*/ 0 h 697"/>
                <a:gd name="T20" fmla="*/ 344 w 614"/>
                <a:gd name="T21" fmla="*/ 2 h 697"/>
                <a:gd name="T22" fmla="*/ 297 w 614"/>
                <a:gd name="T23" fmla="*/ 6 h 697"/>
                <a:gd name="T24" fmla="*/ 247 w 614"/>
                <a:gd name="T25" fmla="*/ 14 h 697"/>
                <a:gd name="T26" fmla="*/ 197 w 614"/>
                <a:gd name="T27" fmla="*/ 25 h 697"/>
                <a:gd name="T28" fmla="*/ 145 w 614"/>
                <a:gd name="T29" fmla="*/ 40 h 697"/>
                <a:gd name="T30" fmla="*/ 92 w 614"/>
                <a:gd name="T31" fmla="*/ 58 h 697"/>
                <a:gd name="T32" fmla="*/ 39 w 614"/>
                <a:gd name="T33" fmla="*/ 83 h 697"/>
                <a:gd name="T34" fmla="*/ 35 w 614"/>
                <a:gd name="T35" fmla="*/ 96 h 697"/>
                <a:gd name="T36" fmla="*/ 26 w 614"/>
                <a:gd name="T37" fmla="*/ 134 h 697"/>
                <a:gd name="T38" fmla="*/ 15 w 614"/>
                <a:gd name="T39" fmla="*/ 192 h 697"/>
                <a:gd name="T40" fmla="*/ 5 w 614"/>
                <a:gd name="T41" fmla="*/ 268 h 697"/>
                <a:gd name="T42" fmla="*/ 0 w 614"/>
                <a:gd name="T43" fmla="*/ 358 h 697"/>
                <a:gd name="T44" fmla="*/ 4 w 614"/>
                <a:gd name="T45" fmla="*/ 459 h 697"/>
                <a:gd name="T46" fmla="*/ 19 w 614"/>
                <a:gd name="T47" fmla="*/ 568 h 697"/>
                <a:gd name="T48" fmla="*/ 50 w 614"/>
                <a:gd name="T49" fmla="*/ 679 h 697"/>
                <a:gd name="T50" fmla="*/ 54 w 614"/>
                <a:gd name="T51" fmla="*/ 679 h 697"/>
                <a:gd name="T52" fmla="*/ 62 w 614"/>
                <a:gd name="T53" fmla="*/ 678 h 697"/>
                <a:gd name="T54" fmla="*/ 75 w 614"/>
                <a:gd name="T55" fmla="*/ 676 h 697"/>
                <a:gd name="T56" fmla="*/ 93 w 614"/>
                <a:gd name="T57" fmla="*/ 675 h 697"/>
                <a:gd name="T58" fmla="*/ 117 w 614"/>
                <a:gd name="T59" fmla="*/ 673 h 697"/>
                <a:gd name="T60" fmla="*/ 144 w 614"/>
                <a:gd name="T61" fmla="*/ 671 h 697"/>
                <a:gd name="T62" fmla="*/ 177 w 614"/>
                <a:gd name="T63" fmla="*/ 670 h 697"/>
                <a:gd name="T64" fmla="*/ 212 w 614"/>
                <a:gd name="T65" fmla="*/ 669 h 697"/>
                <a:gd name="T66" fmla="*/ 252 w 614"/>
                <a:gd name="T67" fmla="*/ 668 h 697"/>
                <a:gd name="T68" fmla="*/ 295 w 614"/>
                <a:gd name="T69" fmla="*/ 669 h 697"/>
                <a:gd name="T70" fmla="*/ 342 w 614"/>
                <a:gd name="T71" fmla="*/ 670 h 697"/>
                <a:gd name="T72" fmla="*/ 391 w 614"/>
                <a:gd name="T73" fmla="*/ 672 h 697"/>
                <a:gd name="T74" fmla="*/ 443 w 614"/>
                <a:gd name="T75" fmla="*/ 676 h 697"/>
                <a:gd name="T76" fmla="*/ 498 w 614"/>
                <a:gd name="T77" fmla="*/ 681 h 697"/>
                <a:gd name="T78" fmla="*/ 555 w 614"/>
                <a:gd name="T79" fmla="*/ 688 h 697"/>
                <a:gd name="T80" fmla="*/ 614 w 614"/>
                <a:gd name="T81" fmla="*/ 697 h 697"/>
                <a:gd name="T82" fmla="*/ 611 w 614"/>
                <a:gd name="T83" fmla="*/ 676 h 697"/>
                <a:gd name="T84" fmla="*/ 605 w 614"/>
                <a:gd name="T85" fmla="*/ 621 h 697"/>
                <a:gd name="T86" fmla="*/ 596 w 614"/>
                <a:gd name="T87" fmla="*/ 538 h 697"/>
                <a:gd name="T88" fmla="*/ 589 w 614"/>
                <a:gd name="T89" fmla="*/ 438 h 697"/>
                <a:gd name="T90" fmla="*/ 584 w 614"/>
                <a:gd name="T91" fmla="*/ 327 h 697"/>
                <a:gd name="T92" fmla="*/ 584 w 614"/>
                <a:gd name="T93" fmla="*/ 217 h 697"/>
                <a:gd name="T94" fmla="*/ 592 w 614"/>
                <a:gd name="T95" fmla="*/ 114 h 697"/>
                <a:gd name="T96" fmla="*/ 609 w 614"/>
                <a:gd name="T97" fmla="*/ 26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29" name="Freeform 50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6 w 1014"/>
                <a:gd name="T1" fmla="*/ 523 h 693"/>
                <a:gd name="T2" fmla="*/ 0 w 1014"/>
                <a:gd name="T3" fmla="*/ 608 h 693"/>
                <a:gd name="T4" fmla="*/ 660 w 1014"/>
                <a:gd name="T5" fmla="*/ 693 h 693"/>
                <a:gd name="T6" fmla="*/ 665 w 1014"/>
                <a:gd name="T7" fmla="*/ 691 h 693"/>
                <a:gd name="T8" fmla="*/ 679 w 1014"/>
                <a:gd name="T9" fmla="*/ 683 h 693"/>
                <a:gd name="T10" fmla="*/ 700 w 1014"/>
                <a:gd name="T11" fmla="*/ 672 h 693"/>
                <a:gd name="T12" fmla="*/ 726 w 1014"/>
                <a:gd name="T13" fmla="*/ 657 h 693"/>
                <a:gd name="T14" fmla="*/ 758 w 1014"/>
                <a:gd name="T15" fmla="*/ 636 h 693"/>
                <a:gd name="T16" fmla="*/ 793 w 1014"/>
                <a:gd name="T17" fmla="*/ 611 h 693"/>
                <a:gd name="T18" fmla="*/ 829 w 1014"/>
                <a:gd name="T19" fmla="*/ 581 h 693"/>
                <a:gd name="T20" fmla="*/ 866 w 1014"/>
                <a:gd name="T21" fmla="*/ 546 h 693"/>
                <a:gd name="T22" fmla="*/ 902 w 1014"/>
                <a:gd name="T23" fmla="*/ 508 h 693"/>
                <a:gd name="T24" fmla="*/ 935 w 1014"/>
                <a:gd name="T25" fmla="*/ 465 h 693"/>
                <a:gd name="T26" fmla="*/ 964 w 1014"/>
                <a:gd name="T27" fmla="*/ 416 h 693"/>
                <a:gd name="T28" fmla="*/ 987 w 1014"/>
                <a:gd name="T29" fmla="*/ 362 h 693"/>
                <a:gd name="T30" fmla="*/ 1004 w 1014"/>
                <a:gd name="T31" fmla="*/ 305 h 693"/>
                <a:gd name="T32" fmla="*/ 1014 w 1014"/>
                <a:gd name="T33" fmla="*/ 242 h 693"/>
                <a:gd name="T34" fmla="*/ 1012 w 1014"/>
                <a:gd name="T35" fmla="*/ 175 h 693"/>
                <a:gd name="T36" fmla="*/ 1000 w 1014"/>
                <a:gd name="T37" fmla="*/ 103 h 693"/>
                <a:gd name="T38" fmla="*/ 998 w 1014"/>
                <a:gd name="T39" fmla="*/ 98 h 693"/>
                <a:gd name="T40" fmla="*/ 992 w 1014"/>
                <a:gd name="T41" fmla="*/ 87 h 693"/>
                <a:gd name="T42" fmla="*/ 981 w 1014"/>
                <a:gd name="T43" fmla="*/ 72 h 693"/>
                <a:gd name="T44" fmla="*/ 967 w 1014"/>
                <a:gd name="T45" fmla="*/ 53 h 693"/>
                <a:gd name="T46" fmla="*/ 948 w 1014"/>
                <a:gd name="T47" fmla="*/ 35 h 693"/>
                <a:gd name="T48" fmla="*/ 926 w 1014"/>
                <a:gd name="T49" fmla="*/ 19 h 693"/>
                <a:gd name="T50" fmla="*/ 900 w 1014"/>
                <a:gd name="T51" fmla="*/ 6 h 693"/>
                <a:gd name="T52" fmla="*/ 870 w 1014"/>
                <a:gd name="T53" fmla="*/ 0 h 693"/>
                <a:gd name="T54" fmla="*/ 874 w 1014"/>
                <a:gd name="T55" fmla="*/ 12 h 693"/>
                <a:gd name="T56" fmla="*/ 884 w 1014"/>
                <a:gd name="T57" fmla="*/ 41 h 693"/>
                <a:gd name="T58" fmla="*/ 896 w 1014"/>
                <a:gd name="T59" fmla="*/ 89 h 693"/>
                <a:gd name="T60" fmla="*/ 907 w 1014"/>
                <a:gd name="T61" fmla="*/ 151 h 693"/>
                <a:gd name="T62" fmla="*/ 910 w 1014"/>
                <a:gd name="T63" fmla="*/ 225 h 693"/>
                <a:gd name="T64" fmla="*/ 902 w 1014"/>
                <a:gd name="T65" fmla="*/ 307 h 693"/>
                <a:gd name="T66" fmla="*/ 878 w 1014"/>
                <a:gd name="T67" fmla="*/ 396 h 693"/>
                <a:gd name="T68" fmla="*/ 836 w 1014"/>
                <a:gd name="T69" fmla="*/ 489 h 693"/>
                <a:gd name="T70" fmla="*/ 835 w 1014"/>
                <a:gd name="T71" fmla="*/ 490 h 693"/>
                <a:gd name="T72" fmla="*/ 831 w 1014"/>
                <a:gd name="T73" fmla="*/ 493 h 693"/>
                <a:gd name="T74" fmla="*/ 825 w 1014"/>
                <a:gd name="T75" fmla="*/ 498 h 693"/>
                <a:gd name="T76" fmla="*/ 816 w 1014"/>
                <a:gd name="T77" fmla="*/ 506 h 693"/>
                <a:gd name="T78" fmla="*/ 805 w 1014"/>
                <a:gd name="T79" fmla="*/ 513 h 693"/>
                <a:gd name="T80" fmla="*/ 792 w 1014"/>
                <a:gd name="T81" fmla="*/ 521 h 693"/>
                <a:gd name="T82" fmla="*/ 775 w 1014"/>
                <a:gd name="T83" fmla="*/ 529 h 693"/>
                <a:gd name="T84" fmla="*/ 757 w 1014"/>
                <a:gd name="T85" fmla="*/ 537 h 693"/>
                <a:gd name="T86" fmla="*/ 737 w 1014"/>
                <a:gd name="T87" fmla="*/ 544 h 693"/>
                <a:gd name="T88" fmla="*/ 713 w 1014"/>
                <a:gd name="T89" fmla="*/ 552 h 693"/>
                <a:gd name="T90" fmla="*/ 688 w 1014"/>
                <a:gd name="T91" fmla="*/ 557 h 693"/>
                <a:gd name="T92" fmla="*/ 659 w 1014"/>
                <a:gd name="T93" fmla="*/ 561 h 693"/>
                <a:gd name="T94" fmla="*/ 630 w 1014"/>
                <a:gd name="T95" fmla="*/ 562 h 693"/>
                <a:gd name="T96" fmla="*/ 597 w 1014"/>
                <a:gd name="T97" fmla="*/ 561 h 693"/>
                <a:gd name="T98" fmla="*/ 562 w 1014"/>
                <a:gd name="T99" fmla="*/ 558 h 693"/>
                <a:gd name="T100" fmla="*/ 525 w 1014"/>
                <a:gd name="T101" fmla="*/ 551 h 693"/>
                <a:gd name="T102" fmla="*/ 525 w 1014"/>
                <a:gd name="T103" fmla="*/ 642 h 693"/>
                <a:gd name="T104" fmla="*/ 23 w 1014"/>
                <a:gd name="T105" fmla="*/ 590 h 693"/>
                <a:gd name="T106" fmla="*/ 6 w 1014"/>
                <a:gd name="T107" fmla="*/ 523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30" name="Freeform 51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745 w 745"/>
                <a:gd name="T1" fmla="*/ 86 h 240"/>
                <a:gd name="T2" fmla="*/ 11 w 745"/>
                <a:gd name="T3" fmla="*/ 0 h 240"/>
                <a:gd name="T4" fmla="*/ 0 w 745"/>
                <a:gd name="T5" fmla="*/ 86 h 240"/>
                <a:gd name="T6" fmla="*/ 722 w 745"/>
                <a:gd name="T7" fmla="*/ 240 h 240"/>
                <a:gd name="T8" fmla="*/ 745 w 745"/>
                <a:gd name="T9" fmla="*/ 8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31" name="Freeform 51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319 w 319"/>
                <a:gd name="T1" fmla="*/ 47 h 109"/>
                <a:gd name="T2" fmla="*/ 4 w 319"/>
                <a:gd name="T3" fmla="*/ 0 h 109"/>
                <a:gd name="T4" fmla="*/ 0 w 319"/>
                <a:gd name="T5" fmla="*/ 45 h 109"/>
                <a:gd name="T6" fmla="*/ 309 w 319"/>
                <a:gd name="T7" fmla="*/ 109 h 109"/>
                <a:gd name="T8" fmla="*/ 319 w 319"/>
                <a:gd name="T9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32" name="Freeform 51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213 w 213"/>
                <a:gd name="T1" fmla="*/ 37 h 81"/>
                <a:gd name="T2" fmla="*/ 0 w 213"/>
                <a:gd name="T3" fmla="*/ 0 h 81"/>
                <a:gd name="T4" fmla="*/ 2 w 213"/>
                <a:gd name="T5" fmla="*/ 39 h 81"/>
                <a:gd name="T6" fmla="*/ 206 w 213"/>
                <a:gd name="T7" fmla="*/ 81 h 81"/>
                <a:gd name="T8" fmla="*/ 213 w 213"/>
                <a:gd name="T9" fmla="*/ 3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33" name="Freeform 51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124 h 415"/>
                <a:gd name="T2" fmla="*/ 3 w 1254"/>
                <a:gd name="T3" fmla="*/ 124 h 415"/>
                <a:gd name="T4" fmla="*/ 10 w 1254"/>
                <a:gd name="T5" fmla="*/ 122 h 415"/>
                <a:gd name="T6" fmla="*/ 23 w 1254"/>
                <a:gd name="T7" fmla="*/ 120 h 415"/>
                <a:gd name="T8" fmla="*/ 40 w 1254"/>
                <a:gd name="T9" fmla="*/ 117 h 415"/>
                <a:gd name="T10" fmla="*/ 59 w 1254"/>
                <a:gd name="T11" fmla="*/ 114 h 415"/>
                <a:gd name="T12" fmla="*/ 81 w 1254"/>
                <a:gd name="T13" fmla="*/ 109 h 415"/>
                <a:gd name="T14" fmla="*/ 107 w 1254"/>
                <a:gd name="T15" fmla="*/ 103 h 415"/>
                <a:gd name="T16" fmla="*/ 133 w 1254"/>
                <a:gd name="T17" fmla="*/ 96 h 415"/>
                <a:gd name="T18" fmla="*/ 161 w 1254"/>
                <a:gd name="T19" fmla="*/ 89 h 415"/>
                <a:gd name="T20" fmla="*/ 188 w 1254"/>
                <a:gd name="T21" fmla="*/ 79 h 415"/>
                <a:gd name="T22" fmla="*/ 216 w 1254"/>
                <a:gd name="T23" fmla="*/ 69 h 415"/>
                <a:gd name="T24" fmla="*/ 243 w 1254"/>
                <a:gd name="T25" fmla="*/ 58 h 415"/>
                <a:gd name="T26" fmla="*/ 270 w 1254"/>
                <a:gd name="T27" fmla="*/ 45 h 415"/>
                <a:gd name="T28" fmla="*/ 293 w 1254"/>
                <a:gd name="T29" fmla="*/ 31 h 415"/>
                <a:gd name="T30" fmla="*/ 316 w 1254"/>
                <a:gd name="T31" fmla="*/ 16 h 415"/>
                <a:gd name="T32" fmla="*/ 334 w 1254"/>
                <a:gd name="T33" fmla="*/ 0 h 415"/>
                <a:gd name="T34" fmla="*/ 1254 w 1254"/>
                <a:gd name="T35" fmla="*/ 210 h 415"/>
                <a:gd name="T36" fmla="*/ 1252 w 1254"/>
                <a:gd name="T37" fmla="*/ 212 h 415"/>
                <a:gd name="T38" fmla="*/ 1247 w 1254"/>
                <a:gd name="T39" fmla="*/ 218 h 415"/>
                <a:gd name="T40" fmla="*/ 1239 w 1254"/>
                <a:gd name="T41" fmla="*/ 226 h 415"/>
                <a:gd name="T42" fmla="*/ 1227 w 1254"/>
                <a:gd name="T43" fmla="*/ 236 h 415"/>
                <a:gd name="T44" fmla="*/ 1213 w 1254"/>
                <a:gd name="T45" fmla="*/ 248 h 415"/>
                <a:gd name="T46" fmla="*/ 1197 w 1254"/>
                <a:gd name="T47" fmla="*/ 263 h 415"/>
                <a:gd name="T48" fmla="*/ 1180 w 1254"/>
                <a:gd name="T49" fmla="*/ 279 h 415"/>
                <a:gd name="T50" fmla="*/ 1159 w 1254"/>
                <a:gd name="T51" fmla="*/ 295 h 415"/>
                <a:gd name="T52" fmla="*/ 1138 w 1254"/>
                <a:gd name="T53" fmla="*/ 313 h 415"/>
                <a:gd name="T54" fmla="*/ 1116 w 1254"/>
                <a:gd name="T55" fmla="*/ 330 h 415"/>
                <a:gd name="T56" fmla="*/ 1092 w 1254"/>
                <a:gd name="T57" fmla="*/ 347 h 415"/>
                <a:gd name="T58" fmla="*/ 1068 w 1254"/>
                <a:gd name="T59" fmla="*/ 364 h 415"/>
                <a:gd name="T60" fmla="*/ 1043 w 1254"/>
                <a:gd name="T61" fmla="*/ 379 h 415"/>
                <a:gd name="T62" fmla="*/ 1019 w 1254"/>
                <a:gd name="T63" fmla="*/ 392 h 415"/>
                <a:gd name="T64" fmla="*/ 994 w 1254"/>
                <a:gd name="T65" fmla="*/ 405 h 415"/>
                <a:gd name="T66" fmla="*/ 971 w 1254"/>
                <a:gd name="T67" fmla="*/ 415 h 415"/>
                <a:gd name="T68" fmla="*/ 0 w 1254"/>
                <a:gd name="T69" fmla="*/ 12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34" name="Freeform 51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45 w 447"/>
                <a:gd name="T1" fmla="*/ 198 h 198"/>
                <a:gd name="T2" fmla="*/ 447 w 447"/>
                <a:gd name="T3" fmla="*/ 79 h 198"/>
                <a:gd name="T4" fmla="*/ 203 w 447"/>
                <a:gd name="T5" fmla="*/ 0 h 198"/>
                <a:gd name="T6" fmla="*/ 5 w 447"/>
                <a:gd name="T7" fmla="*/ 22 h 198"/>
                <a:gd name="T8" fmla="*/ 0 w 447"/>
                <a:gd name="T9" fmla="*/ 187 h 198"/>
                <a:gd name="T10" fmla="*/ 45 w 44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35" name="Freeform 51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238 w 238"/>
                <a:gd name="T1" fmla="*/ 22 h 947"/>
                <a:gd name="T2" fmla="*/ 237 w 238"/>
                <a:gd name="T3" fmla="*/ 21 h 947"/>
                <a:gd name="T4" fmla="*/ 233 w 238"/>
                <a:gd name="T5" fmla="*/ 19 h 947"/>
                <a:gd name="T6" fmla="*/ 226 w 238"/>
                <a:gd name="T7" fmla="*/ 17 h 947"/>
                <a:gd name="T8" fmla="*/ 217 w 238"/>
                <a:gd name="T9" fmla="*/ 14 h 947"/>
                <a:gd name="T10" fmla="*/ 206 w 238"/>
                <a:gd name="T11" fmla="*/ 10 h 947"/>
                <a:gd name="T12" fmla="*/ 194 w 238"/>
                <a:gd name="T13" fmla="*/ 7 h 947"/>
                <a:gd name="T14" fmla="*/ 180 w 238"/>
                <a:gd name="T15" fmla="*/ 4 h 947"/>
                <a:gd name="T16" fmla="*/ 164 w 238"/>
                <a:gd name="T17" fmla="*/ 1 h 947"/>
                <a:gd name="T18" fmla="*/ 146 w 238"/>
                <a:gd name="T19" fmla="*/ 0 h 947"/>
                <a:gd name="T20" fmla="*/ 127 w 238"/>
                <a:gd name="T21" fmla="*/ 0 h 947"/>
                <a:gd name="T22" fmla="*/ 108 w 238"/>
                <a:gd name="T23" fmla="*/ 2 h 947"/>
                <a:gd name="T24" fmla="*/ 87 w 238"/>
                <a:gd name="T25" fmla="*/ 5 h 947"/>
                <a:gd name="T26" fmla="*/ 66 w 238"/>
                <a:gd name="T27" fmla="*/ 11 h 947"/>
                <a:gd name="T28" fmla="*/ 44 w 238"/>
                <a:gd name="T29" fmla="*/ 19 h 947"/>
                <a:gd name="T30" fmla="*/ 22 w 238"/>
                <a:gd name="T31" fmla="*/ 30 h 947"/>
                <a:gd name="T32" fmla="*/ 0 w 238"/>
                <a:gd name="T33" fmla="*/ 45 h 947"/>
                <a:gd name="T34" fmla="*/ 0 w 238"/>
                <a:gd name="T35" fmla="*/ 947 h 947"/>
                <a:gd name="T36" fmla="*/ 1 w 238"/>
                <a:gd name="T37" fmla="*/ 947 h 947"/>
                <a:gd name="T38" fmla="*/ 6 w 238"/>
                <a:gd name="T39" fmla="*/ 947 h 947"/>
                <a:gd name="T40" fmla="*/ 13 w 238"/>
                <a:gd name="T41" fmla="*/ 946 h 947"/>
                <a:gd name="T42" fmla="*/ 22 w 238"/>
                <a:gd name="T43" fmla="*/ 945 h 947"/>
                <a:gd name="T44" fmla="*/ 33 w 238"/>
                <a:gd name="T45" fmla="*/ 943 h 947"/>
                <a:gd name="T46" fmla="*/ 47 w 238"/>
                <a:gd name="T47" fmla="*/ 941 h 947"/>
                <a:gd name="T48" fmla="*/ 62 w 238"/>
                <a:gd name="T49" fmla="*/ 938 h 947"/>
                <a:gd name="T50" fmla="*/ 78 w 238"/>
                <a:gd name="T51" fmla="*/ 934 h 947"/>
                <a:gd name="T52" fmla="*/ 96 w 238"/>
                <a:gd name="T53" fmla="*/ 928 h 947"/>
                <a:gd name="T54" fmla="*/ 115 w 238"/>
                <a:gd name="T55" fmla="*/ 922 h 947"/>
                <a:gd name="T56" fmla="*/ 135 w 238"/>
                <a:gd name="T57" fmla="*/ 915 h 947"/>
                <a:gd name="T58" fmla="*/ 155 w 238"/>
                <a:gd name="T59" fmla="*/ 906 h 947"/>
                <a:gd name="T60" fmla="*/ 176 w 238"/>
                <a:gd name="T61" fmla="*/ 896 h 947"/>
                <a:gd name="T62" fmla="*/ 197 w 238"/>
                <a:gd name="T63" fmla="*/ 884 h 947"/>
                <a:gd name="T64" fmla="*/ 217 w 238"/>
                <a:gd name="T65" fmla="*/ 871 h 947"/>
                <a:gd name="T66" fmla="*/ 238 w 238"/>
                <a:gd name="T67" fmla="*/ 856 h 947"/>
                <a:gd name="T68" fmla="*/ 238 w 238"/>
                <a:gd name="T69" fmla="*/ 22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36" name="Freeform 51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203 w 203"/>
                <a:gd name="T1" fmla="*/ 18 h 799"/>
                <a:gd name="T2" fmla="*/ 202 w 203"/>
                <a:gd name="T3" fmla="*/ 17 h 799"/>
                <a:gd name="T4" fmla="*/ 199 w 203"/>
                <a:gd name="T5" fmla="*/ 16 h 799"/>
                <a:gd name="T6" fmla="*/ 193 w 203"/>
                <a:gd name="T7" fmla="*/ 14 h 799"/>
                <a:gd name="T8" fmla="*/ 186 w 203"/>
                <a:gd name="T9" fmla="*/ 11 h 799"/>
                <a:gd name="T10" fmla="*/ 177 w 203"/>
                <a:gd name="T11" fmla="*/ 8 h 799"/>
                <a:gd name="T12" fmla="*/ 166 w 203"/>
                <a:gd name="T13" fmla="*/ 5 h 799"/>
                <a:gd name="T14" fmla="*/ 153 w 203"/>
                <a:gd name="T15" fmla="*/ 3 h 799"/>
                <a:gd name="T16" fmla="*/ 140 w 203"/>
                <a:gd name="T17" fmla="*/ 1 h 799"/>
                <a:gd name="T18" fmla="*/ 125 w 203"/>
                <a:gd name="T19" fmla="*/ 0 h 799"/>
                <a:gd name="T20" fmla="*/ 109 w 203"/>
                <a:gd name="T21" fmla="*/ 0 h 799"/>
                <a:gd name="T22" fmla="*/ 92 w 203"/>
                <a:gd name="T23" fmla="*/ 1 h 799"/>
                <a:gd name="T24" fmla="*/ 74 w 203"/>
                <a:gd name="T25" fmla="*/ 4 h 799"/>
                <a:gd name="T26" fmla="*/ 57 w 203"/>
                <a:gd name="T27" fmla="*/ 9 h 799"/>
                <a:gd name="T28" fmla="*/ 37 w 203"/>
                <a:gd name="T29" fmla="*/ 16 h 799"/>
                <a:gd name="T30" fmla="*/ 19 w 203"/>
                <a:gd name="T31" fmla="*/ 26 h 799"/>
                <a:gd name="T32" fmla="*/ 0 w 203"/>
                <a:gd name="T33" fmla="*/ 38 h 799"/>
                <a:gd name="T34" fmla="*/ 0 w 203"/>
                <a:gd name="T35" fmla="*/ 799 h 799"/>
                <a:gd name="T36" fmla="*/ 1 w 203"/>
                <a:gd name="T37" fmla="*/ 799 h 799"/>
                <a:gd name="T38" fmla="*/ 5 w 203"/>
                <a:gd name="T39" fmla="*/ 799 h 799"/>
                <a:gd name="T40" fmla="*/ 11 w 203"/>
                <a:gd name="T41" fmla="*/ 798 h 799"/>
                <a:gd name="T42" fmla="*/ 19 w 203"/>
                <a:gd name="T43" fmla="*/ 797 h 799"/>
                <a:gd name="T44" fmla="*/ 28 w 203"/>
                <a:gd name="T45" fmla="*/ 796 h 799"/>
                <a:gd name="T46" fmla="*/ 41 w 203"/>
                <a:gd name="T47" fmla="*/ 794 h 799"/>
                <a:gd name="T48" fmla="*/ 53 w 203"/>
                <a:gd name="T49" fmla="*/ 791 h 799"/>
                <a:gd name="T50" fmla="*/ 67 w 203"/>
                <a:gd name="T51" fmla="*/ 786 h 799"/>
                <a:gd name="T52" fmla="*/ 82 w 203"/>
                <a:gd name="T53" fmla="*/ 782 h 799"/>
                <a:gd name="T54" fmla="*/ 99 w 203"/>
                <a:gd name="T55" fmla="*/ 777 h 799"/>
                <a:gd name="T56" fmla="*/ 116 w 203"/>
                <a:gd name="T57" fmla="*/ 771 h 799"/>
                <a:gd name="T58" fmla="*/ 133 w 203"/>
                <a:gd name="T59" fmla="*/ 763 h 799"/>
                <a:gd name="T60" fmla="*/ 150 w 203"/>
                <a:gd name="T61" fmla="*/ 755 h 799"/>
                <a:gd name="T62" fmla="*/ 169 w 203"/>
                <a:gd name="T63" fmla="*/ 745 h 799"/>
                <a:gd name="T64" fmla="*/ 186 w 203"/>
                <a:gd name="T65" fmla="*/ 733 h 799"/>
                <a:gd name="T66" fmla="*/ 203 w 203"/>
                <a:gd name="T67" fmla="*/ 720 h 799"/>
                <a:gd name="T68" fmla="*/ 203 w 203"/>
                <a:gd name="T69" fmla="*/ 18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37" name="Freeform 51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171 w 171"/>
                <a:gd name="T1" fmla="*/ 15 h 650"/>
                <a:gd name="T2" fmla="*/ 170 w 171"/>
                <a:gd name="T3" fmla="*/ 15 h 650"/>
                <a:gd name="T4" fmla="*/ 167 w 171"/>
                <a:gd name="T5" fmla="*/ 13 h 650"/>
                <a:gd name="T6" fmla="*/ 163 w 171"/>
                <a:gd name="T7" fmla="*/ 11 h 650"/>
                <a:gd name="T8" fmla="*/ 157 w 171"/>
                <a:gd name="T9" fmla="*/ 9 h 650"/>
                <a:gd name="T10" fmla="*/ 149 w 171"/>
                <a:gd name="T11" fmla="*/ 7 h 650"/>
                <a:gd name="T12" fmla="*/ 139 w 171"/>
                <a:gd name="T13" fmla="*/ 4 h 650"/>
                <a:gd name="T14" fmla="*/ 129 w 171"/>
                <a:gd name="T15" fmla="*/ 2 h 650"/>
                <a:gd name="T16" fmla="*/ 118 w 171"/>
                <a:gd name="T17" fmla="*/ 0 h 650"/>
                <a:gd name="T18" fmla="*/ 105 w 171"/>
                <a:gd name="T19" fmla="*/ 0 h 650"/>
                <a:gd name="T20" fmla="*/ 92 w 171"/>
                <a:gd name="T21" fmla="*/ 0 h 650"/>
                <a:gd name="T22" fmla="*/ 77 w 171"/>
                <a:gd name="T23" fmla="*/ 1 h 650"/>
                <a:gd name="T24" fmla="*/ 63 w 171"/>
                <a:gd name="T25" fmla="*/ 3 h 650"/>
                <a:gd name="T26" fmla="*/ 48 w 171"/>
                <a:gd name="T27" fmla="*/ 7 h 650"/>
                <a:gd name="T28" fmla="*/ 31 w 171"/>
                <a:gd name="T29" fmla="*/ 13 h 650"/>
                <a:gd name="T30" fmla="*/ 16 w 171"/>
                <a:gd name="T31" fmla="*/ 22 h 650"/>
                <a:gd name="T32" fmla="*/ 0 w 171"/>
                <a:gd name="T33" fmla="*/ 32 h 650"/>
                <a:gd name="T34" fmla="*/ 0 w 171"/>
                <a:gd name="T35" fmla="*/ 650 h 650"/>
                <a:gd name="T36" fmla="*/ 1 w 171"/>
                <a:gd name="T37" fmla="*/ 650 h 650"/>
                <a:gd name="T38" fmla="*/ 4 w 171"/>
                <a:gd name="T39" fmla="*/ 650 h 650"/>
                <a:gd name="T40" fmla="*/ 9 w 171"/>
                <a:gd name="T41" fmla="*/ 649 h 650"/>
                <a:gd name="T42" fmla="*/ 16 w 171"/>
                <a:gd name="T43" fmla="*/ 648 h 650"/>
                <a:gd name="T44" fmla="*/ 24 w 171"/>
                <a:gd name="T45" fmla="*/ 647 h 650"/>
                <a:gd name="T46" fmla="*/ 34 w 171"/>
                <a:gd name="T47" fmla="*/ 645 h 650"/>
                <a:gd name="T48" fmla="*/ 45 w 171"/>
                <a:gd name="T49" fmla="*/ 642 h 650"/>
                <a:gd name="T50" fmla="*/ 57 w 171"/>
                <a:gd name="T51" fmla="*/ 640 h 650"/>
                <a:gd name="T52" fmla="*/ 69 w 171"/>
                <a:gd name="T53" fmla="*/ 636 h 650"/>
                <a:gd name="T54" fmla="*/ 82 w 171"/>
                <a:gd name="T55" fmla="*/ 632 h 650"/>
                <a:gd name="T56" fmla="*/ 97 w 171"/>
                <a:gd name="T57" fmla="*/ 627 h 650"/>
                <a:gd name="T58" fmla="*/ 112 w 171"/>
                <a:gd name="T59" fmla="*/ 621 h 650"/>
                <a:gd name="T60" fmla="*/ 126 w 171"/>
                <a:gd name="T61" fmla="*/ 614 h 650"/>
                <a:gd name="T62" fmla="*/ 141 w 171"/>
                <a:gd name="T63" fmla="*/ 606 h 650"/>
                <a:gd name="T64" fmla="*/ 157 w 171"/>
                <a:gd name="T65" fmla="*/ 595 h 650"/>
                <a:gd name="T66" fmla="*/ 171 w 171"/>
                <a:gd name="T67" fmla="*/ 585 h 650"/>
                <a:gd name="T68" fmla="*/ 171 w 171"/>
                <a:gd name="T69" fmla="*/ 15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38" name="Freeform 51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138 w 138"/>
                <a:gd name="T1" fmla="*/ 14 h 502"/>
                <a:gd name="T2" fmla="*/ 135 w 138"/>
                <a:gd name="T3" fmla="*/ 13 h 502"/>
                <a:gd name="T4" fmla="*/ 126 w 138"/>
                <a:gd name="T5" fmla="*/ 8 h 502"/>
                <a:gd name="T6" fmla="*/ 113 w 138"/>
                <a:gd name="T7" fmla="*/ 4 h 502"/>
                <a:gd name="T8" fmla="*/ 96 w 138"/>
                <a:gd name="T9" fmla="*/ 1 h 502"/>
                <a:gd name="T10" fmla="*/ 74 w 138"/>
                <a:gd name="T11" fmla="*/ 0 h 502"/>
                <a:gd name="T12" fmla="*/ 51 w 138"/>
                <a:gd name="T13" fmla="*/ 3 h 502"/>
                <a:gd name="T14" fmla="*/ 25 w 138"/>
                <a:gd name="T15" fmla="*/ 12 h 502"/>
                <a:gd name="T16" fmla="*/ 0 w 138"/>
                <a:gd name="T17" fmla="*/ 26 h 502"/>
                <a:gd name="T18" fmla="*/ 0 w 138"/>
                <a:gd name="T19" fmla="*/ 502 h 502"/>
                <a:gd name="T20" fmla="*/ 3 w 138"/>
                <a:gd name="T21" fmla="*/ 502 h 502"/>
                <a:gd name="T22" fmla="*/ 13 w 138"/>
                <a:gd name="T23" fmla="*/ 501 h 502"/>
                <a:gd name="T24" fmla="*/ 28 w 138"/>
                <a:gd name="T25" fmla="*/ 499 h 502"/>
                <a:gd name="T26" fmla="*/ 46 w 138"/>
                <a:gd name="T27" fmla="*/ 494 h 502"/>
                <a:gd name="T28" fmla="*/ 67 w 138"/>
                <a:gd name="T29" fmla="*/ 488 h 502"/>
                <a:gd name="T30" fmla="*/ 91 w 138"/>
                <a:gd name="T31" fmla="*/ 479 h 502"/>
                <a:gd name="T32" fmla="*/ 114 w 138"/>
                <a:gd name="T33" fmla="*/ 467 h 502"/>
                <a:gd name="T34" fmla="*/ 138 w 138"/>
                <a:gd name="T35" fmla="*/ 450 h 502"/>
                <a:gd name="T36" fmla="*/ 138 w 138"/>
                <a:gd name="T37" fmla="*/ 14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39" name="Freeform 51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04 w 104"/>
                <a:gd name="T1" fmla="*/ 10 h 353"/>
                <a:gd name="T2" fmla="*/ 102 w 104"/>
                <a:gd name="T3" fmla="*/ 9 h 353"/>
                <a:gd name="T4" fmla="*/ 95 w 104"/>
                <a:gd name="T5" fmla="*/ 6 h 353"/>
                <a:gd name="T6" fmla="*/ 85 w 104"/>
                <a:gd name="T7" fmla="*/ 3 h 353"/>
                <a:gd name="T8" fmla="*/ 71 w 104"/>
                <a:gd name="T9" fmla="*/ 0 h 353"/>
                <a:gd name="T10" fmla="*/ 56 w 104"/>
                <a:gd name="T11" fmla="*/ 0 h 353"/>
                <a:gd name="T12" fmla="*/ 38 w 104"/>
                <a:gd name="T13" fmla="*/ 3 h 353"/>
                <a:gd name="T14" fmla="*/ 19 w 104"/>
                <a:gd name="T15" fmla="*/ 9 h 353"/>
                <a:gd name="T16" fmla="*/ 0 w 104"/>
                <a:gd name="T17" fmla="*/ 20 h 353"/>
                <a:gd name="T18" fmla="*/ 0 w 104"/>
                <a:gd name="T19" fmla="*/ 353 h 353"/>
                <a:gd name="T20" fmla="*/ 2 w 104"/>
                <a:gd name="T21" fmla="*/ 353 h 353"/>
                <a:gd name="T22" fmla="*/ 9 w 104"/>
                <a:gd name="T23" fmla="*/ 352 h 353"/>
                <a:gd name="T24" fmla="*/ 21 w 104"/>
                <a:gd name="T25" fmla="*/ 350 h 353"/>
                <a:gd name="T26" fmla="*/ 35 w 104"/>
                <a:gd name="T27" fmla="*/ 347 h 353"/>
                <a:gd name="T28" fmla="*/ 51 w 104"/>
                <a:gd name="T29" fmla="*/ 343 h 353"/>
                <a:gd name="T30" fmla="*/ 68 w 104"/>
                <a:gd name="T31" fmla="*/ 336 h 353"/>
                <a:gd name="T32" fmla="*/ 86 w 104"/>
                <a:gd name="T33" fmla="*/ 326 h 353"/>
                <a:gd name="T34" fmla="*/ 104 w 104"/>
                <a:gd name="T35" fmla="*/ 313 h 353"/>
                <a:gd name="T36" fmla="*/ 104 w 104"/>
                <a:gd name="T37" fmla="*/ 1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40" name="Freeform 52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72 w 72"/>
                <a:gd name="T1" fmla="*/ 6 h 204"/>
                <a:gd name="T2" fmla="*/ 69 w 72"/>
                <a:gd name="T3" fmla="*/ 5 h 204"/>
                <a:gd name="T4" fmla="*/ 65 w 72"/>
                <a:gd name="T5" fmla="*/ 4 h 204"/>
                <a:gd name="T6" fmla="*/ 58 w 72"/>
                <a:gd name="T7" fmla="*/ 2 h 204"/>
                <a:gd name="T8" fmla="*/ 49 w 72"/>
                <a:gd name="T9" fmla="*/ 0 h 204"/>
                <a:gd name="T10" fmla="*/ 39 w 72"/>
                <a:gd name="T11" fmla="*/ 0 h 204"/>
                <a:gd name="T12" fmla="*/ 27 w 72"/>
                <a:gd name="T13" fmla="*/ 1 h 204"/>
                <a:gd name="T14" fmla="*/ 13 w 72"/>
                <a:gd name="T15" fmla="*/ 6 h 204"/>
                <a:gd name="T16" fmla="*/ 0 w 72"/>
                <a:gd name="T17" fmla="*/ 13 h 204"/>
                <a:gd name="T18" fmla="*/ 0 w 72"/>
                <a:gd name="T19" fmla="*/ 204 h 204"/>
                <a:gd name="T20" fmla="*/ 2 w 72"/>
                <a:gd name="T21" fmla="*/ 204 h 204"/>
                <a:gd name="T22" fmla="*/ 6 w 72"/>
                <a:gd name="T23" fmla="*/ 203 h 204"/>
                <a:gd name="T24" fmla="*/ 15 w 72"/>
                <a:gd name="T25" fmla="*/ 202 h 204"/>
                <a:gd name="T26" fmla="*/ 24 w 72"/>
                <a:gd name="T27" fmla="*/ 200 h 204"/>
                <a:gd name="T28" fmla="*/ 35 w 72"/>
                <a:gd name="T29" fmla="*/ 197 h 204"/>
                <a:gd name="T30" fmla="*/ 47 w 72"/>
                <a:gd name="T31" fmla="*/ 192 h 204"/>
                <a:gd name="T32" fmla="*/ 59 w 72"/>
                <a:gd name="T33" fmla="*/ 185 h 204"/>
                <a:gd name="T34" fmla="*/ 72 w 72"/>
                <a:gd name="T35" fmla="*/ 177 h 204"/>
                <a:gd name="T36" fmla="*/ 72 w 72"/>
                <a:gd name="T37" fmla="*/ 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41" name="Freeform 52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52 w 104"/>
                <a:gd name="T1" fmla="*/ 104 h 104"/>
                <a:gd name="T2" fmla="*/ 62 w 104"/>
                <a:gd name="T3" fmla="*/ 103 h 104"/>
                <a:gd name="T4" fmla="*/ 73 w 104"/>
                <a:gd name="T5" fmla="*/ 100 h 104"/>
                <a:gd name="T6" fmla="*/ 81 w 104"/>
                <a:gd name="T7" fmla="*/ 95 h 104"/>
                <a:gd name="T8" fmla="*/ 89 w 104"/>
                <a:gd name="T9" fmla="*/ 89 h 104"/>
                <a:gd name="T10" fmla="*/ 95 w 104"/>
                <a:gd name="T11" fmla="*/ 81 h 104"/>
                <a:gd name="T12" fmla="*/ 100 w 104"/>
                <a:gd name="T13" fmla="*/ 72 h 104"/>
                <a:gd name="T14" fmla="*/ 103 w 104"/>
                <a:gd name="T15" fmla="*/ 62 h 104"/>
                <a:gd name="T16" fmla="*/ 104 w 104"/>
                <a:gd name="T17" fmla="*/ 52 h 104"/>
                <a:gd name="T18" fmla="*/ 103 w 104"/>
                <a:gd name="T19" fmla="*/ 41 h 104"/>
                <a:gd name="T20" fmla="*/ 100 w 104"/>
                <a:gd name="T21" fmla="*/ 31 h 104"/>
                <a:gd name="T22" fmla="*/ 95 w 104"/>
                <a:gd name="T23" fmla="*/ 22 h 104"/>
                <a:gd name="T24" fmla="*/ 89 w 104"/>
                <a:gd name="T25" fmla="*/ 15 h 104"/>
                <a:gd name="T26" fmla="*/ 81 w 104"/>
                <a:gd name="T27" fmla="*/ 8 h 104"/>
                <a:gd name="T28" fmla="*/ 73 w 104"/>
                <a:gd name="T29" fmla="*/ 4 h 104"/>
                <a:gd name="T30" fmla="*/ 62 w 104"/>
                <a:gd name="T31" fmla="*/ 1 h 104"/>
                <a:gd name="T32" fmla="*/ 52 w 104"/>
                <a:gd name="T33" fmla="*/ 0 h 104"/>
                <a:gd name="T34" fmla="*/ 42 w 104"/>
                <a:gd name="T35" fmla="*/ 1 h 104"/>
                <a:gd name="T36" fmla="*/ 32 w 104"/>
                <a:gd name="T37" fmla="*/ 4 h 104"/>
                <a:gd name="T38" fmla="*/ 24 w 104"/>
                <a:gd name="T39" fmla="*/ 8 h 104"/>
                <a:gd name="T40" fmla="*/ 16 w 104"/>
                <a:gd name="T41" fmla="*/ 15 h 104"/>
                <a:gd name="T42" fmla="*/ 9 w 104"/>
                <a:gd name="T43" fmla="*/ 22 h 104"/>
                <a:gd name="T44" fmla="*/ 4 w 104"/>
                <a:gd name="T45" fmla="*/ 31 h 104"/>
                <a:gd name="T46" fmla="*/ 1 w 104"/>
                <a:gd name="T47" fmla="*/ 41 h 104"/>
                <a:gd name="T48" fmla="*/ 0 w 104"/>
                <a:gd name="T49" fmla="*/ 52 h 104"/>
                <a:gd name="T50" fmla="*/ 1 w 104"/>
                <a:gd name="T51" fmla="*/ 62 h 104"/>
                <a:gd name="T52" fmla="*/ 4 w 104"/>
                <a:gd name="T53" fmla="*/ 72 h 104"/>
                <a:gd name="T54" fmla="*/ 9 w 104"/>
                <a:gd name="T55" fmla="*/ 81 h 104"/>
                <a:gd name="T56" fmla="*/ 16 w 104"/>
                <a:gd name="T57" fmla="*/ 89 h 104"/>
                <a:gd name="T58" fmla="*/ 24 w 104"/>
                <a:gd name="T59" fmla="*/ 95 h 104"/>
                <a:gd name="T60" fmla="*/ 32 w 104"/>
                <a:gd name="T61" fmla="*/ 100 h 104"/>
                <a:gd name="T62" fmla="*/ 42 w 104"/>
                <a:gd name="T63" fmla="*/ 103 h 104"/>
                <a:gd name="T64" fmla="*/ 52 w 104"/>
                <a:gd name="T6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42" name="Freeform 52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25 w 52"/>
                <a:gd name="T1" fmla="*/ 52 h 52"/>
                <a:gd name="T2" fmla="*/ 35 w 52"/>
                <a:gd name="T3" fmla="*/ 50 h 52"/>
                <a:gd name="T4" fmla="*/ 44 w 52"/>
                <a:gd name="T5" fmla="*/ 44 h 52"/>
                <a:gd name="T6" fmla="*/ 50 w 52"/>
                <a:gd name="T7" fmla="*/ 36 h 52"/>
                <a:gd name="T8" fmla="*/ 52 w 52"/>
                <a:gd name="T9" fmla="*/ 25 h 52"/>
                <a:gd name="T10" fmla="*/ 50 w 52"/>
                <a:gd name="T11" fmla="*/ 15 h 52"/>
                <a:gd name="T12" fmla="*/ 44 w 52"/>
                <a:gd name="T13" fmla="*/ 7 h 52"/>
                <a:gd name="T14" fmla="*/ 35 w 52"/>
                <a:gd name="T15" fmla="*/ 2 h 52"/>
                <a:gd name="T16" fmla="*/ 25 w 52"/>
                <a:gd name="T17" fmla="*/ 0 h 52"/>
                <a:gd name="T18" fmla="*/ 15 w 52"/>
                <a:gd name="T19" fmla="*/ 2 h 52"/>
                <a:gd name="T20" fmla="*/ 7 w 52"/>
                <a:gd name="T21" fmla="*/ 7 h 52"/>
                <a:gd name="T22" fmla="*/ 2 w 52"/>
                <a:gd name="T23" fmla="*/ 15 h 52"/>
                <a:gd name="T24" fmla="*/ 0 w 52"/>
                <a:gd name="T25" fmla="*/ 25 h 52"/>
                <a:gd name="T26" fmla="*/ 2 w 52"/>
                <a:gd name="T27" fmla="*/ 36 h 52"/>
                <a:gd name="T28" fmla="*/ 7 w 52"/>
                <a:gd name="T29" fmla="*/ 44 h 52"/>
                <a:gd name="T30" fmla="*/ 15 w 52"/>
                <a:gd name="T31" fmla="*/ 50 h 52"/>
                <a:gd name="T32" fmla="*/ 25 w 5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43" name="Freeform 52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27 w 52"/>
                <a:gd name="T1" fmla="*/ 52 h 52"/>
                <a:gd name="T2" fmla="*/ 37 w 52"/>
                <a:gd name="T3" fmla="*/ 50 h 52"/>
                <a:gd name="T4" fmla="*/ 45 w 52"/>
                <a:gd name="T5" fmla="*/ 45 h 52"/>
                <a:gd name="T6" fmla="*/ 50 w 52"/>
                <a:gd name="T7" fmla="*/ 37 h 52"/>
                <a:gd name="T8" fmla="*/ 52 w 52"/>
                <a:gd name="T9" fmla="*/ 26 h 52"/>
                <a:gd name="T10" fmla="*/ 50 w 52"/>
                <a:gd name="T11" fmla="*/ 16 h 52"/>
                <a:gd name="T12" fmla="*/ 45 w 52"/>
                <a:gd name="T13" fmla="*/ 8 h 52"/>
                <a:gd name="T14" fmla="*/ 37 w 52"/>
                <a:gd name="T15" fmla="*/ 2 h 52"/>
                <a:gd name="T16" fmla="*/ 27 w 52"/>
                <a:gd name="T17" fmla="*/ 0 h 52"/>
                <a:gd name="T18" fmla="*/ 17 w 52"/>
                <a:gd name="T19" fmla="*/ 2 h 52"/>
                <a:gd name="T20" fmla="*/ 8 w 52"/>
                <a:gd name="T21" fmla="*/ 8 h 52"/>
                <a:gd name="T22" fmla="*/ 2 w 52"/>
                <a:gd name="T23" fmla="*/ 16 h 52"/>
                <a:gd name="T24" fmla="*/ 0 w 52"/>
                <a:gd name="T25" fmla="*/ 26 h 52"/>
                <a:gd name="T26" fmla="*/ 2 w 52"/>
                <a:gd name="T27" fmla="*/ 37 h 52"/>
                <a:gd name="T28" fmla="*/ 8 w 52"/>
                <a:gd name="T29" fmla="*/ 45 h 52"/>
                <a:gd name="T30" fmla="*/ 17 w 52"/>
                <a:gd name="T31" fmla="*/ 50 h 52"/>
                <a:gd name="T32" fmla="*/ 27 w 5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44" name="Freeform 52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46 w 148"/>
                <a:gd name="T1" fmla="*/ 14 h 712"/>
                <a:gd name="T2" fmla="*/ 42 w 148"/>
                <a:gd name="T3" fmla="*/ 29 h 712"/>
                <a:gd name="T4" fmla="*/ 32 w 148"/>
                <a:gd name="T5" fmla="*/ 68 h 712"/>
                <a:gd name="T6" fmla="*/ 18 w 148"/>
                <a:gd name="T7" fmla="*/ 132 h 712"/>
                <a:gd name="T8" fmla="*/ 7 w 148"/>
                <a:gd name="T9" fmla="*/ 217 h 712"/>
                <a:gd name="T10" fmla="*/ 0 w 148"/>
                <a:gd name="T11" fmla="*/ 319 h 712"/>
                <a:gd name="T12" fmla="*/ 1 w 148"/>
                <a:gd name="T13" fmla="*/ 438 h 712"/>
                <a:gd name="T14" fmla="*/ 13 w 148"/>
                <a:gd name="T15" fmla="*/ 570 h 712"/>
                <a:gd name="T16" fmla="*/ 41 w 148"/>
                <a:gd name="T17" fmla="*/ 712 h 712"/>
                <a:gd name="T18" fmla="*/ 143 w 148"/>
                <a:gd name="T19" fmla="*/ 707 h 712"/>
                <a:gd name="T20" fmla="*/ 139 w 148"/>
                <a:gd name="T21" fmla="*/ 685 h 712"/>
                <a:gd name="T22" fmla="*/ 128 w 148"/>
                <a:gd name="T23" fmla="*/ 628 h 712"/>
                <a:gd name="T24" fmla="*/ 116 w 148"/>
                <a:gd name="T25" fmla="*/ 543 h 712"/>
                <a:gd name="T26" fmla="*/ 105 w 148"/>
                <a:gd name="T27" fmla="*/ 439 h 712"/>
                <a:gd name="T28" fmla="*/ 99 w 148"/>
                <a:gd name="T29" fmla="*/ 324 h 712"/>
                <a:gd name="T30" fmla="*/ 102 w 148"/>
                <a:gd name="T31" fmla="*/ 209 h 712"/>
                <a:gd name="T32" fmla="*/ 117 w 148"/>
                <a:gd name="T33" fmla="*/ 100 h 712"/>
                <a:gd name="T34" fmla="*/ 148 w 148"/>
                <a:gd name="T35" fmla="*/ 8 h 712"/>
                <a:gd name="T36" fmla="*/ 148 w 148"/>
                <a:gd name="T37" fmla="*/ 7 h 712"/>
                <a:gd name="T38" fmla="*/ 148 w 148"/>
                <a:gd name="T39" fmla="*/ 5 h 712"/>
                <a:gd name="T40" fmla="*/ 146 w 148"/>
                <a:gd name="T41" fmla="*/ 3 h 712"/>
                <a:gd name="T42" fmla="*/ 140 w 148"/>
                <a:gd name="T43" fmla="*/ 0 h 712"/>
                <a:gd name="T44" fmla="*/ 127 w 148"/>
                <a:gd name="T45" fmla="*/ 0 h 712"/>
                <a:gd name="T46" fmla="*/ 109 w 148"/>
                <a:gd name="T47" fmla="*/ 1 h 712"/>
                <a:gd name="T48" fmla="*/ 83 w 148"/>
                <a:gd name="T49" fmla="*/ 6 h 712"/>
                <a:gd name="T50" fmla="*/ 46 w 148"/>
                <a:gd name="T51" fmla="*/ 1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45" name="Freeform 52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201 w 201"/>
                <a:gd name="T1" fmla="*/ 5 h 795"/>
                <a:gd name="T2" fmla="*/ 196 w 201"/>
                <a:gd name="T3" fmla="*/ 10 h 795"/>
                <a:gd name="T4" fmla="*/ 183 w 201"/>
                <a:gd name="T5" fmla="*/ 31 h 795"/>
                <a:gd name="T6" fmla="*/ 165 w 201"/>
                <a:gd name="T7" fmla="*/ 73 h 795"/>
                <a:gd name="T8" fmla="*/ 148 w 201"/>
                <a:gd name="T9" fmla="*/ 140 h 795"/>
                <a:gd name="T10" fmla="*/ 134 w 201"/>
                <a:gd name="T11" fmla="*/ 240 h 795"/>
                <a:gd name="T12" fmla="*/ 127 w 201"/>
                <a:gd name="T13" fmla="*/ 379 h 795"/>
                <a:gd name="T14" fmla="*/ 131 w 201"/>
                <a:gd name="T15" fmla="*/ 561 h 795"/>
                <a:gd name="T16" fmla="*/ 150 w 201"/>
                <a:gd name="T17" fmla="*/ 795 h 795"/>
                <a:gd name="T18" fmla="*/ 37 w 201"/>
                <a:gd name="T19" fmla="*/ 795 h 795"/>
                <a:gd name="T20" fmla="*/ 33 w 201"/>
                <a:gd name="T21" fmla="*/ 771 h 795"/>
                <a:gd name="T22" fmla="*/ 24 w 201"/>
                <a:gd name="T23" fmla="*/ 707 h 795"/>
                <a:gd name="T24" fmla="*/ 13 w 201"/>
                <a:gd name="T25" fmla="*/ 611 h 795"/>
                <a:gd name="T26" fmla="*/ 3 w 201"/>
                <a:gd name="T27" fmla="*/ 493 h 795"/>
                <a:gd name="T28" fmla="*/ 0 w 201"/>
                <a:gd name="T29" fmla="*/ 363 h 795"/>
                <a:gd name="T30" fmla="*/ 7 w 201"/>
                <a:gd name="T31" fmla="*/ 231 h 795"/>
                <a:gd name="T32" fmla="*/ 28 w 201"/>
                <a:gd name="T33" fmla="*/ 107 h 795"/>
                <a:gd name="T34" fmla="*/ 66 w 201"/>
                <a:gd name="T35" fmla="*/ 0 h 795"/>
                <a:gd name="T36" fmla="*/ 201 w 201"/>
                <a:gd name="T37" fmla="*/ 5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46" name="Freeform 52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41 w 129"/>
                <a:gd name="T1" fmla="*/ 12 h 622"/>
                <a:gd name="T2" fmla="*/ 37 w 129"/>
                <a:gd name="T3" fmla="*/ 24 h 622"/>
                <a:gd name="T4" fmla="*/ 29 w 129"/>
                <a:gd name="T5" fmla="*/ 59 h 622"/>
                <a:gd name="T6" fmla="*/ 18 w 129"/>
                <a:gd name="T7" fmla="*/ 115 h 622"/>
                <a:gd name="T8" fmla="*/ 6 w 129"/>
                <a:gd name="T9" fmla="*/ 189 h 622"/>
                <a:gd name="T10" fmla="*/ 0 w 129"/>
                <a:gd name="T11" fmla="*/ 279 h 622"/>
                <a:gd name="T12" fmla="*/ 1 w 129"/>
                <a:gd name="T13" fmla="*/ 382 h 622"/>
                <a:gd name="T14" fmla="*/ 11 w 129"/>
                <a:gd name="T15" fmla="*/ 497 h 622"/>
                <a:gd name="T16" fmla="*/ 36 w 129"/>
                <a:gd name="T17" fmla="*/ 622 h 622"/>
                <a:gd name="T18" fmla="*/ 124 w 129"/>
                <a:gd name="T19" fmla="*/ 617 h 622"/>
                <a:gd name="T20" fmla="*/ 120 w 129"/>
                <a:gd name="T21" fmla="*/ 598 h 622"/>
                <a:gd name="T22" fmla="*/ 112 w 129"/>
                <a:gd name="T23" fmla="*/ 548 h 622"/>
                <a:gd name="T24" fmla="*/ 101 w 129"/>
                <a:gd name="T25" fmla="*/ 473 h 622"/>
                <a:gd name="T26" fmla="*/ 92 w 129"/>
                <a:gd name="T27" fmla="*/ 382 h 622"/>
                <a:gd name="T28" fmla="*/ 87 w 129"/>
                <a:gd name="T29" fmla="*/ 282 h 622"/>
                <a:gd name="T30" fmla="*/ 89 w 129"/>
                <a:gd name="T31" fmla="*/ 182 h 622"/>
                <a:gd name="T32" fmla="*/ 102 w 129"/>
                <a:gd name="T33" fmla="*/ 87 h 622"/>
                <a:gd name="T34" fmla="*/ 129 w 129"/>
                <a:gd name="T35" fmla="*/ 7 h 622"/>
                <a:gd name="T36" fmla="*/ 129 w 129"/>
                <a:gd name="T37" fmla="*/ 6 h 622"/>
                <a:gd name="T38" fmla="*/ 129 w 129"/>
                <a:gd name="T39" fmla="*/ 4 h 622"/>
                <a:gd name="T40" fmla="*/ 127 w 129"/>
                <a:gd name="T41" fmla="*/ 2 h 622"/>
                <a:gd name="T42" fmla="*/ 122 w 129"/>
                <a:gd name="T43" fmla="*/ 0 h 622"/>
                <a:gd name="T44" fmla="*/ 112 w 129"/>
                <a:gd name="T45" fmla="*/ 0 h 622"/>
                <a:gd name="T46" fmla="*/ 96 w 129"/>
                <a:gd name="T47" fmla="*/ 1 h 622"/>
                <a:gd name="T48" fmla="*/ 72 w 129"/>
                <a:gd name="T49" fmla="*/ 5 h 622"/>
                <a:gd name="T50" fmla="*/ 41 w 129"/>
                <a:gd name="T51" fmla="*/ 1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47" name="Freeform 52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35 w 110"/>
                <a:gd name="T1" fmla="*/ 10 h 531"/>
                <a:gd name="T2" fmla="*/ 32 w 110"/>
                <a:gd name="T3" fmla="*/ 20 h 531"/>
                <a:gd name="T4" fmla="*/ 24 w 110"/>
                <a:gd name="T5" fmla="*/ 50 h 531"/>
                <a:gd name="T6" fmla="*/ 15 w 110"/>
                <a:gd name="T7" fmla="*/ 98 h 531"/>
                <a:gd name="T8" fmla="*/ 5 w 110"/>
                <a:gd name="T9" fmla="*/ 160 h 531"/>
                <a:gd name="T10" fmla="*/ 0 w 110"/>
                <a:gd name="T11" fmla="*/ 237 h 531"/>
                <a:gd name="T12" fmla="*/ 1 w 110"/>
                <a:gd name="T13" fmla="*/ 326 h 531"/>
                <a:gd name="T14" fmla="*/ 10 w 110"/>
                <a:gd name="T15" fmla="*/ 424 h 531"/>
                <a:gd name="T16" fmla="*/ 31 w 110"/>
                <a:gd name="T17" fmla="*/ 531 h 531"/>
                <a:gd name="T18" fmla="*/ 106 w 110"/>
                <a:gd name="T19" fmla="*/ 525 h 531"/>
                <a:gd name="T20" fmla="*/ 103 w 110"/>
                <a:gd name="T21" fmla="*/ 510 h 531"/>
                <a:gd name="T22" fmla="*/ 96 w 110"/>
                <a:gd name="T23" fmla="*/ 467 h 531"/>
                <a:gd name="T24" fmla="*/ 87 w 110"/>
                <a:gd name="T25" fmla="*/ 404 h 531"/>
                <a:gd name="T26" fmla="*/ 79 w 110"/>
                <a:gd name="T27" fmla="*/ 326 h 531"/>
                <a:gd name="T28" fmla="*/ 74 w 110"/>
                <a:gd name="T29" fmla="*/ 241 h 531"/>
                <a:gd name="T30" fmla="*/ 76 w 110"/>
                <a:gd name="T31" fmla="*/ 155 h 531"/>
                <a:gd name="T32" fmla="*/ 87 w 110"/>
                <a:gd name="T33" fmla="*/ 74 h 531"/>
                <a:gd name="T34" fmla="*/ 110 w 110"/>
                <a:gd name="T35" fmla="*/ 6 h 531"/>
                <a:gd name="T36" fmla="*/ 110 w 110"/>
                <a:gd name="T37" fmla="*/ 5 h 531"/>
                <a:gd name="T38" fmla="*/ 110 w 110"/>
                <a:gd name="T39" fmla="*/ 4 h 531"/>
                <a:gd name="T40" fmla="*/ 108 w 110"/>
                <a:gd name="T41" fmla="*/ 2 h 531"/>
                <a:gd name="T42" fmla="*/ 104 w 110"/>
                <a:gd name="T43" fmla="*/ 0 h 531"/>
                <a:gd name="T44" fmla="*/ 95 w 110"/>
                <a:gd name="T45" fmla="*/ 0 h 531"/>
                <a:gd name="T46" fmla="*/ 82 w 110"/>
                <a:gd name="T47" fmla="*/ 1 h 531"/>
                <a:gd name="T48" fmla="*/ 62 w 110"/>
                <a:gd name="T49" fmla="*/ 4 h 531"/>
                <a:gd name="T50" fmla="*/ 35 w 110"/>
                <a:gd name="T51" fmla="*/ 1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48" name="Freeform 52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29 w 92"/>
                <a:gd name="T1" fmla="*/ 8 h 438"/>
                <a:gd name="T2" fmla="*/ 26 w 92"/>
                <a:gd name="T3" fmla="*/ 16 h 438"/>
                <a:gd name="T4" fmla="*/ 20 w 92"/>
                <a:gd name="T5" fmla="*/ 42 h 438"/>
                <a:gd name="T6" fmla="*/ 12 w 92"/>
                <a:gd name="T7" fmla="*/ 81 h 438"/>
                <a:gd name="T8" fmla="*/ 4 w 92"/>
                <a:gd name="T9" fmla="*/ 133 h 438"/>
                <a:gd name="T10" fmla="*/ 0 w 92"/>
                <a:gd name="T11" fmla="*/ 196 h 438"/>
                <a:gd name="T12" fmla="*/ 0 w 92"/>
                <a:gd name="T13" fmla="*/ 270 h 438"/>
                <a:gd name="T14" fmla="*/ 9 w 92"/>
                <a:gd name="T15" fmla="*/ 351 h 438"/>
                <a:gd name="T16" fmla="*/ 25 w 92"/>
                <a:gd name="T17" fmla="*/ 438 h 438"/>
                <a:gd name="T18" fmla="*/ 88 w 92"/>
                <a:gd name="T19" fmla="*/ 435 h 438"/>
                <a:gd name="T20" fmla="*/ 85 w 92"/>
                <a:gd name="T21" fmla="*/ 422 h 438"/>
                <a:gd name="T22" fmla="*/ 79 w 92"/>
                <a:gd name="T23" fmla="*/ 386 h 438"/>
                <a:gd name="T24" fmla="*/ 72 w 92"/>
                <a:gd name="T25" fmla="*/ 334 h 438"/>
                <a:gd name="T26" fmla="*/ 65 w 92"/>
                <a:gd name="T27" fmla="*/ 270 h 438"/>
                <a:gd name="T28" fmla="*/ 61 w 92"/>
                <a:gd name="T29" fmla="*/ 199 h 438"/>
                <a:gd name="T30" fmla="*/ 63 w 92"/>
                <a:gd name="T31" fmla="*/ 129 h 438"/>
                <a:gd name="T32" fmla="*/ 73 w 92"/>
                <a:gd name="T33" fmla="*/ 61 h 438"/>
                <a:gd name="T34" fmla="*/ 92 w 92"/>
                <a:gd name="T35" fmla="*/ 5 h 438"/>
                <a:gd name="T36" fmla="*/ 92 w 92"/>
                <a:gd name="T37" fmla="*/ 4 h 438"/>
                <a:gd name="T38" fmla="*/ 92 w 92"/>
                <a:gd name="T39" fmla="*/ 3 h 438"/>
                <a:gd name="T40" fmla="*/ 90 w 92"/>
                <a:gd name="T41" fmla="*/ 1 h 438"/>
                <a:gd name="T42" fmla="*/ 87 w 92"/>
                <a:gd name="T43" fmla="*/ 0 h 438"/>
                <a:gd name="T44" fmla="*/ 80 w 92"/>
                <a:gd name="T45" fmla="*/ 0 h 438"/>
                <a:gd name="T46" fmla="*/ 68 w 92"/>
                <a:gd name="T47" fmla="*/ 0 h 438"/>
                <a:gd name="T48" fmla="*/ 51 w 92"/>
                <a:gd name="T49" fmla="*/ 3 h 438"/>
                <a:gd name="T50" fmla="*/ 29 w 92"/>
                <a:gd name="T51" fmla="*/ 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49" name="Freeform 52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23 w 73"/>
                <a:gd name="T1" fmla="*/ 7 h 347"/>
                <a:gd name="T2" fmla="*/ 21 w 73"/>
                <a:gd name="T3" fmla="*/ 14 h 347"/>
                <a:gd name="T4" fmla="*/ 16 w 73"/>
                <a:gd name="T5" fmla="*/ 33 h 347"/>
                <a:gd name="T6" fmla="*/ 10 w 73"/>
                <a:gd name="T7" fmla="*/ 64 h 347"/>
                <a:gd name="T8" fmla="*/ 4 w 73"/>
                <a:gd name="T9" fmla="*/ 105 h 347"/>
                <a:gd name="T10" fmla="*/ 0 w 73"/>
                <a:gd name="T11" fmla="*/ 155 h 347"/>
                <a:gd name="T12" fmla="*/ 0 w 73"/>
                <a:gd name="T13" fmla="*/ 213 h 347"/>
                <a:gd name="T14" fmla="*/ 7 w 73"/>
                <a:gd name="T15" fmla="*/ 278 h 347"/>
                <a:gd name="T16" fmla="*/ 20 w 73"/>
                <a:gd name="T17" fmla="*/ 347 h 347"/>
                <a:gd name="T18" fmla="*/ 70 w 73"/>
                <a:gd name="T19" fmla="*/ 344 h 347"/>
                <a:gd name="T20" fmla="*/ 68 w 73"/>
                <a:gd name="T21" fmla="*/ 334 h 347"/>
                <a:gd name="T22" fmla="*/ 63 w 73"/>
                <a:gd name="T23" fmla="*/ 305 h 347"/>
                <a:gd name="T24" fmla="*/ 56 w 73"/>
                <a:gd name="T25" fmla="*/ 265 h 347"/>
                <a:gd name="T26" fmla="*/ 51 w 73"/>
                <a:gd name="T27" fmla="*/ 213 h 347"/>
                <a:gd name="T28" fmla="*/ 48 w 73"/>
                <a:gd name="T29" fmla="*/ 158 h 347"/>
                <a:gd name="T30" fmla="*/ 50 w 73"/>
                <a:gd name="T31" fmla="*/ 101 h 347"/>
                <a:gd name="T32" fmla="*/ 57 w 73"/>
                <a:gd name="T33" fmla="*/ 49 h 347"/>
                <a:gd name="T34" fmla="*/ 73 w 73"/>
                <a:gd name="T35" fmla="*/ 4 h 347"/>
                <a:gd name="T36" fmla="*/ 73 w 73"/>
                <a:gd name="T37" fmla="*/ 4 h 347"/>
                <a:gd name="T38" fmla="*/ 73 w 73"/>
                <a:gd name="T39" fmla="*/ 2 h 347"/>
                <a:gd name="T40" fmla="*/ 72 w 73"/>
                <a:gd name="T41" fmla="*/ 1 h 347"/>
                <a:gd name="T42" fmla="*/ 69 w 73"/>
                <a:gd name="T43" fmla="*/ 0 h 347"/>
                <a:gd name="T44" fmla="*/ 63 w 73"/>
                <a:gd name="T45" fmla="*/ 0 h 347"/>
                <a:gd name="T46" fmla="*/ 53 w 73"/>
                <a:gd name="T47" fmla="*/ 1 h 347"/>
                <a:gd name="T48" fmla="*/ 41 w 73"/>
                <a:gd name="T49" fmla="*/ 3 h 347"/>
                <a:gd name="T50" fmla="*/ 23 w 73"/>
                <a:gd name="T51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50" name="Freeform 53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16 w 52"/>
                <a:gd name="T1" fmla="*/ 5 h 256"/>
                <a:gd name="T2" fmla="*/ 15 w 52"/>
                <a:gd name="T3" fmla="*/ 10 h 256"/>
                <a:gd name="T4" fmla="*/ 11 w 52"/>
                <a:gd name="T5" fmla="*/ 24 h 256"/>
                <a:gd name="T6" fmla="*/ 6 w 52"/>
                <a:gd name="T7" fmla="*/ 47 h 256"/>
                <a:gd name="T8" fmla="*/ 2 w 52"/>
                <a:gd name="T9" fmla="*/ 77 h 256"/>
                <a:gd name="T10" fmla="*/ 0 w 52"/>
                <a:gd name="T11" fmla="*/ 115 h 256"/>
                <a:gd name="T12" fmla="*/ 0 w 52"/>
                <a:gd name="T13" fmla="*/ 157 h 256"/>
                <a:gd name="T14" fmla="*/ 4 w 52"/>
                <a:gd name="T15" fmla="*/ 205 h 256"/>
                <a:gd name="T16" fmla="*/ 14 w 52"/>
                <a:gd name="T17" fmla="*/ 256 h 256"/>
                <a:gd name="T18" fmla="*/ 50 w 52"/>
                <a:gd name="T19" fmla="*/ 254 h 256"/>
                <a:gd name="T20" fmla="*/ 49 w 52"/>
                <a:gd name="T21" fmla="*/ 247 h 256"/>
                <a:gd name="T22" fmla="*/ 45 w 52"/>
                <a:gd name="T23" fmla="*/ 226 h 256"/>
                <a:gd name="T24" fmla="*/ 41 w 52"/>
                <a:gd name="T25" fmla="*/ 195 h 256"/>
                <a:gd name="T26" fmla="*/ 37 w 52"/>
                <a:gd name="T27" fmla="*/ 157 h 256"/>
                <a:gd name="T28" fmla="*/ 35 w 52"/>
                <a:gd name="T29" fmla="*/ 116 h 256"/>
                <a:gd name="T30" fmla="*/ 36 w 52"/>
                <a:gd name="T31" fmla="*/ 74 h 256"/>
                <a:gd name="T32" fmla="*/ 41 w 52"/>
                <a:gd name="T33" fmla="*/ 35 h 256"/>
                <a:gd name="T34" fmla="*/ 52 w 52"/>
                <a:gd name="T35" fmla="*/ 3 h 256"/>
                <a:gd name="T36" fmla="*/ 52 w 52"/>
                <a:gd name="T37" fmla="*/ 3 h 256"/>
                <a:gd name="T38" fmla="*/ 52 w 52"/>
                <a:gd name="T39" fmla="*/ 2 h 256"/>
                <a:gd name="T40" fmla="*/ 51 w 52"/>
                <a:gd name="T41" fmla="*/ 1 h 256"/>
                <a:gd name="T42" fmla="*/ 49 w 52"/>
                <a:gd name="T43" fmla="*/ 0 h 256"/>
                <a:gd name="T44" fmla="*/ 45 w 52"/>
                <a:gd name="T45" fmla="*/ 0 h 256"/>
                <a:gd name="T46" fmla="*/ 39 w 52"/>
                <a:gd name="T47" fmla="*/ 0 h 256"/>
                <a:gd name="T48" fmla="*/ 29 w 52"/>
                <a:gd name="T49" fmla="*/ 2 h 256"/>
                <a:gd name="T50" fmla="*/ 16 w 52"/>
                <a:gd name="T51" fmla="*/ 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51" name="Freeform 53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176 w 176"/>
                <a:gd name="T1" fmla="*/ 5 h 693"/>
                <a:gd name="T2" fmla="*/ 172 w 176"/>
                <a:gd name="T3" fmla="*/ 10 h 693"/>
                <a:gd name="T4" fmla="*/ 159 w 176"/>
                <a:gd name="T5" fmla="*/ 28 h 693"/>
                <a:gd name="T6" fmla="*/ 144 w 176"/>
                <a:gd name="T7" fmla="*/ 63 h 693"/>
                <a:gd name="T8" fmla="*/ 129 w 176"/>
                <a:gd name="T9" fmla="*/ 123 h 693"/>
                <a:gd name="T10" fmla="*/ 117 w 176"/>
                <a:gd name="T11" fmla="*/ 210 h 693"/>
                <a:gd name="T12" fmla="*/ 110 w 176"/>
                <a:gd name="T13" fmla="*/ 331 h 693"/>
                <a:gd name="T14" fmla="*/ 115 w 176"/>
                <a:gd name="T15" fmla="*/ 490 h 693"/>
                <a:gd name="T16" fmla="*/ 131 w 176"/>
                <a:gd name="T17" fmla="*/ 693 h 693"/>
                <a:gd name="T18" fmla="*/ 32 w 176"/>
                <a:gd name="T19" fmla="*/ 693 h 693"/>
                <a:gd name="T20" fmla="*/ 29 w 176"/>
                <a:gd name="T21" fmla="*/ 673 h 693"/>
                <a:gd name="T22" fmla="*/ 20 w 176"/>
                <a:gd name="T23" fmla="*/ 617 h 693"/>
                <a:gd name="T24" fmla="*/ 11 w 176"/>
                <a:gd name="T25" fmla="*/ 533 h 693"/>
                <a:gd name="T26" fmla="*/ 3 w 176"/>
                <a:gd name="T27" fmla="*/ 430 h 693"/>
                <a:gd name="T28" fmla="*/ 0 w 176"/>
                <a:gd name="T29" fmla="*/ 317 h 693"/>
                <a:gd name="T30" fmla="*/ 6 w 176"/>
                <a:gd name="T31" fmla="*/ 202 h 693"/>
                <a:gd name="T32" fmla="*/ 23 w 176"/>
                <a:gd name="T33" fmla="*/ 93 h 693"/>
                <a:gd name="T34" fmla="*/ 57 w 176"/>
                <a:gd name="T35" fmla="*/ 0 h 693"/>
                <a:gd name="T36" fmla="*/ 176 w 176"/>
                <a:gd name="T37" fmla="*/ 5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52" name="Freeform 53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149 w 149"/>
                <a:gd name="T1" fmla="*/ 4 h 592"/>
                <a:gd name="T2" fmla="*/ 145 w 149"/>
                <a:gd name="T3" fmla="*/ 8 h 592"/>
                <a:gd name="T4" fmla="*/ 136 w 149"/>
                <a:gd name="T5" fmla="*/ 24 h 592"/>
                <a:gd name="T6" fmla="*/ 123 w 149"/>
                <a:gd name="T7" fmla="*/ 54 h 592"/>
                <a:gd name="T8" fmla="*/ 110 w 149"/>
                <a:gd name="T9" fmla="*/ 104 h 592"/>
                <a:gd name="T10" fmla="*/ 99 w 149"/>
                <a:gd name="T11" fmla="*/ 179 h 592"/>
                <a:gd name="T12" fmla="*/ 94 w 149"/>
                <a:gd name="T13" fmla="*/ 282 h 592"/>
                <a:gd name="T14" fmla="*/ 97 w 149"/>
                <a:gd name="T15" fmla="*/ 418 h 592"/>
                <a:gd name="T16" fmla="*/ 112 w 149"/>
                <a:gd name="T17" fmla="*/ 592 h 592"/>
                <a:gd name="T18" fmla="*/ 27 w 149"/>
                <a:gd name="T19" fmla="*/ 592 h 592"/>
                <a:gd name="T20" fmla="*/ 24 w 149"/>
                <a:gd name="T21" fmla="*/ 575 h 592"/>
                <a:gd name="T22" fmla="*/ 17 w 149"/>
                <a:gd name="T23" fmla="*/ 527 h 592"/>
                <a:gd name="T24" fmla="*/ 9 w 149"/>
                <a:gd name="T25" fmla="*/ 455 h 592"/>
                <a:gd name="T26" fmla="*/ 2 w 149"/>
                <a:gd name="T27" fmla="*/ 367 h 592"/>
                <a:gd name="T28" fmla="*/ 0 w 149"/>
                <a:gd name="T29" fmla="*/ 271 h 592"/>
                <a:gd name="T30" fmla="*/ 5 w 149"/>
                <a:gd name="T31" fmla="*/ 173 h 592"/>
                <a:gd name="T32" fmla="*/ 20 w 149"/>
                <a:gd name="T33" fmla="*/ 80 h 592"/>
                <a:gd name="T34" fmla="*/ 48 w 149"/>
                <a:gd name="T35" fmla="*/ 0 h 592"/>
                <a:gd name="T36" fmla="*/ 149 w 149"/>
                <a:gd name="T37" fmla="*/ 4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53" name="Freeform 53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24 w 124"/>
                <a:gd name="T1" fmla="*/ 4 h 490"/>
                <a:gd name="T2" fmla="*/ 121 w 124"/>
                <a:gd name="T3" fmla="*/ 7 h 490"/>
                <a:gd name="T4" fmla="*/ 113 w 124"/>
                <a:gd name="T5" fmla="*/ 21 h 490"/>
                <a:gd name="T6" fmla="*/ 103 w 124"/>
                <a:gd name="T7" fmla="*/ 45 h 490"/>
                <a:gd name="T8" fmla="*/ 91 w 124"/>
                <a:gd name="T9" fmla="*/ 87 h 490"/>
                <a:gd name="T10" fmla="*/ 83 w 124"/>
                <a:gd name="T11" fmla="*/ 148 h 490"/>
                <a:gd name="T12" fmla="*/ 79 w 124"/>
                <a:gd name="T13" fmla="*/ 234 h 490"/>
                <a:gd name="T14" fmla="*/ 81 w 124"/>
                <a:gd name="T15" fmla="*/ 347 h 490"/>
                <a:gd name="T16" fmla="*/ 93 w 124"/>
                <a:gd name="T17" fmla="*/ 490 h 490"/>
                <a:gd name="T18" fmla="*/ 23 w 124"/>
                <a:gd name="T19" fmla="*/ 490 h 490"/>
                <a:gd name="T20" fmla="*/ 21 w 124"/>
                <a:gd name="T21" fmla="*/ 476 h 490"/>
                <a:gd name="T22" fmla="*/ 15 w 124"/>
                <a:gd name="T23" fmla="*/ 436 h 490"/>
                <a:gd name="T24" fmla="*/ 8 w 124"/>
                <a:gd name="T25" fmla="*/ 377 h 490"/>
                <a:gd name="T26" fmla="*/ 2 w 124"/>
                <a:gd name="T27" fmla="*/ 304 h 490"/>
                <a:gd name="T28" fmla="*/ 0 w 124"/>
                <a:gd name="T29" fmla="*/ 224 h 490"/>
                <a:gd name="T30" fmla="*/ 4 w 124"/>
                <a:gd name="T31" fmla="*/ 143 h 490"/>
                <a:gd name="T32" fmla="*/ 17 w 124"/>
                <a:gd name="T33" fmla="*/ 67 h 490"/>
                <a:gd name="T34" fmla="*/ 40 w 124"/>
                <a:gd name="T35" fmla="*/ 0 h 490"/>
                <a:gd name="T36" fmla="*/ 124 w 124"/>
                <a:gd name="T37" fmla="*/ 4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54" name="Freeform 53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99 w 99"/>
                <a:gd name="T1" fmla="*/ 3 h 389"/>
                <a:gd name="T2" fmla="*/ 96 w 99"/>
                <a:gd name="T3" fmla="*/ 6 h 389"/>
                <a:gd name="T4" fmla="*/ 89 w 99"/>
                <a:gd name="T5" fmla="*/ 16 h 389"/>
                <a:gd name="T6" fmla="*/ 81 w 99"/>
                <a:gd name="T7" fmla="*/ 36 h 389"/>
                <a:gd name="T8" fmla="*/ 72 w 99"/>
                <a:gd name="T9" fmla="*/ 69 h 389"/>
                <a:gd name="T10" fmla="*/ 66 w 99"/>
                <a:gd name="T11" fmla="*/ 118 h 389"/>
                <a:gd name="T12" fmla="*/ 62 w 99"/>
                <a:gd name="T13" fmla="*/ 185 h 389"/>
                <a:gd name="T14" fmla="*/ 64 w 99"/>
                <a:gd name="T15" fmla="*/ 275 h 389"/>
                <a:gd name="T16" fmla="*/ 73 w 99"/>
                <a:gd name="T17" fmla="*/ 389 h 389"/>
                <a:gd name="T18" fmla="*/ 18 w 99"/>
                <a:gd name="T19" fmla="*/ 389 h 389"/>
                <a:gd name="T20" fmla="*/ 16 w 99"/>
                <a:gd name="T21" fmla="*/ 378 h 389"/>
                <a:gd name="T22" fmla="*/ 11 w 99"/>
                <a:gd name="T23" fmla="*/ 346 h 389"/>
                <a:gd name="T24" fmla="*/ 6 w 99"/>
                <a:gd name="T25" fmla="*/ 299 h 389"/>
                <a:gd name="T26" fmla="*/ 2 w 99"/>
                <a:gd name="T27" fmla="*/ 242 h 389"/>
                <a:gd name="T28" fmla="*/ 0 w 99"/>
                <a:gd name="T29" fmla="*/ 178 h 389"/>
                <a:gd name="T30" fmla="*/ 4 w 99"/>
                <a:gd name="T31" fmla="*/ 114 h 389"/>
                <a:gd name="T32" fmla="*/ 14 w 99"/>
                <a:gd name="T33" fmla="*/ 52 h 389"/>
                <a:gd name="T34" fmla="*/ 32 w 99"/>
                <a:gd name="T35" fmla="*/ 0 h 389"/>
                <a:gd name="T36" fmla="*/ 99 w 99"/>
                <a:gd name="T37" fmla="*/ 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55" name="Freeform 53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72 w 72"/>
                <a:gd name="T1" fmla="*/ 2 h 287"/>
                <a:gd name="T2" fmla="*/ 70 w 72"/>
                <a:gd name="T3" fmla="*/ 4 h 287"/>
                <a:gd name="T4" fmla="*/ 66 w 72"/>
                <a:gd name="T5" fmla="*/ 12 h 287"/>
                <a:gd name="T6" fmla="*/ 59 w 72"/>
                <a:gd name="T7" fmla="*/ 27 h 287"/>
                <a:gd name="T8" fmla="*/ 53 w 72"/>
                <a:gd name="T9" fmla="*/ 50 h 287"/>
                <a:gd name="T10" fmla="*/ 48 w 72"/>
                <a:gd name="T11" fmla="*/ 87 h 287"/>
                <a:gd name="T12" fmla="*/ 46 w 72"/>
                <a:gd name="T13" fmla="*/ 137 h 287"/>
                <a:gd name="T14" fmla="*/ 47 w 72"/>
                <a:gd name="T15" fmla="*/ 203 h 287"/>
                <a:gd name="T16" fmla="*/ 54 w 72"/>
                <a:gd name="T17" fmla="*/ 287 h 287"/>
                <a:gd name="T18" fmla="*/ 13 w 72"/>
                <a:gd name="T19" fmla="*/ 287 h 287"/>
                <a:gd name="T20" fmla="*/ 12 w 72"/>
                <a:gd name="T21" fmla="*/ 279 h 287"/>
                <a:gd name="T22" fmla="*/ 8 w 72"/>
                <a:gd name="T23" fmla="*/ 255 h 287"/>
                <a:gd name="T24" fmla="*/ 4 w 72"/>
                <a:gd name="T25" fmla="*/ 220 h 287"/>
                <a:gd name="T26" fmla="*/ 1 w 72"/>
                <a:gd name="T27" fmla="*/ 178 h 287"/>
                <a:gd name="T28" fmla="*/ 0 w 72"/>
                <a:gd name="T29" fmla="*/ 131 h 287"/>
                <a:gd name="T30" fmla="*/ 2 w 72"/>
                <a:gd name="T31" fmla="*/ 84 h 287"/>
                <a:gd name="T32" fmla="*/ 9 w 72"/>
                <a:gd name="T33" fmla="*/ 39 h 287"/>
                <a:gd name="T34" fmla="*/ 23 w 72"/>
                <a:gd name="T35" fmla="*/ 0 h 287"/>
                <a:gd name="T36" fmla="*/ 72 w 72"/>
                <a:gd name="T37" fmla="*/ 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56" name="Rectangle 53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57" name="Freeform 53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33 w 354"/>
                <a:gd name="T1" fmla="*/ 39 h 418"/>
                <a:gd name="T2" fmla="*/ 30 w 354"/>
                <a:gd name="T3" fmla="*/ 48 h 418"/>
                <a:gd name="T4" fmla="*/ 23 w 354"/>
                <a:gd name="T5" fmla="*/ 71 h 418"/>
                <a:gd name="T6" fmla="*/ 15 w 354"/>
                <a:gd name="T7" fmla="*/ 107 h 418"/>
                <a:gd name="T8" fmla="*/ 7 w 354"/>
                <a:gd name="T9" fmla="*/ 155 h 418"/>
                <a:gd name="T10" fmla="*/ 1 w 354"/>
                <a:gd name="T11" fmla="*/ 212 h 418"/>
                <a:gd name="T12" fmla="*/ 0 w 354"/>
                <a:gd name="T13" fmla="*/ 276 h 418"/>
                <a:gd name="T14" fmla="*/ 6 w 354"/>
                <a:gd name="T15" fmla="*/ 345 h 418"/>
                <a:gd name="T16" fmla="*/ 21 w 354"/>
                <a:gd name="T17" fmla="*/ 418 h 418"/>
                <a:gd name="T18" fmla="*/ 21 w 354"/>
                <a:gd name="T19" fmla="*/ 415 h 418"/>
                <a:gd name="T20" fmla="*/ 21 w 354"/>
                <a:gd name="T21" fmla="*/ 405 h 418"/>
                <a:gd name="T22" fmla="*/ 21 w 354"/>
                <a:gd name="T23" fmla="*/ 390 h 418"/>
                <a:gd name="T24" fmla="*/ 21 w 354"/>
                <a:gd name="T25" fmla="*/ 372 h 418"/>
                <a:gd name="T26" fmla="*/ 23 w 354"/>
                <a:gd name="T27" fmla="*/ 348 h 418"/>
                <a:gd name="T28" fmla="*/ 27 w 354"/>
                <a:gd name="T29" fmla="*/ 324 h 418"/>
                <a:gd name="T30" fmla="*/ 31 w 354"/>
                <a:gd name="T31" fmla="*/ 296 h 418"/>
                <a:gd name="T32" fmla="*/ 37 w 354"/>
                <a:gd name="T33" fmla="*/ 267 h 418"/>
                <a:gd name="T34" fmla="*/ 46 w 354"/>
                <a:gd name="T35" fmla="*/ 239 h 418"/>
                <a:gd name="T36" fmla="*/ 57 w 354"/>
                <a:gd name="T37" fmla="*/ 211 h 418"/>
                <a:gd name="T38" fmla="*/ 70 w 354"/>
                <a:gd name="T39" fmla="*/ 185 h 418"/>
                <a:gd name="T40" fmla="*/ 88 w 354"/>
                <a:gd name="T41" fmla="*/ 160 h 418"/>
                <a:gd name="T42" fmla="*/ 109 w 354"/>
                <a:gd name="T43" fmla="*/ 139 h 418"/>
                <a:gd name="T44" fmla="*/ 133 w 354"/>
                <a:gd name="T45" fmla="*/ 121 h 418"/>
                <a:gd name="T46" fmla="*/ 163 w 354"/>
                <a:gd name="T47" fmla="*/ 109 h 418"/>
                <a:gd name="T48" fmla="*/ 197 w 354"/>
                <a:gd name="T49" fmla="*/ 102 h 418"/>
                <a:gd name="T50" fmla="*/ 199 w 354"/>
                <a:gd name="T51" fmla="*/ 100 h 418"/>
                <a:gd name="T52" fmla="*/ 205 w 354"/>
                <a:gd name="T53" fmla="*/ 96 h 418"/>
                <a:gd name="T54" fmla="*/ 215 w 354"/>
                <a:gd name="T55" fmla="*/ 88 h 418"/>
                <a:gd name="T56" fmla="*/ 231 w 354"/>
                <a:gd name="T57" fmla="*/ 78 h 418"/>
                <a:gd name="T58" fmla="*/ 252 w 354"/>
                <a:gd name="T59" fmla="*/ 66 h 418"/>
                <a:gd name="T60" fmla="*/ 280 w 354"/>
                <a:gd name="T61" fmla="*/ 52 h 418"/>
                <a:gd name="T62" fmla="*/ 314 w 354"/>
                <a:gd name="T63" fmla="*/ 35 h 418"/>
                <a:gd name="T64" fmla="*/ 354 w 354"/>
                <a:gd name="T65" fmla="*/ 17 h 418"/>
                <a:gd name="T66" fmla="*/ 352 w 354"/>
                <a:gd name="T67" fmla="*/ 16 h 418"/>
                <a:gd name="T68" fmla="*/ 346 w 354"/>
                <a:gd name="T69" fmla="*/ 15 h 418"/>
                <a:gd name="T70" fmla="*/ 337 w 354"/>
                <a:gd name="T71" fmla="*/ 13 h 418"/>
                <a:gd name="T72" fmla="*/ 324 w 354"/>
                <a:gd name="T73" fmla="*/ 11 h 418"/>
                <a:gd name="T74" fmla="*/ 308 w 354"/>
                <a:gd name="T75" fmla="*/ 8 h 418"/>
                <a:gd name="T76" fmla="*/ 290 w 354"/>
                <a:gd name="T77" fmla="*/ 6 h 418"/>
                <a:gd name="T78" fmla="*/ 269 w 354"/>
                <a:gd name="T79" fmla="*/ 4 h 418"/>
                <a:gd name="T80" fmla="*/ 246 w 354"/>
                <a:gd name="T81" fmla="*/ 1 h 418"/>
                <a:gd name="T82" fmla="*/ 222 w 354"/>
                <a:gd name="T83" fmla="*/ 0 h 418"/>
                <a:gd name="T84" fmla="*/ 197 w 354"/>
                <a:gd name="T85" fmla="*/ 1 h 418"/>
                <a:gd name="T86" fmla="*/ 170 w 354"/>
                <a:gd name="T87" fmla="*/ 3 h 418"/>
                <a:gd name="T88" fmla="*/ 143 w 354"/>
                <a:gd name="T89" fmla="*/ 6 h 418"/>
                <a:gd name="T90" fmla="*/ 115 w 354"/>
                <a:gd name="T91" fmla="*/ 11 h 418"/>
                <a:gd name="T92" fmla="*/ 87 w 354"/>
                <a:gd name="T93" fmla="*/ 18 h 418"/>
                <a:gd name="T94" fmla="*/ 59 w 354"/>
                <a:gd name="T95" fmla="*/ 27 h 418"/>
                <a:gd name="T96" fmla="*/ 33 w 354"/>
                <a:gd name="T97" fmla="*/ 39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58" name="Freeform 53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50 h 79"/>
                <a:gd name="T2" fmla="*/ 0 w 290"/>
                <a:gd name="T3" fmla="*/ 49 h 79"/>
                <a:gd name="T4" fmla="*/ 3 w 290"/>
                <a:gd name="T5" fmla="*/ 46 h 79"/>
                <a:gd name="T6" fmla="*/ 6 w 290"/>
                <a:gd name="T7" fmla="*/ 42 h 79"/>
                <a:gd name="T8" fmla="*/ 11 w 290"/>
                <a:gd name="T9" fmla="*/ 36 h 79"/>
                <a:gd name="T10" fmla="*/ 18 w 290"/>
                <a:gd name="T11" fmla="*/ 30 h 79"/>
                <a:gd name="T12" fmla="*/ 26 w 290"/>
                <a:gd name="T13" fmla="*/ 24 h 79"/>
                <a:gd name="T14" fmla="*/ 37 w 290"/>
                <a:gd name="T15" fmla="*/ 18 h 79"/>
                <a:gd name="T16" fmla="*/ 51 w 290"/>
                <a:gd name="T17" fmla="*/ 12 h 79"/>
                <a:gd name="T18" fmla="*/ 69 w 290"/>
                <a:gd name="T19" fmla="*/ 6 h 79"/>
                <a:gd name="T20" fmla="*/ 88 w 290"/>
                <a:gd name="T21" fmla="*/ 2 h 79"/>
                <a:gd name="T22" fmla="*/ 112 w 290"/>
                <a:gd name="T23" fmla="*/ 0 h 79"/>
                <a:gd name="T24" fmla="*/ 139 w 290"/>
                <a:gd name="T25" fmla="*/ 0 h 79"/>
                <a:gd name="T26" fmla="*/ 170 w 290"/>
                <a:gd name="T27" fmla="*/ 2 h 79"/>
                <a:gd name="T28" fmla="*/ 205 w 290"/>
                <a:gd name="T29" fmla="*/ 8 h 79"/>
                <a:gd name="T30" fmla="*/ 245 w 290"/>
                <a:gd name="T31" fmla="*/ 16 h 79"/>
                <a:gd name="T32" fmla="*/ 290 w 290"/>
                <a:gd name="T33" fmla="*/ 28 h 79"/>
                <a:gd name="T34" fmla="*/ 283 w 290"/>
                <a:gd name="T35" fmla="*/ 45 h 79"/>
                <a:gd name="T36" fmla="*/ 281 w 290"/>
                <a:gd name="T37" fmla="*/ 44 h 79"/>
                <a:gd name="T38" fmla="*/ 274 w 290"/>
                <a:gd name="T39" fmla="*/ 42 h 79"/>
                <a:gd name="T40" fmla="*/ 263 w 290"/>
                <a:gd name="T41" fmla="*/ 39 h 79"/>
                <a:gd name="T42" fmla="*/ 249 w 290"/>
                <a:gd name="T43" fmla="*/ 35 h 79"/>
                <a:gd name="T44" fmla="*/ 232 w 290"/>
                <a:gd name="T45" fmla="*/ 31 h 79"/>
                <a:gd name="T46" fmla="*/ 212 w 290"/>
                <a:gd name="T47" fmla="*/ 27 h 79"/>
                <a:gd name="T48" fmla="*/ 191 w 290"/>
                <a:gd name="T49" fmla="*/ 24 h 79"/>
                <a:gd name="T50" fmla="*/ 167 w 290"/>
                <a:gd name="T51" fmla="*/ 22 h 79"/>
                <a:gd name="T52" fmla="*/ 144 w 290"/>
                <a:gd name="T53" fmla="*/ 21 h 79"/>
                <a:gd name="T54" fmla="*/ 120 w 290"/>
                <a:gd name="T55" fmla="*/ 21 h 79"/>
                <a:gd name="T56" fmla="*/ 96 w 290"/>
                <a:gd name="T57" fmla="*/ 23 h 79"/>
                <a:gd name="T58" fmla="*/ 74 w 290"/>
                <a:gd name="T59" fmla="*/ 28 h 79"/>
                <a:gd name="T60" fmla="*/ 52 w 290"/>
                <a:gd name="T61" fmla="*/ 36 h 79"/>
                <a:gd name="T62" fmla="*/ 32 w 290"/>
                <a:gd name="T63" fmla="*/ 46 h 79"/>
                <a:gd name="T64" fmla="*/ 15 w 290"/>
                <a:gd name="T65" fmla="*/ 61 h 79"/>
                <a:gd name="T66" fmla="*/ 0 w 290"/>
                <a:gd name="T67" fmla="*/ 79 h 79"/>
                <a:gd name="T68" fmla="*/ 0 w 290"/>
                <a:gd name="T69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59" name="Freeform 53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50 h 79"/>
                <a:gd name="T2" fmla="*/ 0 w 290"/>
                <a:gd name="T3" fmla="*/ 49 h 79"/>
                <a:gd name="T4" fmla="*/ 3 w 290"/>
                <a:gd name="T5" fmla="*/ 46 h 79"/>
                <a:gd name="T6" fmla="*/ 6 w 290"/>
                <a:gd name="T7" fmla="*/ 42 h 79"/>
                <a:gd name="T8" fmla="*/ 11 w 290"/>
                <a:gd name="T9" fmla="*/ 36 h 79"/>
                <a:gd name="T10" fmla="*/ 18 w 290"/>
                <a:gd name="T11" fmla="*/ 30 h 79"/>
                <a:gd name="T12" fmla="*/ 26 w 290"/>
                <a:gd name="T13" fmla="*/ 24 h 79"/>
                <a:gd name="T14" fmla="*/ 37 w 290"/>
                <a:gd name="T15" fmla="*/ 17 h 79"/>
                <a:gd name="T16" fmla="*/ 51 w 290"/>
                <a:gd name="T17" fmla="*/ 11 h 79"/>
                <a:gd name="T18" fmla="*/ 69 w 290"/>
                <a:gd name="T19" fmla="*/ 6 h 79"/>
                <a:gd name="T20" fmla="*/ 88 w 290"/>
                <a:gd name="T21" fmla="*/ 2 h 79"/>
                <a:gd name="T22" fmla="*/ 112 w 290"/>
                <a:gd name="T23" fmla="*/ 0 h 79"/>
                <a:gd name="T24" fmla="*/ 139 w 290"/>
                <a:gd name="T25" fmla="*/ 0 h 79"/>
                <a:gd name="T26" fmla="*/ 170 w 290"/>
                <a:gd name="T27" fmla="*/ 2 h 79"/>
                <a:gd name="T28" fmla="*/ 205 w 290"/>
                <a:gd name="T29" fmla="*/ 7 h 79"/>
                <a:gd name="T30" fmla="*/ 245 w 290"/>
                <a:gd name="T31" fmla="*/ 16 h 79"/>
                <a:gd name="T32" fmla="*/ 290 w 290"/>
                <a:gd name="T33" fmla="*/ 28 h 79"/>
                <a:gd name="T34" fmla="*/ 283 w 290"/>
                <a:gd name="T35" fmla="*/ 44 h 79"/>
                <a:gd name="T36" fmla="*/ 281 w 290"/>
                <a:gd name="T37" fmla="*/ 43 h 79"/>
                <a:gd name="T38" fmla="*/ 274 w 290"/>
                <a:gd name="T39" fmla="*/ 41 h 79"/>
                <a:gd name="T40" fmla="*/ 263 w 290"/>
                <a:gd name="T41" fmla="*/ 38 h 79"/>
                <a:gd name="T42" fmla="*/ 249 w 290"/>
                <a:gd name="T43" fmla="*/ 34 h 79"/>
                <a:gd name="T44" fmla="*/ 232 w 290"/>
                <a:gd name="T45" fmla="*/ 31 h 79"/>
                <a:gd name="T46" fmla="*/ 212 w 290"/>
                <a:gd name="T47" fmla="*/ 27 h 79"/>
                <a:gd name="T48" fmla="*/ 191 w 290"/>
                <a:gd name="T49" fmla="*/ 24 h 79"/>
                <a:gd name="T50" fmla="*/ 167 w 290"/>
                <a:gd name="T51" fmla="*/ 21 h 79"/>
                <a:gd name="T52" fmla="*/ 144 w 290"/>
                <a:gd name="T53" fmla="*/ 20 h 79"/>
                <a:gd name="T54" fmla="*/ 120 w 290"/>
                <a:gd name="T55" fmla="*/ 21 h 79"/>
                <a:gd name="T56" fmla="*/ 96 w 290"/>
                <a:gd name="T57" fmla="*/ 23 h 79"/>
                <a:gd name="T58" fmla="*/ 74 w 290"/>
                <a:gd name="T59" fmla="*/ 28 h 79"/>
                <a:gd name="T60" fmla="*/ 52 w 290"/>
                <a:gd name="T61" fmla="*/ 36 h 79"/>
                <a:gd name="T62" fmla="*/ 32 w 290"/>
                <a:gd name="T63" fmla="*/ 46 h 79"/>
                <a:gd name="T64" fmla="*/ 15 w 290"/>
                <a:gd name="T65" fmla="*/ 61 h 79"/>
                <a:gd name="T66" fmla="*/ 0 w 290"/>
                <a:gd name="T67" fmla="*/ 79 h 79"/>
                <a:gd name="T68" fmla="*/ 0 w 290"/>
                <a:gd name="T69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60" name="Freeform 54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840 h 868"/>
                <a:gd name="T4" fmla="*/ 142 w 469"/>
                <a:gd name="T5" fmla="*/ 868 h 868"/>
                <a:gd name="T6" fmla="*/ 136 w 469"/>
                <a:gd name="T7" fmla="*/ 755 h 868"/>
                <a:gd name="T8" fmla="*/ 469 w 469"/>
                <a:gd name="T9" fmla="*/ 806 h 868"/>
                <a:gd name="T10" fmla="*/ 463 w 469"/>
                <a:gd name="T11" fmla="*/ 761 h 868"/>
                <a:gd name="T12" fmla="*/ 232 w 469"/>
                <a:gd name="T13" fmla="*/ 732 h 868"/>
                <a:gd name="T14" fmla="*/ 226 w 469"/>
                <a:gd name="T15" fmla="*/ 635 h 868"/>
                <a:gd name="T16" fmla="*/ 68 w 469"/>
                <a:gd name="T17" fmla="*/ 635 h 868"/>
                <a:gd name="T18" fmla="*/ 64 w 469"/>
                <a:gd name="T19" fmla="*/ 623 h 868"/>
                <a:gd name="T20" fmla="*/ 53 w 469"/>
                <a:gd name="T21" fmla="*/ 587 h 868"/>
                <a:gd name="T22" fmla="*/ 39 w 469"/>
                <a:gd name="T23" fmla="*/ 530 h 868"/>
                <a:gd name="T24" fmla="*/ 25 w 469"/>
                <a:gd name="T25" fmla="*/ 455 h 868"/>
                <a:gd name="T26" fmla="*/ 14 w 469"/>
                <a:gd name="T27" fmla="*/ 365 h 868"/>
                <a:gd name="T28" fmla="*/ 10 w 469"/>
                <a:gd name="T29" fmla="*/ 262 h 868"/>
                <a:gd name="T30" fmla="*/ 19 w 469"/>
                <a:gd name="T31" fmla="*/ 149 h 868"/>
                <a:gd name="T32" fmla="*/ 40 w 469"/>
                <a:gd name="T33" fmla="*/ 29 h 868"/>
                <a:gd name="T34" fmla="*/ 0 w 469"/>
                <a:gd name="T35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61" name="Freeform 54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18 h 118"/>
                <a:gd name="T2" fmla="*/ 3 w 604"/>
                <a:gd name="T3" fmla="*/ 117 h 118"/>
                <a:gd name="T4" fmla="*/ 14 w 604"/>
                <a:gd name="T5" fmla="*/ 113 h 118"/>
                <a:gd name="T6" fmla="*/ 29 w 604"/>
                <a:gd name="T7" fmla="*/ 108 h 118"/>
                <a:gd name="T8" fmla="*/ 50 w 604"/>
                <a:gd name="T9" fmla="*/ 101 h 118"/>
                <a:gd name="T10" fmla="*/ 77 w 604"/>
                <a:gd name="T11" fmla="*/ 93 h 118"/>
                <a:gd name="T12" fmla="*/ 107 w 604"/>
                <a:gd name="T13" fmla="*/ 85 h 118"/>
                <a:gd name="T14" fmla="*/ 143 w 604"/>
                <a:gd name="T15" fmla="*/ 76 h 118"/>
                <a:gd name="T16" fmla="*/ 181 w 604"/>
                <a:gd name="T17" fmla="*/ 69 h 118"/>
                <a:gd name="T18" fmla="*/ 224 w 604"/>
                <a:gd name="T19" fmla="*/ 62 h 118"/>
                <a:gd name="T20" fmla="*/ 270 w 604"/>
                <a:gd name="T21" fmla="*/ 57 h 118"/>
                <a:gd name="T22" fmla="*/ 319 w 604"/>
                <a:gd name="T23" fmla="*/ 53 h 118"/>
                <a:gd name="T24" fmla="*/ 369 w 604"/>
                <a:gd name="T25" fmla="*/ 52 h 118"/>
                <a:gd name="T26" fmla="*/ 422 w 604"/>
                <a:gd name="T27" fmla="*/ 53 h 118"/>
                <a:gd name="T28" fmla="*/ 476 w 604"/>
                <a:gd name="T29" fmla="*/ 58 h 118"/>
                <a:gd name="T30" fmla="*/ 531 w 604"/>
                <a:gd name="T31" fmla="*/ 66 h 118"/>
                <a:gd name="T32" fmla="*/ 587 w 604"/>
                <a:gd name="T33" fmla="*/ 78 h 118"/>
                <a:gd name="T34" fmla="*/ 604 w 604"/>
                <a:gd name="T35" fmla="*/ 0 h 118"/>
                <a:gd name="T36" fmla="*/ 600 w 604"/>
                <a:gd name="T37" fmla="*/ 0 h 118"/>
                <a:gd name="T38" fmla="*/ 587 w 604"/>
                <a:gd name="T39" fmla="*/ 0 h 118"/>
                <a:gd name="T40" fmla="*/ 566 w 604"/>
                <a:gd name="T41" fmla="*/ 0 h 118"/>
                <a:gd name="T42" fmla="*/ 540 w 604"/>
                <a:gd name="T43" fmla="*/ 1 h 118"/>
                <a:gd name="T44" fmla="*/ 507 w 604"/>
                <a:gd name="T45" fmla="*/ 2 h 118"/>
                <a:gd name="T46" fmla="*/ 470 w 604"/>
                <a:gd name="T47" fmla="*/ 3 h 118"/>
                <a:gd name="T48" fmla="*/ 428 w 604"/>
                <a:gd name="T49" fmla="*/ 6 h 118"/>
                <a:gd name="T50" fmla="*/ 383 w 604"/>
                <a:gd name="T51" fmla="*/ 8 h 118"/>
                <a:gd name="T52" fmla="*/ 335 w 604"/>
                <a:gd name="T53" fmla="*/ 12 h 118"/>
                <a:gd name="T54" fmla="*/ 285 w 604"/>
                <a:gd name="T55" fmla="*/ 16 h 118"/>
                <a:gd name="T56" fmla="*/ 235 w 604"/>
                <a:gd name="T57" fmla="*/ 21 h 118"/>
                <a:gd name="T58" fmla="*/ 186 w 604"/>
                <a:gd name="T59" fmla="*/ 28 h 118"/>
                <a:gd name="T60" fmla="*/ 136 w 604"/>
                <a:gd name="T61" fmla="*/ 36 h 118"/>
                <a:gd name="T62" fmla="*/ 88 w 604"/>
                <a:gd name="T63" fmla="*/ 45 h 118"/>
                <a:gd name="T64" fmla="*/ 42 w 604"/>
                <a:gd name="T65" fmla="*/ 55 h 118"/>
                <a:gd name="T66" fmla="*/ 0 w 604"/>
                <a:gd name="T67" fmla="*/ 67 h 118"/>
                <a:gd name="T68" fmla="*/ 0 w 604"/>
                <a:gd name="T6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62" name="Freeform 54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430 w 1017"/>
                <a:gd name="T1" fmla="*/ 326 h 337"/>
                <a:gd name="T2" fmla="*/ 432 w 1017"/>
                <a:gd name="T3" fmla="*/ 325 h 337"/>
                <a:gd name="T4" fmla="*/ 438 w 1017"/>
                <a:gd name="T5" fmla="*/ 323 h 337"/>
                <a:gd name="T6" fmla="*/ 447 w 1017"/>
                <a:gd name="T7" fmla="*/ 319 h 337"/>
                <a:gd name="T8" fmla="*/ 459 w 1017"/>
                <a:gd name="T9" fmla="*/ 314 h 337"/>
                <a:gd name="T10" fmla="*/ 474 w 1017"/>
                <a:gd name="T11" fmla="*/ 308 h 337"/>
                <a:gd name="T12" fmla="*/ 491 w 1017"/>
                <a:gd name="T13" fmla="*/ 301 h 337"/>
                <a:gd name="T14" fmla="*/ 509 w 1017"/>
                <a:gd name="T15" fmla="*/ 291 h 337"/>
                <a:gd name="T16" fmla="*/ 528 w 1017"/>
                <a:gd name="T17" fmla="*/ 282 h 337"/>
                <a:gd name="T18" fmla="*/ 549 w 1017"/>
                <a:gd name="T19" fmla="*/ 272 h 337"/>
                <a:gd name="T20" fmla="*/ 568 w 1017"/>
                <a:gd name="T21" fmla="*/ 260 h 337"/>
                <a:gd name="T22" fmla="*/ 587 w 1017"/>
                <a:gd name="T23" fmla="*/ 248 h 337"/>
                <a:gd name="T24" fmla="*/ 606 w 1017"/>
                <a:gd name="T25" fmla="*/ 235 h 337"/>
                <a:gd name="T26" fmla="*/ 623 w 1017"/>
                <a:gd name="T27" fmla="*/ 222 h 337"/>
                <a:gd name="T28" fmla="*/ 638 w 1017"/>
                <a:gd name="T29" fmla="*/ 208 h 337"/>
                <a:gd name="T30" fmla="*/ 651 w 1017"/>
                <a:gd name="T31" fmla="*/ 193 h 337"/>
                <a:gd name="T32" fmla="*/ 662 w 1017"/>
                <a:gd name="T33" fmla="*/ 179 h 337"/>
                <a:gd name="T34" fmla="*/ 0 w 1017"/>
                <a:gd name="T35" fmla="*/ 17 h 337"/>
                <a:gd name="T36" fmla="*/ 51 w 1017"/>
                <a:gd name="T37" fmla="*/ 0 h 337"/>
                <a:gd name="T38" fmla="*/ 1017 w 1017"/>
                <a:gd name="T39" fmla="*/ 237 h 337"/>
                <a:gd name="T40" fmla="*/ 977 w 1017"/>
                <a:gd name="T41" fmla="*/ 260 h 337"/>
                <a:gd name="T42" fmla="*/ 698 w 1017"/>
                <a:gd name="T43" fmla="*/ 188 h 337"/>
                <a:gd name="T44" fmla="*/ 697 w 1017"/>
                <a:gd name="T45" fmla="*/ 189 h 337"/>
                <a:gd name="T46" fmla="*/ 695 w 1017"/>
                <a:gd name="T47" fmla="*/ 192 h 337"/>
                <a:gd name="T48" fmla="*/ 691 w 1017"/>
                <a:gd name="T49" fmla="*/ 196 h 337"/>
                <a:gd name="T50" fmla="*/ 685 w 1017"/>
                <a:gd name="T51" fmla="*/ 202 h 337"/>
                <a:gd name="T52" fmla="*/ 678 w 1017"/>
                <a:gd name="T53" fmla="*/ 211 h 337"/>
                <a:gd name="T54" fmla="*/ 668 w 1017"/>
                <a:gd name="T55" fmla="*/ 219 h 337"/>
                <a:gd name="T56" fmla="*/ 657 w 1017"/>
                <a:gd name="T57" fmla="*/ 229 h 337"/>
                <a:gd name="T58" fmla="*/ 642 w 1017"/>
                <a:gd name="T59" fmla="*/ 239 h 337"/>
                <a:gd name="T60" fmla="*/ 626 w 1017"/>
                <a:gd name="T61" fmla="*/ 250 h 337"/>
                <a:gd name="T62" fmla="*/ 609 w 1017"/>
                <a:gd name="T63" fmla="*/ 263 h 337"/>
                <a:gd name="T64" fmla="*/ 587 w 1017"/>
                <a:gd name="T65" fmla="*/ 275 h 337"/>
                <a:gd name="T66" fmla="*/ 565 w 1017"/>
                <a:gd name="T67" fmla="*/ 287 h 337"/>
                <a:gd name="T68" fmla="*/ 540 w 1017"/>
                <a:gd name="T69" fmla="*/ 301 h 337"/>
                <a:gd name="T70" fmla="*/ 511 w 1017"/>
                <a:gd name="T71" fmla="*/ 313 h 337"/>
                <a:gd name="T72" fmla="*/ 480 w 1017"/>
                <a:gd name="T73" fmla="*/ 325 h 337"/>
                <a:gd name="T74" fmla="*/ 447 w 1017"/>
                <a:gd name="T75" fmla="*/ 337 h 337"/>
                <a:gd name="T76" fmla="*/ 430 w 1017"/>
                <a:gd name="T77" fmla="*/ 32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63" name="Freeform 54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013 w 1036"/>
                <a:gd name="T3" fmla="*/ 303 h 303"/>
                <a:gd name="T4" fmla="*/ 1036 w 1036"/>
                <a:gd name="T5" fmla="*/ 303 h 303"/>
                <a:gd name="T6" fmla="*/ 31 w 1036"/>
                <a:gd name="T7" fmla="*/ 0 h 303"/>
                <a:gd name="T8" fmla="*/ 0 w 1036"/>
                <a:gd name="T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64" name="Freeform 54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1 h 270"/>
                <a:gd name="T2" fmla="*/ 1001 w 1023"/>
                <a:gd name="T3" fmla="*/ 270 h 270"/>
                <a:gd name="T4" fmla="*/ 1023 w 1023"/>
                <a:gd name="T5" fmla="*/ 269 h 270"/>
                <a:gd name="T6" fmla="*/ 31 w 1023"/>
                <a:gd name="T7" fmla="*/ 0 h 270"/>
                <a:gd name="T8" fmla="*/ 0 w 1023"/>
                <a:gd name="T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65" name="Freeform 54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009 w 1028"/>
                <a:gd name="T3" fmla="*/ 299 h 299"/>
                <a:gd name="T4" fmla="*/ 1028 w 1028"/>
                <a:gd name="T5" fmla="*/ 292 h 299"/>
                <a:gd name="T6" fmla="*/ 30 w 1028"/>
                <a:gd name="T7" fmla="*/ 0 h 299"/>
                <a:gd name="T8" fmla="*/ 0 w 1028"/>
                <a:gd name="T9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2866" name="AutoShape 546"/>
          <p:cNvSpPr>
            <a:spLocks noChangeAspect="1" noChangeArrowheads="1" noTextEdit="1"/>
          </p:cNvSpPr>
          <p:nvPr/>
        </p:nvSpPr>
        <p:spPr bwMode="auto">
          <a:xfrm>
            <a:off x="5494338" y="3140075"/>
            <a:ext cx="2603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67" name="Freeform 547"/>
          <p:cNvSpPr>
            <a:spLocks/>
          </p:cNvSpPr>
          <p:nvPr/>
        </p:nvSpPr>
        <p:spPr bwMode="auto">
          <a:xfrm>
            <a:off x="5495925" y="3140075"/>
            <a:ext cx="258763" cy="268288"/>
          </a:xfrm>
          <a:custGeom>
            <a:avLst/>
            <a:gdLst>
              <a:gd name="T0" fmla="*/ 653 w 1894"/>
              <a:gd name="T1" fmla="*/ 0 h 1904"/>
              <a:gd name="T2" fmla="*/ 668 w 1894"/>
              <a:gd name="T3" fmla="*/ 0 h 1904"/>
              <a:gd name="T4" fmla="*/ 699 w 1894"/>
              <a:gd name="T5" fmla="*/ 1 h 1904"/>
              <a:gd name="T6" fmla="*/ 742 w 1894"/>
              <a:gd name="T7" fmla="*/ 3 h 1904"/>
              <a:gd name="T8" fmla="*/ 799 w 1894"/>
              <a:gd name="T9" fmla="*/ 6 h 1904"/>
              <a:gd name="T10" fmla="*/ 865 w 1894"/>
              <a:gd name="T11" fmla="*/ 10 h 1904"/>
              <a:gd name="T12" fmla="*/ 941 w 1894"/>
              <a:gd name="T13" fmla="*/ 17 h 1904"/>
              <a:gd name="T14" fmla="*/ 1025 w 1894"/>
              <a:gd name="T15" fmla="*/ 26 h 1904"/>
              <a:gd name="T16" fmla="*/ 1116 w 1894"/>
              <a:gd name="T17" fmla="*/ 38 h 1904"/>
              <a:gd name="T18" fmla="*/ 1213 w 1894"/>
              <a:gd name="T19" fmla="*/ 55 h 1904"/>
              <a:gd name="T20" fmla="*/ 1315 w 1894"/>
              <a:gd name="T21" fmla="*/ 73 h 1904"/>
              <a:gd name="T22" fmla="*/ 1418 w 1894"/>
              <a:gd name="T23" fmla="*/ 97 h 1904"/>
              <a:gd name="T24" fmla="*/ 1525 w 1894"/>
              <a:gd name="T25" fmla="*/ 125 h 1904"/>
              <a:gd name="T26" fmla="*/ 1632 w 1894"/>
              <a:gd name="T27" fmla="*/ 159 h 1904"/>
              <a:gd name="T28" fmla="*/ 1739 w 1894"/>
              <a:gd name="T29" fmla="*/ 197 h 1904"/>
              <a:gd name="T30" fmla="*/ 1843 w 1894"/>
              <a:gd name="T31" fmla="*/ 241 h 1904"/>
              <a:gd name="T32" fmla="*/ 1729 w 1894"/>
              <a:gd name="T33" fmla="*/ 1139 h 1904"/>
              <a:gd name="T34" fmla="*/ 1742 w 1894"/>
              <a:gd name="T35" fmla="*/ 1146 h 1904"/>
              <a:gd name="T36" fmla="*/ 1768 w 1894"/>
              <a:gd name="T37" fmla="*/ 1173 h 1904"/>
              <a:gd name="T38" fmla="*/ 1781 w 1894"/>
              <a:gd name="T39" fmla="*/ 1234 h 1904"/>
              <a:gd name="T40" fmla="*/ 1760 w 1894"/>
              <a:gd name="T41" fmla="*/ 1341 h 1904"/>
              <a:gd name="T42" fmla="*/ 1432 w 1894"/>
              <a:gd name="T43" fmla="*/ 1765 h 1904"/>
              <a:gd name="T44" fmla="*/ 1322 w 1894"/>
              <a:gd name="T45" fmla="*/ 1904 h 1904"/>
              <a:gd name="T46" fmla="*/ 1304 w 1894"/>
              <a:gd name="T47" fmla="*/ 1902 h 1904"/>
              <a:gd name="T48" fmla="*/ 1270 w 1894"/>
              <a:gd name="T49" fmla="*/ 1897 h 1904"/>
              <a:gd name="T50" fmla="*/ 1223 w 1894"/>
              <a:gd name="T51" fmla="*/ 1891 h 1904"/>
              <a:gd name="T52" fmla="*/ 1162 w 1894"/>
              <a:gd name="T53" fmla="*/ 1881 h 1904"/>
              <a:gd name="T54" fmla="*/ 1091 w 1894"/>
              <a:gd name="T55" fmla="*/ 1869 h 1904"/>
              <a:gd name="T56" fmla="*/ 1008 w 1894"/>
              <a:gd name="T57" fmla="*/ 1854 h 1904"/>
              <a:gd name="T58" fmla="*/ 918 w 1894"/>
              <a:gd name="T59" fmla="*/ 1835 h 1904"/>
              <a:gd name="T60" fmla="*/ 820 w 1894"/>
              <a:gd name="T61" fmla="*/ 1813 h 1904"/>
              <a:gd name="T62" fmla="*/ 717 w 1894"/>
              <a:gd name="T63" fmla="*/ 1786 h 1904"/>
              <a:gd name="T64" fmla="*/ 610 w 1894"/>
              <a:gd name="T65" fmla="*/ 1755 h 1904"/>
              <a:gd name="T66" fmla="*/ 501 w 1894"/>
              <a:gd name="T67" fmla="*/ 1720 h 1904"/>
              <a:gd name="T68" fmla="*/ 390 w 1894"/>
              <a:gd name="T69" fmla="*/ 1681 h 1904"/>
              <a:gd name="T70" fmla="*/ 280 w 1894"/>
              <a:gd name="T71" fmla="*/ 1636 h 1904"/>
              <a:gd name="T72" fmla="*/ 172 w 1894"/>
              <a:gd name="T73" fmla="*/ 1585 h 1904"/>
              <a:gd name="T74" fmla="*/ 67 w 1894"/>
              <a:gd name="T75" fmla="*/ 1530 h 1904"/>
              <a:gd name="T76" fmla="*/ 16 w 1894"/>
              <a:gd name="T77" fmla="*/ 1495 h 1904"/>
              <a:gd name="T78" fmla="*/ 8 w 1894"/>
              <a:gd name="T79" fmla="*/ 1457 h 1904"/>
              <a:gd name="T80" fmla="*/ 0 w 1894"/>
              <a:gd name="T81" fmla="*/ 1401 h 1904"/>
              <a:gd name="T82" fmla="*/ 4 w 1894"/>
              <a:gd name="T83" fmla="*/ 1343 h 1904"/>
              <a:gd name="T84" fmla="*/ 388 w 1894"/>
              <a:gd name="T85" fmla="*/ 965 h 1904"/>
              <a:gd name="T86" fmla="*/ 386 w 1894"/>
              <a:gd name="T87" fmla="*/ 952 h 1904"/>
              <a:gd name="T88" fmla="*/ 390 w 1894"/>
              <a:gd name="T89" fmla="*/ 917 h 1904"/>
              <a:gd name="T90" fmla="*/ 412 w 1894"/>
              <a:gd name="T91" fmla="*/ 868 h 1904"/>
              <a:gd name="T92" fmla="*/ 468 w 1894"/>
              <a:gd name="T93" fmla="*/ 814 h 1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68" name="Freeform 548"/>
          <p:cNvSpPr>
            <a:spLocks/>
          </p:cNvSpPr>
          <p:nvPr/>
        </p:nvSpPr>
        <p:spPr bwMode="auto">
          <a:xfrm>
            <a:off x="5527675" y="3309938"/>
            <a:ext cx="150813" cy="46037"/>
          </a:xfrm>
          <a:custGeom>
            <a:avLst/>
            <a:gdLst>
              <a:gd name="T0" fmla="*/ 40 w 1106"/>
              <a:gd name="T1" fmla="*/ 0 h 331"/>
              <a:gd name="T2" fmla="*/ 1106 w 1106"/>
              <a:gd name="T3" fmla="*/ 277 h 331"/>
              <a:gd name="T4" fmla="*/ 1071 w 1106"/>
              <a:gd name="T5" fmla="*/ 331 h 331"/>
              <a:gd name="T6" fmla="*/ 0 w 1106"/>
              <a:gd name="T7" fmla="*/ 36 h 331"/>
              <a:gd name="T8" fmla="*/ 40 w 1106"/>
              <a:gd name="T9" fmla="*/ 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69" name="Freeform 549"/>
          <p:cNvSpPr>
            <a:spLocks/>
          </p:cNvSpPr>
          <p:nvPr/>
        </p:nvSpPr>
        <p:spPr bwMode="auto">
          <a:xfrm>
            <a:off x="5502275" y="3330575"/>
            <a:ext cx="176213" cy="71438"/>
          </a:xfrm>
          <a:custGeom>
            <a:avLst/>
            <a:gdLst>
              <a:gd name="T0" fmla="*/ 1282 w 1285"/>
              <a:gd name="T1" fmla="*/ 391 h 505"/>
              <a:gd name="T2" fmla="*/ 1264 w 1285"/>
              <a:gd name="T3" fmla="*/ 389 h 505"/>
              <a:gd name="T4" fmla="*/ 1232 w 1285"/>
              <a:gd name="T5" fmla="*/ 385 h 505"/>
              <a:gd name="T6" fmla="*/ 1183 w 1285"/>
              <a:gd name="T7" fmla="*/ 378 h 505"/>
              <a:gd name="T8" fmla="*/ 1124 w 1285"/>
              <a:gd name="T9" fmla="*/ 369 h 505"/>
              <a:gd name="T10" fmla="*/ 1052 w 1285"/>
              <a:gd name="T11" fmla="*/ 355 h 505"/>
              <a:gd name="T12" fmla="*/ 971 w 1285"/>
              <a:gd name="T13" fmla="*/ 340 h 505"/>
              <a:gd name="T14" fmla="*/ 881 w 1285"/>
              <a:gd name="T15" fmla="*/ 322 h 505"/>
              <a:gd name="T16" fmla="*/ 785 w 1285"/>
              <a:gd name="T17" fmla="*/ 299 h 505"/>
              <a:gd name="T18" fmla="*/ 684 w 1285"/>
              <a:gd name="T19" fmla="*/ 273 h 505"/>
              <a:gd name="T20" fmla="*/ 579 w 1285"/>
              <a:gd name="T21" fmla="*/ 244 h 505"/>
              <a:gd name="T22" fmla="*/ 472 w 1285"/>
              <a:gd name="T23" fmla="*/ 209 h 505"/>
              <a:gd name="T24" fmla="*/ 364 w 1285"/>
              <a:gd name="T25" fmla="*/ 171 h 505"/>
              <a:gd name="T26" fmla="*/ 259 w 1285"/>
              <a:gd name="T27" fmla="*/ 128 h 505"/>
              <a:gd name="T28" fmla="*/ 155 w 1285"/>
              <a:gd name="T29" fmla="*/ 81 h 505"/>
              <a:gd name="T30" fmla="*/ 55 w 1285"/>
              <a:gd name="T31" fmla="*/ 28 h 505"/>
              <a:gd name="T32" fmla="*/ 6 w 1285"/>
              <a:gd name="T33" fmla="*/ 4 h 505"/>
              <a:gd name="T34" fmla="*/ 2 w 1285"/>
              <a:gd name="T35" fmla="*/ 32 h 505"/>
              <a:gd name="T36" fmla="*/ 0 w 1285"/>
              <a:gd name="T37" fmla="*/ 76 h 505"/>
              <a:gd name="T38" fmla="*/ 8 w 1285"/>
              <a:gd name="T39" fmla="*/ 120 h 505"/>
              <a:gd name="T40" fmla="*/ 19 w 1285"/>
              <a:gd name="T41" fmla="*/ 139 h 505"/>
              <a:gd name="T42" fmla="*/ 28 w 1285"/>
              <a:gd name="T43" fmla="*/ 144 h 505"/>
              <a:gd name="T44" fmla="*/ 47 w 1285"/>
              <a:gd name="T45" fmla="*/ 155 h 505"/>
              <a:gd name="T46" fmla="*/ 75 w 1285"/>
              <a:gd name="T47" fmla="*/ 170 h 505"/>
              <a:gd name="T48" fmla="*/ 112 w 1285"/>
              <a:gd name="T49" fmla="*/ 190 h 505"/>
              <a:gd name="T50" fmla="*/ 159 w 1285"/>
              <a:gd name="T51" fmla="*/ 212 h 505"/>
              <a:gd name="T52" fmla="*/ 215 w 1285"/>
              <a:gd name="T53" fmla="*/ 238 h 505"/>
              <a:gd name="T54" fmla="*/ 281 w 1285"/>
              <a:gd name="T55" fmla="*/ 267 h 505"/>
              <a:gd name="T56" fmla="*/ 358 w 1285"/>
              <a:gd name="T57" fmla="*/ 296 h 505"/>
              <a:gd name="T58" fmla="*/ 443 w 1285"/>
              <a:gd name="T59" fmla="*/ 326 h 505"/>
              <a:gd name="T60" fmla="*/ 540 w 1285"/>
              <a:gd name="T61" fmla="*/ 357 h 505"/>
              <a:gd name="T62" fmla="*/ 647 w 1285"/>
              <a:gd name="T63" fmla="*/ 387 h 505"/>
              <a:gd name="T64" fmla="*/ 764 w 1285"/>
              <a:gd name="T65" fmla="*/ 416 h 505"/>
              <a:gd name="T66" fmla="*/ 890 w 1285"/>
              <a:gd name="T67" fmla="*/ 444 h 505"/>
              <a:gd name="T68" fmla="*/ 1028 w 1285"/>
              <a:gd name="T69" fmla="*/ 472 h 505"/>
              <a:gd name="T70" fmla="*/ 1177 w 1285"/>
              <a:gd name="T71" fmla="*/ 494 h 505"/>
              <a:gd name="T72" fmla="*/ 1256 w 1285"/>
              <a:gd name="T73" fmla="*/ 503 h 505"/>
              <a:gd name="T74" fmla="*/ 1265 w 1285"/>
              <a:gd name="T75" fmla="*/ 487 h 505"/>
              <a:gd name="T76" fmla="*/ 1278 w 1285"/>
              <a:gd name="T77" fmla="*/ 456 h 505"/>
              <a:gd name="T78" fmla="*/ 1285 w 1285"/>
              <a:gd name="T79" fmla="*/ 415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70" name="AutoShape 550"/>
          <p:cNvSpPr>
            <a:spLocks noChangeAspect="1" noChangeArrowheads="1" noTextEdit="1"/>
          </p:cNvSpPr>
          <p:nvPr/>
        </p:nvSpPr>
        <p:spPr bwMode="auto">
          <a:xfrm>
            <a:off x="5449888" y="3044825"/>
            <a:ext cx="28416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71" name="Freeform 551"/>
          <p:cNvSpPr>
            <a:spLocks/>
          </p:cNvSpPr>
          <p:nvPr/>
        </p:nvSpPr>
        <p:spPr bwMode="auto">
          <a:xfrm>
            <a:off x="5508625" y="3065463"/>
            <a:ext cx="41275" cy="52387"/>
          </a:xfrm>
          <a:custGeom>
            <a:avLst/>
            <a:gdLst>
              <a:gd name="T0" fmla="*/ 63 w 179"/>
              <a:gd name="T1" fmla="*/ 28 h 216"/>
              <a:gd name="T2" fmla="*/ 49 w 179"/>
              <a:gd name="T3" fmla="*/ 37 h 216"/>
              <a:gd name="T4" fmla="*/ 38 w 179"/>
              <a:gd name="T5" fmla="*/ 47 h 216"/>
              <a:gd name="T6" fmla="*/ 27 w 179"/>
              <a:gd name="T7" fmla="*/ 59 h 216"/>
              <a:gd name="T8" fmla="*/ 18 w 179"/>
              <a:gd name="T9" fmla="*/ 72 h 216"/>
              <a:gd name="T10" fmla="*/ 10 w 179"/>
              <a:gd name="T11" fmla="*/ 86 h 216"/>
              <a:gd name="T12" fmla="*/ 5 w 179"/>
              <a:gd name="T13" fmla="*/ 101 h 216"/>
              <a:gd name="T14" fmla="*/ 2 w 179"/>
              <a:gd name="T15" fmla="*/ 117 h 216"/>
              <a:gd name="T16" fmla="*/ 0 w 179"/>
              <a:gd name="T17" fmla="*/ 133 h 216"/>
              <a:gd name="T18" fmla="*/ 2 w 179"/>
              <a:gd name="T19" fmla="*/ 155 h 216"/>
              <a:gd name="T20" fmla="*/ 10 w 179"/>
              <a:gd name="T21" fmla="*/ 173 h 216"/>
              <a:gd name="T22" fmla="*/ 23 w 179"/>
              <a:gd name="T23" fmla="*/ 190 h 216"/>
              <a:gd name="T24" fmla="*/ 40 w 179"/>
              <a:gd name="T25" fmla="*/ 201 h 216"/>
              <a:gd name="T26" fmla="*/ 59 w 179"/>
              <a:gd name="T27" fmla="*/ 211 h 216"/>
              <a:gd name="T28" fmla="*/ 79 w 179"/>
              <a:gd name="T29" fmla="*/ 215 h 216"/>
              <a:gd name="T30" fmla="*/ 100 w 179"/>
              <a:gd name="T31" fmla="*/ 216 h 216"/>
              <a:gd name="T32" fmla="*/ 120 w 179"/>
              <a:gd name="T33" fmla="*/ 213 h 216"/>
              <a:gd name="T34" fmla="*/ 124 w 179"/>
              <a:gd name="T35" fmla="*/ 213 h 216"/>
              <a:gd name="T36" fmla="*/ 128 w 179"/>
              <a:gd name="T37" fmla="*/ 211 h 216"/>
              <a:gd name="T38" fmla="*/ 131 w 179"/>
              <a:gd name="T39" fmla="*/ 208 h 216"/>
              <a:gd name="T40" fmla="*/ 132 w 179"/>
              <a:gd name="T41" fmla="*/ 203 h 216"/>
              <a:gd name="T42" fmla="*/ 130 w 179"/>
              <a:gd name="T43" fmla="*/ 198 h 216"/>
              <a:gd name="T44" fmla="*/ 126 w 179"/>
              <a:gd name="T45" fmla="*/ 194 h 216"/>
              <a:gd name="T46" fmla="*/ 121 w 179"/>
              <a:gd name="T47" fmla="*/ 190 h 216"/>
              <a:gd name="T48" fmla="*/ 116 w 179"/>
              <a:gd name="T49" fmla="*/ 187 h 216"/>
              <a:gd name="T50" fmla="*/ 105 w 179"/>
              <a:gd name="T51" fmla="*/ 184 h 216"/>
              <a:gd name="T52" fmla="*/ 95 w 179"/>
              <a:gd name="T53" fmla="*/ 182 h 216"/>
              <a:gd name="T54" fmla="*/ 84 w 179"/>
              <a:gd name="T55" fmla="*/ 180 h 216"/>
              <a:gd name="T56" fmla="*/ 75 w 179"/>
              <a:gd name="T57" fmla="*/ 178 h 216"/>
              <a:gd name="T58" fmla="*/ 65 w 179"/>
              <a:gd name="T59" fmla="*/ 175 h 216"/>
              <a:gd name="T60" fmla="*/ 56 w 179"/>
              <a:gd name="T61" fmla="*/ 170 h 216"/>
              <a:gd name="T62" fmla="*/ 47 w 179"/>
              <a:gd name="T63" fmla="*/ 165 h 216"/>
              <a:gd name="T64" fmla="*/ 39 w 179"/>
              <a:gd name="T65" fmla="*/ 156 h 216"/>
              <a:gd name="T66" fmla="*/ 36 w 179"/>
              <a:gd name="T67" fmla="*/ 120 h 216"/>
              <a:gd name="T68" fmla="*/ 44 w 179"/>
              <a:gd name="T69" fmla="*/ 90 h 216"/>
              <a:gd name="T70" fmla="*/ 61 w 179"/>
              <a:gd name="T71" fmla="*/ 67 h 216"/>
              <a:gd name="T72" fmla="*/ 84 w 179"/>
              <a:gd name="T73" fmla="*/ 47 h 216"/>
              <a:gd name="T74" fmla="*/ 109 w 179"/>
              <a:gd name="T75" fmla="*/ 32 h 216"/>
              <a:gd name="T76" fmla="*/ 136 w 179"/>
              <a:gd name="T77" fmla="*/ 21 h 216"/>
              <a:gd name="T78" fmla="*/ 160 w 179"/>
              <a:gd name="T79" fmla="*/ 12 h 216"/>
              <a:gd name="T80" fmla="*/ 179 w 179"/>
              <a:gd name="T81" fmla="*/ 5 h 216"/>
              <a:gd name="T82" fmla="*/ 167 w 179"/>
              <a:gd name="T83" fmla="*/ 1 h 216"/>
              <a:gd name="T84" fmla="*/ 154 w 179"/>
              <a:gd name="T85" fmla="*/ 0 h 216"/>
              <a:gd name="T86" fmla="*/ 140 w 179"/>
              <a:gd name="T87" fmla="*/ 2 h 216"/>
              <a:gd name="T88" fmla="*/ 124 w 179"/>
              <a:gd name="T89" fmla="*/ 5 h 216"/>
              <a:gd name="T90" fmla="*/ 108 w 179"/>
              <a:gd name="T91" fmla="*/ 10 h 216"/>
              <a:gd name="T92" fmla="*/ 92 w 179"/>
              <a:gd name="T93" fmla="*/ 15 h 216"/>
              <a:gd name="T94" fmla="*/ 77 w 179"/>
              <a:gd name="T95" fmla="*/ 22 h 216"/>
              <a:gd name="T96" fmla="*/ 63 w 179"/>
              <a:gd name="T97" fmla="*/ 2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72" name="Freeform 552"/>
          <p:cNvSpPr>
            <a:spLocks/>
          </p:cNvSpPr>
          <p:nvPr/>
        </p:nvSpPr>
        <p:spPr bwMode="auto">
          <a:xfrm>
            <a:off x="5576888" y="3063875"/>
            <a:ext cx="25400" cy="39688"/>
          </a:xfrm>
          <a:custGeom>
            <a:avLst/>
            <a:gdLst>
              <a:gd name="T0" fmla="*/ 96 w 114"/>
              <a:gd name="T1" fmla="*/ 55 h 168"/>
              <a:gd name="T2" fmla="*/ 101 w 114"/>
              <a:gd name="T3" fmla="*/ 72 h 168"/>
              <a:gd name="T4" fmla="*/ 100 w 114"/>
              <a:gd name="T5" fmla="*/ 88 h 168"/>
              <a:gd name="T6" fmla="*/ 92 w 114"/>
              <a:gd name="T7" fmla="*/ 101 h 168"/>
              <a:gd name="T8" fmla="*/ 82 w 114"/>
              <a:gd name="T9" fmla="*/ 112 h 168"/>
              <a:gd name="T10" fmla="*/ 69 w 114"/>
              <a:gd name="T11" fmla="*/ 123 h 168"/>
              <a:gd name="T12" fmla="*/ 54 w 114"/>
              <a:gd name="T13" fmla="*/ 134 h 168"/>
              <a:gd name="T14" fmla="*/ 40 w 114"/>
              <a:gd name="T15" fmla="*/ 143 h 168"/>
              <a:gd name="T16" fmla="*/ 27 w 114"/>
              <a:gd name="T17" fmla="*/ 153 h 168"/>
              <a:gd name="T18" fmla="*/ 25 w 114"/>
              <a:gd name="T19" fmla="*/ 156 h 168"/>
              <a:gd name="T20" fmla="*/ 24 w 114"/>
              <a:gd name="T21" fmla="*/ 158 h 168"/>
              <a:gd name="T22" fmla="*/ 24 w 114"/>
              <a:gd name="T23" fmla="*/ 162 h 168"/>
              <a:gd name="T24" fmla="*/ 25 w 114"/>
              <a:gd name="T25" fmla="*/ 165 h 168"/>
              <a:gd name="T26" fmla="*/ 28 w 114"/>
              <a:gd name="T27" fmla="*/ 167 h 168"/>
              <a:gd name="T28" fmla="*/ 31 w 114"/>
              <a:gd name="T29" fmla="*/ 168 h 168"/>
              <a:gd name="T30" fmla="*/ 33 w 114"/>
              <a:gd name="T31" fmla="*/ 168 h 168"/>
              <a:gd name="T32" fmla="*/ 37 w 114"/>
              <a:gd name="T33" fmla="*/ 167 h 168"/>
              <a:gd name="T34" fmla="*/ 53 w 114"/>
              <a:gd name="T35" fmla="*/ 157 h 168"/>
              <a:gd name="T36" fmla="*/ 69 w 114"/>
              <a:gd name="T37" fmla="*/ 147 h 168"/>
              <a:gd name="T38" fmla="*/ 84 w 114"/>
              <a:gd name="T39" fmla="*/ 135 h 168"/>
              <a:gd name="T40" fmla="*/ 97 w 114"/>
              <a:gd name="T41" fmla="*/ 121 h 168"/>
              <a:gd name="T42" fmla="*/ 107 w 114"/>
              <a:gd name="T43" fmla="*/ 106 h 168"/>
              <a:gd name="T44" fmla="*/ 113 w 114"/>
              <a:gd name="T45" fmla="*/ 89 h 168"/>
              <a:gd name="T46" fmla="*/ 114 w 114"/>
              <a:gd name="T47" fmla="*/ 71 h 168"/>
              <a:gd name="T48" fmla="*/ 110 w 114"/>
              <a:gd name="T49" fmla="*/ 51 h 168"/>
              <a:gd name="T50" fmla="*/ 101 w 114"/>
              <a:gd name="T51" fmla="*/ 36 h 168"/>
              <a:gd name="T52" fmla="*/ 87 w 114"/>
              <a:gd name="T53" fmla="*/ 24 h 168"/>
              <a:gd name="T54" fmla="*/ 70 w 114"/>
              <a:gd name="T55" fmla="*/ 14 h 168"/>
              <a:gd name="T56" fmla="*/ 51 w 114"/>
              <a:gd name="T57" fmla="*/ 7 h 168"/>
              <a:gd name="T58" fmla="*/ 32 w 114"/>
              <a:gd name="T59" fmla="*/ 2 h 168"/>
              <a:gd name="T60" fmla="*/ 17 w 114"/>
              <a:gd name="T61" fmla="*/ 0 h 168"/>
              <a:gd name="T62" fmla="*/ 5 w 114"/>
              <a:gd name="T63" fmla="*/ 0 h 168"/>
              <a:gd name="T64" fmla="*/ 0 w 114"/>
              <a:gd name="T65" fmla="*/ 3 h 168"/>
              <a:gd name="T66" fmla="*/ 12 w 114"/>
              <a:gd name="T67" fmla="*/ 9 h 168"/>
              <a:gd name="T68" fmla="*/ 26 w 114"/>
              <a:gd name="T69" fmla="*/ 13 h 168"/>
              <a:gd name="T70" fmla="*/ 41 w 114"/>
              <a:gd name="T71" fmla="*/ 17 h 168"/>
              <a:gd name="T72" fmla="*/ 54 w 114"/>
              <a:gd name="T73" fmla="*/ 22 h 168"/>
              <a:gd name="T74" fmla="*/ 68 w 114"/>
              <a:gd name="T75" fmla="*/ 27 h 168"/>
              <a:gd name="T76" fmla="*/ 80 w 114"/>
              <a:gd name="T77" fmla="*/ 34 h 168"/>
              <a:gd name="T78" fmla="*/ 89 w 114"/>
              <a:gd name="T79" fmla="*/ 43 h 168"/>
              <a:gd name="T80" fmla="*/ 96 w 114"/>
              <a:gd name="T81" fmla="*/ 55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73" name="Freeform 553"/>
          <p:cNvSpPr>
            <a:spLocks/>
          </p:cNvSpPr>
          <p:nvPr/>
        </p:nvSpPr>
        <p:spPr bwMode="auto">
          <a:xfrm>
            <a:off x="5483225" y="3054350"/>
            <a:ext cx="66675" cy="85725"/>
          </a:xfrm>
          <a:custGeom>
            <a:avLst/>
            <a:gdLst>
              <a:gd name="T0" fmla="*/ 90 w 289"/>
              <a:gd name="T1" fmla="*/ 65 h 351"/>
              <a:gd name="T2" fmla="*/ 48 w 289"/>
              <a:gd name="T3" fmla="*/ 106 h 351"/>
              <a:gd name="T4" fmla="*/ 15 w 289"/>
              <a:gd name="T5" fmla="*/ 155 h 351"/>
              <a:gd name="T6" fmla="*/ 0 w 289"/>
              <a:gd name="T7" fmla="*/ 210 h 351"/>
              <a:gd name="T8" fmla="*/ 3 w 289"/>
              <a:gd name="T9" fmla="*/ 248 h 351"/>
              <a:gd name="T10" fmla="*/ 8 w 289"/>
              <a:gd name="T11" fmla="*/ 262 h 351"/>
              <a:gd name="T12" fmla="*/ 17 w 289"/>
              <a:gd name="T13" fmla="*/ 276 h 351"/>
              <a:gd name="T14" fmla="*/ 29 w 289"/>
              <a:gd name="T15" fmla="*/ 288 h 351"/>
              <a:gd name="T16" fmla="*/ 50 w 289"/>
              <a:gd name="T17" fmla="*/ 301 h 351"/>
              <a:gd name="T18" fmla="*/ 77 w 289"/>
              <a:gd name="T19" fmla="*/ 315 h 351"/>
              <a:gd name="T20" fmla="*/ 107 w 289"/>
              <a:gd name="T21" fmla="*/ 326 h 351"/>
              <a:gd name="T22" fmla="*/ 136 w 289"/>
              <a:gd name="T23" fmla="*/ 334 h 351"/>
              <a:gd name="T24" fmla="*/ 167 w 289"/>
              <a:gd name="T25" fmla="*/ 341 h 351"/>
              <a:gd name="T26" fmla="*/ 197 w 289"/>
              <a:gd name="T27" fmla="*/ 345 h 351"/>
              <a:gd name="T28" fmla="*/ 228 w 289"/>
              <a:gd name="T29" fmla="*/ 348 h 351"/>
              <a:gd name="T30" fmla="*/ 259 w 289"/>
              <a:gd name="T31" fmla="*/ 350 h 351"/>
              <a:gd name="T32" fmla="*/ 279 w 289"/>
              <a:gd name="T33" fmla="*/ 351 h 351"/>
              <a:gd name="T34" fmla="*/ 286 w 289"/>
              <a:gd name="T35" fmla="*/ 345 h 351"/>
              <a:gd name="T36" fmla="*/ 289 w 289"/>
              <a:gd name="T37" fmla="*/ 335 h 351"/>
              <a:gd name="T38" fmla="*/ 282 w 289"/>
              <a:gd name="T39" fmla="*/ 328 h 351"/>
              <a:gd name="T40" fmla="*/ 263 w 289"/>
              <a:gd name="T41" fmla="*/ 322 h 351"/>
              <a:gd name="T42" fmla="*/ 236 w 289"/>
              <a:gd name="T43" fmla="*/ 317 h 351"/>
              <a:gd name="T44" fmla="*/ 208 w 289"/>
              <a:gd name="T45" fmla="*/ 313 h 351"/>
              <a:gd name="T46" fmla="*/ 179 w 289"/>
              <a:gd name="T47" fmla="*/ 308 h 351"/>
              <a:gd name="T48" fmla="*/ 152 w 289"/>
              <a:gd name="T49" fmla="*/ 303 h 351"/>
              <a:gd name="T50" fmla="*/ 125 w 289"/>
              <a:gd name="T51" fmla="*/ 296 h 351"/>
              <a:gd name="T52" fmla="*/ 98 w 289"/>
              <a:gd name="T53" fmla="*/ 287 h 351"/>
              <a:gd name="T54" fmla="*/ 72 w 289"/>
              <a:gd name="T55" fmla="*/ 276 h 351"/>
              <a:gd name="T56" fmla="*/ 49 w 289"/>
              <a:gd name="T57" fmla="*/ 261 h 351"/>
              <a:gd name="T58" fmla="*/ 34 w 289"/>
              <a:gd name="T59" fmla="*/ 241 h 351"/>
              <a:gd name="T60" fmla="*/ 30 w 289"/>
              <a:gd name="T61" fmla="*/ 215 h 351"/>
              <a:gd name="T62" fmla="*/ 34 w 289"/>
              <a:gd name="T63" fmla="*/ 186 h 351"/>
              <a:gd name="T64" fmla="*/ 46 w 289"/>
              <a:gd name="T65" fmla="*/ 158 h 351"/>
              <a:gd name="T66" fmla="*/ 64 w 289"/>
              <a:gd name="T67" fmla="*/ 128 h 351"/>
              <a:gd name="T68" fmla="*/ 85 w 289"/>
              <a:gd name="T69" fmla="*/ 102 h 351"/>
              <a:gd name="T70" fmla="*/ 110 w 289"/>
              <a:gd name="T71" fmla="*/ 77 h 351"/>
              <a:gd name="T72" fmla="*/ 137 w 289"/>
              <a:gd name="T73" fmla="*/ 53 h 351"/>
              <a:gd name="T74" fmla="*/ 175 w 289"/>
              <a:gd name="T75" fmla="*/ 35 h 351"/>
              <a:gd name="T76" fmla="*/ 213 w 289"/>
              <a:gd name="T77" fmla="*/ 19 h 351"/>
              <a:gd name="T78" fmla="*/ 237 w 289"/>
              <a:gd name="T79" fmla="*/ 6 h 351"/>
              <a:gd name="T80" fmla="*/ 230 w 289"/>
              <a:gd name="T81" fmla="*/ 0 h 351"/>
              <a:gd name="T82" fmla="*/ 198 w 289"/>
              <a:gd name="T83" fmla="*/ 4 h 351"/>
              <a:gd name="T84" fmla="*/ 161 w 289"/>
              <a:gd name="T85" fmla="*/ 17 h 351"/>
              <a:gd name="T86" fmla="*/ 127 w 289"/>
              <a:gd name="T87" fmla="*/ 35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74" name="Freeform 554"/>
          <p:cNvSpPr>
            <a:spLocks/>
          </p:cNvSpPr>
          <p:nvPr/>
        </p:nvSpPr>
        <p:spPr bwMode="auto">
          <a:xfrm>
            <a:off x="5573713" y="3051175"/>
            <a:ext cx="57150" cy="57150"/>
          </a:xfrm>
          <a:custGeom>
            <a:avLst/>
            <a:gdLst>
              <a:gd name="T0" fmla="*/ 210 w 254"/>
              <a:gd name="T1" fmla="*/ 71 h 234"/>
              <a:gd name="T2" fmla="*/ 222 w 254"/>
              <a:gd name="T3" fmla="*/ 84 h 234"/>
              <a:gd name="T4" fmla="*/ 229 w 254"/>
              <a:gd name="T5" fmla="*/ 99 h 234"/>
              <a:gd name="T6" fmla="*/ 232 w 254"/>
              <a:gd name="T7" fmla="*/ 115 h 234"/>
              <a:gd name="T8" fmla="*/ 232 w 254"/>
              <a:gd name="T9" fmla="*/ 132 h 234"/>
              <a:gd name="T10" fmla="*/ 230 w 254"/>
              <a:gd name="T11" fmla="*/ 146 h 234"/>
              <a:gd name="T12" fmla="*/ 226 w 254"/>
              <a:gd name="T13" fmla="*/ 158 h 234"/>
              <a:gd name="T14" fmla="*/ 219 w 254"/>
              <a:gd name="T15" fmla="*/ 170 h 234"/>
              <a:gd name="T16" fmla="*/ 211 w 254"/>
              <a:gd name="T17" fmla="*/ 179 h 234"/>
              <a:gd name="T18" fmla="*/ 202 w 254"/>
              <a:gd name="T19" fmla="*/ 190 h 234"/>
              <a:gd name="T20" fmla="*/ 193 w 254"/>
              <a:gd name="T21" fmla="*/ 199 h 234"/>
              <a:gd name="T22" fmla="*/ 183 w 254"/>
              <a:gd name="T23" fmla="*/ 208 h 234"/>
              <a:gd name="T24" fmla="*/ 174 w 254"/>
              <a:gd name="T25" fmla="*/ 218 h 234"/>
              <a:gd name="T26" fmla="*/ 172 w 254"/>
              <a:gd name="T27" fmla="*/ 221 h 234"/>
              <a:gd name="T28" fmla="*/ 172 w 254"/>
              <a:gd name="T29" fmla="*/ 224 h 234"/>
              <a:gd name="T30" fmla="*/ 172 w 254"/>
              <a:gd name="T31" fmla="*/ 227 h 234"/>
              <a:gd name="T32" fmla="*/ 174 w 254"/>
              <a:gd name="T33" fmla="*/ 231 h 234"/>
              <a:gd name="T34" fmla="*/ 177 w 254"/>
              <a:gd name="T35" fmla="*/ 233 h 234"/>
              <a:gd name="T36" fmla="*/ 181 w 254"/>
              <a:gd name="T37" fmla="*/ 234 h 234"/>
              <a:gd name="T38" fmla="*/ 184 w 254"/>
              <a:gd name="T39" fmla="*/ 233 h 234"/>
              <a:gd name="T40" fmla="*/ 187 w 254"/>
              <a:gd name="T41" fmla="*/ 231 h 234"/>
              <a:gd name="T42" fmla="*/ 208 w 254"/>
              <a:gd name="T43" fmla="*/ 217 h 234"/>
              <a:gd name="T44" fmla="*/ 226 w 254"/>
              <a:gd name="T45" fmla="*/ 199 h 234"/>
              <a:gd name="T46" fmla="*/ 240 w 254"/>
              <a:gd name="T47" fmla="*/ 178 h 234"/>
              <a:gd name="T48" fmla="*/ 249 w 254"/>
              <a:gd name="T49" fmla="*/ 155 h 234"/>
              <a:gd name="T50" fmla="*/ 254 w 254"/>
              <a:gd name="T51" fmla="*/ 131 h 234"/>
              <a:gd name="T52" fmla="*/ 251 w 254"/>
              <a:gd name="T53" fmla="*/ 107 h 234"/>
              <a:gd name="T54" fmla="*/ 243 w 254"/>
              <a:gd name="T55" fmla="*/ 84 h 234"/>
              <a:gd name="T56" fmla="*/ 226 w 254"/>
              <a:gd name="T57" fmla="*/ 64 h 234"/>
              <a:gd name="T58" fmla="*/ 214 w 254"/>
              <a:gd name="T59" fmla="*/ 53 h 234"/>
              <a:gd name="T60" fmla="*/ 199 w 254"/>
              <a:gd name="T61" fmla="*/ 45 h 234"/>
              <a:gd name="T62" fmla="*/ 183 w 254"/>
              <a:gd name="T63" fmla="*/ 36 h 234"/>
              <a:gd name="T64" fmla="*/ 165 w 254"/>
              <a:gd name="T65" fmla="*/ 29 h 234"/>
              <a:gd name="T66" fmla="*/ 147 w 254"/>
              <a:gd name="T67" fmla="*/ 21 h 234"/>
              <a:gd name="T68" fmla="*/ 129 w 254"/>
              <a:gd name="T69" fmla="*/ 16 h 234"/>
              <a:gd name="T70" fmla="*/ 111 w 254"/>
              <a:gd name="T71" fmla="*/ 12 h 234"/>
              <a:gd name="T72" fmla="*/ 93 w 254"/>
              <a:gd name="T73" fmla="*/ 7 h 234"/>
              <a:gd name="T74" fmla="*/ 75 w 254"/>
              <a:gd name="T75" fmla="*/ 4 h 234"/>
              <a:gd name="T76" fmla="*/ 59 w 254"/>
              <a:gd name="T77" fmla="*/ 2 h 234"/>
              <a:gd name="T78" fmla="*/ 43 w 254"/>
              <a:gd name="T79" fmla="*/ 0 h 234"/>
              <a:gd name="T80" fmla="*/ 31 w 254"/>
              <a:gd name="T81" fmla="*/ 0 h 234"/>
              <a:gd name="T82" fmla="*/ 19 w 254"/>
              <a:gd name="T83" fmla="*/ 0 h 234"/>
              <a:gd name="T84" fmla="*/ 10 w 254"/>
              <a:gd name="T85" fmla="*/ 0 h 234"/>
              <a:gd name="T86" fmla="*/ 3 w 254"/>
              <a:gd name="T87" fmla="*/ 2 h 234"/>
              <a:gd name="T88" fmla="*/ 0 w 254"/>
              <a:gd name="T89" fmla="*/ 4 h 234"/>
              <a:gd name="T90" fmla="*/ 11 w 254"/>
              <a:gd name="T91" fmla="*/ 6 h 234"/>
              <a:gd name="T92" fmla="*/ 21 w 254"/>
              <a:gd name="T93" fmla="*/ 7 h 234"/>
              <a:gd name="T94" fmla="*/ 34 w 254"/>
              <a:gd name="T95" fmla="*/ 9 h 234"/>
              <a:gd name="T96" fmla="*/ 46 w 254"/>
              <a:gd name="T97" fmla="*/ 12 h 234"/>
              <a:gd name="T98" fmla="*/ 59 w 254"/>
              <a:gd name="T99" fmla="*/ 15 h 234"/>
              <a:gd name="T100" fmla="*/ 74 w 254"/>
              <a:gd name="T101" fmla="*/ 17 h 234"/>
              <a:gd name="T102" fmla="*/ 87 w 254"/>
              <a:gd name="T103" fmla="*/ 20 h 234"/>
              <a:gd name="T104" fmla="*/ 102 w 254"/>
              <a:gd name="T105" fmla="*/ 23 h 234"/>
              <a:gd name="T106" fmla="*/ 116 w 254"/>
              <a:gd name="T107" fmla="*/ 28 h 234"/>
              <a:gd name="T108" fmla="*/ 131 w 254"/>
              <a:gd name="T109" fmla="*/ 32 h 234"/>
              <a:gd name="T110" fmla="*/ 145 w 254"/>
              <a:gd name="T111" fmla="*/ 36 h 234"/>
              <a:gd name="T112" fmla="*/ 159 w 254"/>
              <a:gd name="T113" fmla="*/ 42 h 234"/>
              <a:gd name="T114" fmla="*/ 173 w 254"/>
              <a:gd name="T115" fmla="*/ 48 h 234"/>
              <a:gd name="T116" fmla="*/ 186 w 254"/>
              <a:gd name="T117" fmla="*/ 55 h 234"/>
              <a:gd name="T118" fmla="*/ 199 w 254"/>
              <a:gd name="T119" fmla="*/ 63 h 234"/>
              <a:gd name="T120" fmla="*/ 210 w 254"/>
              <a:gd name="T121" fmla="*/ 7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75" name="Freeform 555"/>
          <p:cNvSpPr>
            <a:spLocks/>
          </p:cNvSpPr>
          <p:nvPr/>
        </p:nvSpPr>
        <p:spPr bwMode="auto">
          <a:xfrm>
            <a:off x="5461000" y="3078163"/>
            <a:ext cx="22225" cy="52387"/>
          </a:xfrm>
          <a:custGeom>
            <a:avLst/>
            <a:gdLst>
              <a:gd name="T0" fmla="*/ 0 w 103"/>
              <a:gd name="T1" fmla="*/ 121 h 221"/>
              <a:gd name="T2" fmla="*/ 0 w 103"/>
              <a:gd name="T3" fmla="*/ 139 h 221"/>
              <a:gd name="T4" fmla="*/ 4 w 103"/>
              <a:gd name="T5" fmla="*/ 156 h 221"/>
              <a:gd name="T6" fmla="*/ 12 w 103"/>
              <a:gd name="T7" fmla="*/ 172 h 221"/>
              <a:gd name="T8" fmla="*/ 22 w 103"/>
              <a:gd name="T9" fmla="*/ 186 h 221"/>
              <a:gd name="T10" fmla="*/ 35 w 103"/>
              <a:gd name="T11" fmla="*/ 197 h 221"/>
              <a:gd name="T12" fmla="*/ 50 w 103"/>
              <a:gd name="T13" fmla="*/ 208 h 221"/>
              <a:gd name="T14" fmla="*/ 66 w 103"/>
              <a:gd name="T15" fmla="*/ 216 h 221"/>
              <a:gd name="T16" fmla="*/ 83 w 103"/>
              <a:gd name="T17" fmla="*/ 220 h 221"/>
              <a:gd name="T18" fmla="*/ 89 w 103"/>
              <a:gd name="T19" fmla="*/ 221 h 221"/>
              <a:gd name="T20" fmla="*/ 94 w 103"/>
              <a:gd name="T21" fmla="*/ 219 h 221"/>
              <a:gd name="T22" fmla="*/ 98 w 103"/>
              <a:gd name="T23" fmla="*/ 216 h 221"/>
              <a:gd name="T24" fmla="*/ 100 w 103"/>
              <a:gd name="T25" fmla="*/ 211 h 221"/>
              <a:gd name="T26" fmla="*/ 100 w 103"/>
              <a:gd name="T27" fmla="*/ 206 h 221"/>
              <a:gd name="T28" fmla="*/ 99 w 103"/>
              <a:gd name="T29" fmla="*/ 201 h 221"/>
              <a:gd name="T30" fmla="*/ 96 w 103"/>
              <a:gd name="T31" fmla="*/ 196 h 221"/>
              <a:gd name="T32" fmla="*/ 91 w 103"/>
              <a:gd name="T33" fmla="*/ 194 h 221"/>
              <a:gd name="T34" fmla="*/ 74 w 103"/>
              <a:gd name="T35" fmla="*/ 188 h 221"/>
              <a:gd name="T36" fmla="*/ 58 w 103"/>
              <a:gd name="T37" fmla="*/ 179 h 221"/>
              <a:gd name="T38" fmla="*/ 45 w 103"/>
              <a:gd name="T39" fmla="*/ 168 h 221"/>
              <a:gd name="T40" fmla="*/ 36 w 103"/>
              <a:gd name="T41" fmla="*/ 155 h 221"/>
              <a:gd name="T42" fmla="*/ 30 w 103"/>
              <a:gd name="T43" fmla="*/ 139 h 221"/>
              <a:gd name="T44" fmla="*/ 27 w 103"/>
              <a:gd name="T45" fmla="*/ 122 h 221"/>
              <a:gd name="T46" fmla="*/ 27 w 103"/>
              <a:gd name="T47" fmla="*/ 103 h 221"/>
              <a:gd name="T48" fmla="*/ 32 w 103"/>
              <a:gd name="T49" fmla="*/ 84 h 221"/>
              <a:gd name="T50" fmla="*/ 38 w 103"/>
              <a:gd name="T51" fmla="*/ 70 h 221"/>
              <a:gd name="T52" fmla="*/ 46 w 103"/>
              <a:gd name="T53" fmla="*/ 57 h 221"/>
              <a:gd name="T54" fmla="*/ 56 w 103"/>
              <a:gd name="T55" fmla="*/ 46 h 221"/>
              <a:gd name="T56" fmla="*/ 66 w 103"/>
              <a:gd name="T57" fmla="*/ 35 h 221"/>
              <a:gd name="T58" fmla="*/ 76 w 103"/>
              <a:gd name="T59" fmla="*/ 25 h 221"/>
              <a:gd name="T60" fmla="*/ 86 w 103"/>
              <a:gd name="T61" fmla="*/ 17 h 221"/>
              <a:gd name="T62" fmla="*/ 96 w 103"/>
              <a:gd name="T63" fmla="*/ 8 h 221"/>
              <a:gd name="T64" fmla="*/ 103 w 103"/>
              <a:gd name="T65" fmla="*/ 1 h 221"/>
              <a:gd name="T66" fmla="*/ 96 w 103"/>
              <a:gd name="T67" fmla="*/ 0 h 221"/>
              <a:gd name="T68" fmla="*/ 84 w 103"/>
              <a:gd name="T69" fmla="*/ 5 h 221"/>
              <a:gd name="T70" fmla="*/ 69 w 103"/>
              <a:gd name="T71" fmla="*/ 17 h 221"/>
              <a:gd name="T72" fmla="*/ 51 w 103"/>
              <a:gd name="T73" fmla="*/ 33 h 221"/>
              <a:gd name="T74" fmla="*/ 34 w 103"/>
              <a:gd name="T75" fmla="*/ 53 h 221"/>
              <a:gd name="T76" fmla="*/ 18 w 103"/>
              <a:gd name="T77" fmla="*/ 75 h 221"/>
              <a:gd name="T78" fmla="*/ 7 w 103"/>
              <a:gd name="T79" fmla="*/ 98 h 221"/>
              <a:gd name="T80" fmla="*/ 0 w 103"/>
              <a:gd name="T81" fmla="*/ 1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76" name="Freeform 556"/>
          <p:cNvSpPr>
            <a:spLocks/>
          </p:cNvSpPr>
          <p:nvPr/>
        </p:nvSpPr>
        <p:spPr bwMode="auto">
          <a:xfrm>
            <a:off x="5619750" y="3048000"/>
            <a:ext cx="49213" cy="69850"/>
          </a:xfrm>
          <a:custGeom>
            <a:avLst/>
            <a:gdLst>
              <a:gd name="T0" fmla="*/ 186 w 221"/>
              <a:gd name="T1" fmla="*/ 115 h 288"/>
              <a:gd name="T2" fmla="*/ 197 w 221"/>
              <a:gd name="T3" fmla="*/ 133 h 288"/>
              <a:gd name="T4" fmla="*/ 202 w 221"/>
              <a:gd name="T5" fmla="*/ 153 h 288"/>
              <a:gd name="T6" fmla="*/ 199 w 221"/>
              <a:gd name="T7" fmla="*/ 174 h 288"/>
              <a:gd name="T8" fmla="*/ 187 w 221"/>
              <a:gd name="T9" fmla="*/ 194 h 288"/>
              <a:gd name="T10" fmla="*/ 170 w 221"/>
              <a:gd name="T11" fmla="*/ 212 h 288"/>
              <a:gd name="T12" fmla="*/ 150 w 221"/>
              <a:gd name="T13" fmla="*/ 229 h 288"/>
              <a:gd name="T14" fmla="*/ 129 w 221"/>
              <a:gd name="T15" fmla="*/ 246 h 288"/>
              <a:gd name="T16" fmla="*/ 116 w 221"/>
              <a:gd name="T17" fmla="*/ 258 h 288"/>
              <a:gd name="T18" fmla="*/ 112 w 221"/>
              <a:gd name="T19" fmla="*/ 267 h 288"/>
              <a:gd name="T20" fmla="*/ 109 w 221"/>
              <a:gd name="T21" fmla="*/ 276 h 288"/>
              <a:gd name="T22" fmla="*/ 110 w 221"/>
              <a:gd name="T23" fmla="*/ 284 h 288"/>
              <a:gd name="T24" fmla="*/ 117 w 221"/>
              <a:gd name="T25" fmla="*/ 288 h 288"/>
              <a:gd name="T26" fmla="*/ 125 w 221"/>
              <a:gd name="T27" fmla="*/ 287 h 288"/>
              <a:gd name="T28" fmla="*/ 139 w 221"/>
              <a:gd name="T29" fmla="*/ 272 h 288"/>
              <a:gd name="T30" fmla="*/ 162 w 221"/>
              <a:gd name="T31" fmla="*/ 250 h 288"/>
              <a:gd name="T32" fmla="*/ 186 w 221"/>
              <a:gd name="T33" fmla="*/ 229 h 288"/>
              <a:gd name="T34" fmla="*/ 207 w 221"/>
              <a:gd name="T35" fmla="*/ 204 h 288"/>
              <a:gd name="T36" fmla="*/ 220 w 221"/>
              <a:gd name="T37" fmla="*/ 174 h 288"/>
              <a:gd name="T38" fmla="*/ 218 w 221"/>
              <a:gd name="T39" fmla="*/ 142 h 288"/>
              <a:gd name="T40" fmla="*/ 204 w 221"/>
              <a:gd name="T41" fmla="*/ 112 h 288"/>
              <a:gd name="T42" fmla="*/ 181 w 221"/>
              <a:gd name="T43" fmla="*/ 87 h 288"/>
              <a:gd name="T44" fmla="*/ 159 w 221"/>
              <a:gd name="T45" fmla="*/ 69 h 288"/>
              <a:gd name="T46" fmla="*/ 137 w 221"/>
              <a:gd name="T47" fmla="*/ 55 h 288"/>
              <a:gd name="T48" fmla="*/ 114 w 221"/>
              <a:gd name="T49" fmla="*/ 40 h 288"/>
              <a:gd name="T50" fmla="*/ 89 w 221"/>
              <a:gd name="T51" fmla="*/ 27 h 288"/>
              <a:gd name="T52" fmla="*/ 66 w 221"/>
              <a:gd name="T53" fmla="*/ 15 h 288"/>
              <a:gd name="T54" fmla="*/ 42 w 221"/>
              <a:gd name="T55" fmla="*/ 6 h 288"/>
              <a:gd name="T56" fmla="*/ 22 w 221"/>
              <a:gd name="T57" fmla="*/ 1 h 288"/>
              <a:gd name="T58" fmla="*/ 7 w 221"/>
              <a:gd name="T59" fmla="*/ 1 h 288"/>
              <a:gd name="T60" fmla="*/ 8 w 221"/>
              <a:gd name="T61" fmla="*/ 5 h 288"/>
              <a:gd name="T62" fmla="*/ 26 w 221"/>
              <a:gd name="T63" fmla="*/ 13 h 288"/>
              <a:gd name="T64" fmla="*/ 47 w 221"/>
              <a:gd name="T65" fmla="*/ 22 h 288"/>
              <a:gd name="T66" fmla="*/ 71 w 221"/>
              <a:gd name="T67" fmla="*/ 34 h 288"/>
              <a:gd name="T68" fmla="*/ 96 w 221"/>
              <a:gd name="T69" fmla="*/ 48 h 288"/>
              <a:gd name="T70" fmla="*/ 121 w 221"/>
              <a:gd name="T71" fmla="*/ 64 h 288"/>
              <a:gd name="T72" fmla="*/ 146 w 221"/>
              <a:gd name="T73" fmla="*/ 81 h 288"/>
              <a:gd name="T74" fmla="*/ 169 w 221"/>
              <a:gd name="T75" fmla="*/ 9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77" name="Freeform 557"/>
          <p:cNvSpPr>
            <a:spLocks/>
          </p:cNvSpPr>
          <p:nvPr/>
        </p:nvSpPr>
        <p:spPr bwMode="auto">
          <a:xfrm>
            <a:off x="5567363" y="3128963"/>
            <a:ext cx="15875" cy="42862"/>
          </a:xfrm>
          <a:custGeom>
            <a:avLst/>
            <a:gdLst>
              <a:gd name="T0" fmla="*/ 28 w 74"/>
              <a:gd name="T1" fmla="*/ 12 h 174"/>
              <a:gd name="T2" fmla="*/ 26 w 74"/>
              <a:gd name="T3" fmla="*/ 7 h 174"/>
              <a:gd name="T4" fmla="*/ 23 w 74"/>
              <a:gd name="T5" fmla="*/ 3 h 174"/>
              <a:gd name="T6" fmla="*/ 17 w 74"/>
              <a:gd name="T7" fmla="*/ 1 h 174"/>
              <a:gd name="T8" fmla="*/ 12 w 74"/>
              <a:gd name="T9" fmla="*/ 0 h 174"/>
              <a:gd name="T10" fmla="*/ 7 w 74"/>
              <a:gd name="T11" fmla="*/ 2 h 174"/>
              <a:gd name="T12" fmla="*/ 3 w 74"/>
              <a:gd name="T13" fmla="*/ 5 h 174"/>
              <a:gd name="T14" fmla="*/ 0 w 74"/>
              <a:gd name="T15" fmla="*/ 10 h 174"/>
              <a:gd name="T16" fmla="*/ 0 w 74"/>
              <a:gd name="T17" fmla="*/ 16 h 174"/>
              <a:gd name="T18" fmla="*/ 5 w 74"/>
              <a:gd name="T19" fmla="*/ 39 h 174"/>
              <a:gd name="T20" fmla="*/ 13 w 74"/>
              <a:gd name="T21" fmla="*/ 66 h 174"/>
              <a:gd name="T22" fmla="*/ 24 w 74"/>
              <a:gd name="T23" fmla="*/ 92 h 174"/>
              <a:gd name="T24" fmla="*/ 36 w 74"/>
              <a:gd name="T25" fmla="*/ 118 h 174"/>
              <a:gd name="T26" fmla="*/ 49 w 74"/>
              <a:gd name="T27" fmla="*/ 141 h 174"/>
              <a:gd name="T28" fmla="*/ 61 w 74"/>
              <a:gd name="T29" fmla="*/ 159 h 174"/>
              <a:gd name="T30" fmla="*/ 69 w 74"/>
              <a:gd name="T31" fmla="*/ 171 h 174"/>
              <a:gd name="T32" fmla="*/ 74 w 74"/>
              <a:gd name="T33" fmla="*/ 174 h 174"/>
              <a:gd name="T34" fmla="*/ 72 w 74"/>
              <a:gd name="T35" fmla="*/ 162 h 174"/>
              <a:gd name="T36" fmla="*/ 67 w 74"/>
              <a:gd name="T37" fmla="*/ 147 h 174"/>
              <a:gd name="T38" fmla="*/ 61 w 74"/>
              <a:gd name="T39" fmla="*/ 128 h 174"/>
              <a:gd name="T40" fmla="*/ 53 w 74"/>
              <a:gd name="T41" fmla="*/ 105 h 174"/>
              <a:gd name="T42" fmla="*/ 46 w 74"/>
              <a:gd name="T43" fmla="*/ 82 h 174"/>
              <a:gd name="T44" fmla="*/ 38 w 74"/>
              <a:gd name="T45" fmla="*/ 58 h 174"/>
              <a:gd name="T46" fmla="*/ 32 w 74"/>
              <a:gd name="T47" fmla="*/ 35 h 174"/>
              <a:gd name="T48" fmla="*/ 28 w 74"/>
              <a:gd name="T49" fmla="*/ 1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78" name="Freeform 558"/>
          <p:cNvSpPr>
            <a:spLocks/>
          </p:cNvSpPr>
          <p:nvPr/>
        </p:nvSpPr>
        <p:spPr bwMode="auto">
          <a:xfrm>
            <a:off x="5559425" y="3106738"/>
            <a:ext cx="9525" cy="20637"/>
          </a:xfrm>
          <a:custGeom>
            <a:avLst/>
            <a:gdLst>
              <a:gd name="T0" fmla="*/ 20 w 39"/>
              <a:gd name="T1" fmla="*/ 9 h 87"/>
              <a:gd name="T2" fmla="*/ 19 w 39"/>
              <a:gd name="T3" fmla="*/ 5 h 87"/>
              <a:gd name="T4" fmla="*/ 16 w 39"/>
              <a:gd name="T5" fmla="*/ 2 h 87"/>
              <a:gd name="T6" fmla="*/ 13 w 39"/>
              <a:gd name="T7" fmla="*/ 0 h 87"/>
              <a:gd name="T8" fmla="*/ 8 w 39"/>
              <a:gd name="T9" fmla="*/ 0 h 87"/>
              <a:gd name="T10" fmla="*/ 5 w 39"/>
              <a:gd name="T11" fmla="*/ 1 h 87"/>
              <a:gd name="T12" fmla="*/ 2 w 39"/>
              <a:gd name="T13" fmla="*/ 3 h 87"/>
              <a:gd name="T14" fmla="*/ 0 w 39"/>
              <a:gd name="T15" fmla="*/ 6 h 87"/>
              <a:gd name="T16" fmla="*/ 0 w 39"/>
              <a:gd name="T17" fmla="*/ 10 h 87"/>
              <a:gd name="T18" fmla="*/ 0 w 39"/>
              <a:gd name="T19" fmla="*/ 22 h 87"/>
              <a:gd name="T20" fmla="*/ 3 w 39"/>
              <a:gd name="T21" fmla="*/ 35 h 87"/>
              <a:gd name="T22" fmla="*/ 7 w 39"/>
              <a:gd name="T23" fmla="*/ 48 h 87"/>
              <a:gd name="T24" fmla="*/ 13 w 39"/>
              <a:gd name="T25" fmla="*/ 60 h 87"/>
              <a:gd name="T26" fmla="*/ 19 w 39"/>
              <a:gd name="T27" fmla="*/ 72 h 87"/>
              <a:gd name="T28" fmla="*/ 25 w 39"/>
              <a:gd name="T29" fmla="*/ 81 h 87"/>
              <a:gd name="T30" fmla="*/ 33 w 39"/>
              <a:gd name="T31" fmla="*/ 86 h 87"/>
              <a:gd name="T32" fmla="*/ 38 w 39"/>
              <a:gd name="T33" fmla="*/ 87 h 87"/>
              <a:gd name="T34" fmla="*/ 39 w 39"/>
              <a:gd name="T35" fmla="*/ 70 h 87"/>
              <a:gd name="T36" fmla="*/ 34 w 39"/>
              <a:gd name="T37" fmla="*/ 50 h 87"/>
              <a:gd name="T38" fmla="*/ 27 w 39"/>
              <a:gd name="T39" fmla="*/ 29 h 87"/>
              <a:gd name="T40" fmla="*/ 20 w 39"/>
              <a:gd name="T41" fmla="*/ 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79" name="Freeform 559"/>
          <p:cNvSpPr>
            <a:spLocks/>
          </p:cNvSpPr>
          <p:nvPr/>
        </p:nvSpPr>
        <p:spPr bwMode="auto">
          <a:xfrm>
            <a:off x="5553075" y="3092450"/>
            <a:ext cx="6350" cy="11113"/>
          </a:xfrm>
          <a:custGeom>
            <a:avLst/>
            <a:gdLst>
              <a:gd name="T0" fmla="*/ 18 w 34"/>
              <a:gd name="T1" fmla="*/ 7 h 51"/>
              <a:gd name="T2" fmla="*/ 18 w 34"/>
              <a:gd name="T3" fmla="*/ 8 h 51"/>
              <a:gd name="T4" fmla="*/ 18 w 34"/>
              <a:gd name="T5" fmla="*/ 8 h 51"/>
              <a:gd name="T6" fmla="*/ 18 w 34"/>
              <a:gd name="T7" fmla="*/ 8 h 51"/>
              <a:gd name="T8" fmla="*/ 18 w 34"/>
              <a:gd name="T9" fmla="*/ 8 h 51"/>
              <a:gd name="T10" fmla="*/ 17 w 34"/>
              <a:gd name="T11" fmla="*/ 5 h 51"/>
              <a:gd name="T12" fmla="*/ 14 w 34"/>
              <a:gd name="T13" fmla="*/ 1 h 51"/>
              <a:gd name="T14" fmla="*/ 11 w 34"/>
              <a:gd name="T15" fmla="*/ 0 h 51"/>
              <a:gd name="T16" fmla="*/ 7 w 34"/>
              <a:gd name="T17" fmla="*/ 0 h 51"/>
              <a:gd name="T18" fmla="*/ 4 w 34"/>
              <a:gd name="T19" fmla="*/ 1 h 51"/>
              <a:gd name="T20" fmla="*/ 1 w 34"/>
              <a:gd name="T21" fmla="*/ 5 h 51"/>
              <a:gd name="T22" fmla="*/ 0 w 34"/>
              <a:gd name="T23" fmla="*/ 8 h 51"/>
              <a:gd name="T24" fmla="*/ 0 w 34"/>
              <a:gd name="T25" fmla="*/ 11 h 51"/>
              <a:gd name="T26" fmla="*/ 1 w 34"/>
              <a:gd name="T27" fmla="*/ 16 h 51"/>
              <a:gd name="T28" fmla="*/ 4 w 34"/>
              <a:gd name="T29" fmla="*/ 23 h 51"/>
              <a:gd name="T30" fmla="*/ 8 w 34"/>
              <a:gd name="T31" fmla="*/ 30 h 51"/>
              <a:gd name="T32" fmla="*/ 13 w 34"/>
              <a:gd name="T33" fmla="*/ 37 h 51"/>
              <a:gd name="T34" fmla="*/ 18 w 34"/>
              <a:gd name="T35" fmla="*/ 43 h 51"/>
              <a:gd name="T36" fmla="*/ 25 w 34"/>
              <a:gd name="T37" fmla="*/ 47 h 51"/>
              <a:gd name="T38" fmla="*/ 30 w 34"/>
              <a:gd name="T39" fmla="*/ 51 h 51"/>
              <a:gd name="T40" fmla="*/ 34 w 34"/>
              <a:gd name="T41" fmla="*/ 51 h 51"/>
              <a:gd name="T42" fmla="*/ 33 w 34"/>
              <a:gd name="T43" fmla="*/ 40 h 51"/>
              <a:gd name="T44" fmla="*/ 29 w 34"/>
              <a:gd name="T45" fmla="*/ 27 h 51"/>
              <a:gd name="T46" fmla="*/ 23 w 34"/>
              <a:gd name="T47" fmla="*/ 15 h 51"/>
              <a:gd name="T48" fmla="*/ 18 w 34"/>
              <a:gd name="T49" fmla="*/ 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80" name="Freeform 560"/>
          <p:cNvSpPr>
            <a:spLocks/>
          </p:cNvSpPr>
          <p:nvPr/>
        </p:nvSpPr>
        <p:spPr bwMode="auto">
          <a:xfrm>
            <a:off x="5545138" y="3081338"/>
            <a:ext cx="11112" cy="7937"/>
          </a:xfrm>
          <a:custGeom>
            <a:avLst/>
            <a:gdLst>
              <a:gd name="T0" fmla="*/ 37 w 46"/>
              <a:gd name="T1" fmla="*/ 24 h 33"/>
              <a:gd name="T2" fmla="*/ 41 w 46"/>
              <a:gd name="T3" fmla="*/ 22 h 33"/>
              <a:gd name="T4" fmla="*/ 45 w 46"/>
              <a:gd name="T5" fmla="*/ 19 h 33"/>
              <a:gd name="T6" fmla="*/ 46 w 46"/>
              <a:gd name="T7" fmla="*/ 15 h 33"/>
              <a:gd name="T8" fmla="*/ 46 w 46"/>
              <a:gd name="T9" fmla="*/ 10 h 33"/>
              <a:gd name="T10" fmla="*/ 44 w 46"/>
              <a:gd name="T11" fmla="*/ 5 h 33"/>
              <a:gd name="T12" fmla="*/ 41 w 46"/>
              <a:gd name="T13" fmla="*/ 2 h 33"/>
              <a:gd name="T14" fmla="*/ 37 w 46"/>
              <a:gd name="T15" fmla="*/ 0 h 33"/>
              <a:gd name="T16" fmla="*/ 32 w 46"/>
              <a:gd name="T17" fmla="*/ 0 h 33"/>
              <a:gd name="T18" fmla="*/ 29 w 46"/>
              <a:gd name="T19" fmla="*/ 0 h 33"/>
              <a:gd name="T20" fmla="*/ 25 w 46"/>
              <a:gd name="T21" fmla="*/ 1 h 33"/>
              <a:gd name="T22" fmla="*/ 19 w 46"/>
              <a:gd name="T23" fmla="*/ 3 h 33"/>
              <a:gd name="T24" fmla="*/ 12 w 46"/>
              <a:gd name="T25" fmla="*/ 7 h 33"/>
              <a:gd name="T26" fmla="*/ 5 w 46"/>
              <a:gd name="T27" fmla="*/ 14 h 33"/>
              <a:gd name="T28" fmla="*/ 2 w 46"/>
              <a:gd name="T29" fmla="*/ 20 h 33"/>
              <a:gd name="T30" fmla="*/ 0 w 46"/>
              <a:gd name="T31" fmla="*/ 26 h 33"/>
              <a:gd name="T32" fmla="*/ 0 w 46"/>
              <a:gd name="T33" fmla="*/ 29 h 33"/>
              <a:gd name="T34" fmla="*/ 3 w 46"/>
              <a:gd name="T35" fmla="*/ 31 h 33"/>
              <a:gd name="T36" fmla="*/ 7 w 46"/>
              <a:gd name="T37" fmla="*/ 33 h 33"/>
              <a:gd name="T38" fmla="*/ 12 w 46"/>
              <a:gd name="T39" fmla="*/ 33 h 33"/>
              <a:gd name="T40" fmla="*/ 16 w 46"/>
              <a:gd name="T41" fmla="*/ 33 h 33"/>
              <a:gd name="T42" fmla="*/ 21 w 46"/>
              <a:gd name="T43" fmla="*/ 31 h 33"/>
              <a:gd name="T44" fmla="*/ 26 w 46"/>
              <a:gd name="T45" fmla="*/ 30 h 33"/>
              <a:gd name="T46" fmla="*/ 32 w 46"/>
              <a:gd name="T47" fmla="*/ 28 h 33"/>
              <a:gd name="T48" fmla="*/ 37 w 46"/>
              <a:gd name="T49" fmla="*/ 2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81" name="Freeform 561"/>
          <p:cNvSpPr>
            <a:spLocks/>
          </p:cNvSpPr>
          <p:nvPr/>
        </p:nvSpPr>
        <p:spPr bwMode="auto">
          <a:xfrm>
            <a:off x="5497513" y="3068638"/>
            <a:ext cx="41275" cy="52387"/>
          </a:xfrm>
          <a:custGeom>
            <a:avLst/>
            <a:gdLst>
              <a:gd name="T0" fmla="*/ 65 w 177"/>
              <a:gd name="T1" fmla="*/ 33 h 219"/>
              <a:gd name="T2" fmla="*/ 52 w 177"/>
              <a:gd name="T3" fmla="*/ 43 h 219"/>
              <a:gd name="T4" fmla="*/ 41 w 177"/>
              <a:gd name="T5" fmla="*/ 54 h 219"/>
              <a:gd name="T6" fmla="*/ 29 w 177"/>
              <a:gd name="T7" fmla="*/ 66 h 219"/>
              <a:gd name="T8" fmla="*/ 20 w 177"/>
              <a:gd name="T9" fmla="*/ 79 h 219"/>
              <a:gd name="T10" fmla="*/ 12 w 177"/>
              <a:gd name="T11" fmla="*/ 93 h 219"/>
              <a:gd name="T12" fmla="*/ 6 w 177"/>
              <a:gd name="T13" fmla="*/ 107 h 219"/>
              <a:gd name="T14" fmla="*/ 2 w 177"/>
              <a:gd name="T15" fmla="*/ 121 h 219"/>
              <a:gd name="T16" fmla="*/ 0 w 177"/>
              <a:gd name="T17" fmla="*/ 136 h 219"/>
              <a:gd name="T18" fmla="*/ 2 w 177"/>
              <a:gd name="T19" fmla="*/ 158 h 219"/>
              <a:gd name="T20" fmla="*/ 10 w 177"/>
              <a:gd name="T21" fmla="*/ 177 h 219"/>
              <a:gd name="T22" fmla="*/ 23 w 177"/>
              <a:gd name="T23" fmla="*/ 193 h 219"/>
              <a:gd name="T24" fmla="*/ 38 w 177"/>
              <a:gd name="T25" fmla="*/ 204 h 219"/>
              <a:gd name="T26" fmla="*/ 57 w 177"/>
              <a:gd name="T27" fmla="*/ 213 h 219"/>
              <a:gd name="T28" fmla="*/ 78 w 177"/>
              <a:gd name="T29" fmla="*/ 218 h 219"/>
              <a:gd name="T30" fmla="*/ 98 w 177"/>
              <a:gd name="T31" fmla="*/ 219 h 219"/>
              <a:gd name="T32" fmla="*/ 118 w 177"/>
              <a:gd name="T33" fmla="*/ 216 h 219"/>
              <a:gd name="T34" fmla="*/ 123 w 177"/>
              <a:gd name="T35" fmla="*/ 216 h 219"/>
              <a:gd name="T36" fmla="*/ 127 w 177"/>
              <a:gd name="T37" fmla="*/ 214 h 219"/>
              <a:gd name="T38" fmla="*/ 130 w 177"/>
              <a:gd name="T39" fmla="*/ 210 h 219"/>
              <a:gd name="T40" fmla="*/ 131 w 177"/>
              <a:gd name="T41" fmla="*/ 205 h 219"/>
              <a:gd name="T42" fmla="*/ 130 w 177"/>
              <a:gd name="T43" fmla="*/ 203 h 219"/>
              <a:gd name="T44" fmla="*/ 127 w 177"/>
              <a:gd name="T45" fmla="*/ 203 h 219"/>
              <a:gd name="T46" fmla="*/ 123 w 177"/>
              <a:gd name="T47" fmla="*/ 202 h 219"/>
              <a:gd name="T48" fmla="*/ 117 w 177"/>
              <a:gd name="T49" fmla="*/ 202 h 219"/>
              <a:gd name="T50" fmla="*/ 111 w 177"/>
              <a:gd name="T51" fmla="*/ 202 h 219"/>
              <a:gd name="T52" fmla="*/ 106 w 177"/>
              <a:gd name="T53" fmla="*/ 202 h 219"/>
              <a:gd name="T54" fmla="*/ 100 w 177"/>
              <a:gd name="T55" fmla="*/ 202 h 219"/>
              <a:gd name="T56" fmla="*/ 97 w 177"/>
              <a:gd name="T57" fmla="*/ 202 h 219"/>
              <a:gd name="T58" fmla="*/ 87 w 177"/>
              <a:gd name="T59" fmla="*/ 201 h 219"/>
              <a:gd name="T60" fmla="*/ 77 w 177"/>
              <a:gd name="T61" fmla="*/ 200 h 219"/>
              <a:gd name="T62" fmla="*/ 67 w 177"/>
              <a:gd name="T63" fmla="*/ 199 h 219"/>
              <a:gd name="T64" fmla="*/ 56 w 177"/>
              <a:gd name="T65" fmla="*/ 196 h 219"/>
              <a:gd name="T66" fmla="*/ 46 w 177"/>
              <a:gd name="T67" fmla="*/ 193 h 219"/>
              <a:gd name="T68" fmla="*/ 35 w 177"/>
              <a:gd name="T69" fmla="*/ 185 h 219"/>
              <a:gd name="T70" fmla="*/ 26 w 177"/>
              <a:gd name="T71" fmla="*/ 175 h 219"/>
              <a:gd name="T72" fmla="*/ 15 w 177"/>
              <a:gd name="T73" fmla="*/ 162 h 219"/>
              <a:gd name="T74" fmla="*/ 13 w 177"/>
              <a:gd name="T75" fmla="*/ 146 h 219"/>
              <a:gd name="T76" fmla="*/ 14 w 177"/>
              <a:gd name="T77" fmla="*/ 131 h 219"/>
              <a:gd name="T78" fmla="*/ 19 w 177"/>
              <a:gd name="T79" fmla="*/ 116 h 219"/>
              <a:gd name="T80" fmla="*/ 25 w 177"/>
              <a:gd name="T81" fmla="*/ 102 h 219"/>
              <a:gd name="T82" fmla="*/ 34 w 177"/>
              <a:gd name="T83" fmla="*/ 89 h 219"/>
              <a:gd name="T84" fmla="*/ 45 w 177"/>
              <a:gd name="T85" fmla="*/ 76 h 219"/>
              <a:gd name="T86" fmla="*/ 56 w 177"/>
              <a:gd name="T87" fmla="*/ 65 h 219"/>
              <a:gd name="T88" fmla="*/ 70 w 177"/>
              <a:gd name="T89" fmla="*/ 55 h 219"/>
              <a:gd name="T90" fmla="*/ 84 w 177"/>
              <a:gd name="T91" fmla="*/ 45 h 219"/>
              <a:gd name="T92" fmla="*/ 98 w 177"/>
              <a:gd name="T93" fmla="*/ 37 h 219"/>
              <a:gd name="T94" fmla="*/ 113 w 177"/>
              <a:gd name="T95" fmla="*/ 29 h 219"/>
              <a:gd name="T96" fmla="*/ 127 w 177"/>
              <a:gd name="T97" fmla="*/ 23 h 219"/>
              <a:gd name="T98" fmla="*/ 141 w 177"/>
              <a:gd name="T99" fmla="*/ 17 h 219"/>
              <a:gd name="T100" fmla="*/ 154 w 177"/>
              <a:gd name="T101" fmla="*/ 12 h 219"/>
              <a:gd name="T102" fmla="*/ 167 w 177"/>
              <a:gd name="T103" fmla="*/ 9 h 219"/>
              <a:gd name="T104" fmla="*/ 177 w 177"/>
              <a:gd name="T105" fmla="*/ 7 h 219"/>
              <a:gd name="T106" fmla="*/ 170 w 177"/>
              <a:gd name="T107" fmla="*/ 2 h 219"/>
              <a:gd name="T108" fmla="*/ 158 w 177"/>
              <a:gd name="T109" fmla="*/ 0 h 219"/>
              <a:gd name="T110" fmla="*/ 145 w 177"/>
              <a:gd name="T111" fmla="*/ 2 h 219"/>
              <a:gd name="T112" fmla="*/ 129 w 177"/>
              <a:gd name="T113" fmla="*/ 6 h 219"/>
              <a:gd name="T114" fmla="*/ 111 w 177"/>
              <a:gd name="T115" fmla="*/ 11 h 219"/>
              <a:gd name="T116" fmla="*/ 94 w 177"/>
              <a:gd name="T117" fmla="*/ 17 h 219"/>
              <a:gd name="T118" fmla="*/ 78 w 177"/>
              <a:gd name="T119" fmla="*/ 26 h 219"/>
              <a:gd name="T120" fmla="*/ 65 w 177"/>
              <a:gd name="T121" fmla="*/ 33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82" name="Freeform 562"/>
          <p:cNvSpPr>
            <a:spLocks/>
          </p:cNvSpPr>
          <p:nvPr/>
        </p:nvSpPr>
        <p:spPr bwMode="auto">
          <a:xfrm>
            <a:off x="5565775" y="3067050"/>
            <a:ext cx="25400" cy="41275"/>
          </a:xfrm>
          <a:custGeom>
            <a:avLst/>
            <a:gdLst>
              <a:gd name="T0" fmla="*/ 97 w 115"/>
              <a:gd name="T1" fmla="*/ 57 h 170"/>
              <a:gd name="T2" fmla="*/ 100 w 115"/>
              <a:gd name="T3" fmla="*/ 75 h 170"/>
              <a:gd name="T4" fmla="*/ 98 w 115"/>
              <a:gd name="T5" fmla="*/ 90 h 170"/>
              <a:gd name="T6" fmla="*/ 91 w 115"/>
              <a:gd name="T7" fmla="*/ 103 h 170"/>
              <a:gd name="T8" fmla="*/ 80 w 115"/>
              <a:gd name="T9" fmla="*/ 114 h 170"/>
              <a:gd name="T10" fmla="*/ 68 w 115"/>
              <a:gd name="T11" fmla="*/ 125 h 170"/>
              <a:gd name="T12" fmla="*/ 54 w 115"/>
              <a:gd name="T13" fmla="*/ 135 h 170"/>
              <a:gd name="T14" fmla="*/ 39 w 115"/>
              <a:gd name="T15" fmla="*/ 145 h 170"/>
              <a:gd name="T16" fmla="*/ 27 w 115"/>
              <a:gd name="T17" fmla="*/ 155 h 170"/>
              <a:gd name="T18" fmla="*/ 25 w 115"/>
              <a:gd name="T19" fmla="*/ 158 h 170"/>
              <a:gd name="T20" fmla="*/ 23 w 115"/>
              <a:gd name="T21" fmla="*/ 160 h 170"/>
              <a:gd name="T22" fmla="*/ 23 w 115"/>
              <a:gd name="T23" fmla="*/ 164 h 170"/>
              <a:gd name="T24" fmla="*/ 26 w 115"/>
              <a:gd name="T25" fmla="*/ 167 h 170"/>
              <a:gd name="T26" fmla="*/ 28 w 115"/>
              <a:gd name="T27" fmla="*/ 169 h 170"/>
              <a:gd name="T28" fmla="*/ 31 w 115"/>
              <a:gd name="T29" fmla="*/ 170 h 170"/>
              <a:gd name="T30" fmla="*/ 34 w 115"/>
              <a:gd name="T31" fmla="*/ 170 h 170"/>
              <a:gd name="T32" fmla="*/ 37 w 115"/>
              <a:gd name="T33" fmla="*/ 169 h 170"/>
              <a:gd name="T34" fmla="*/ 53 w 115"/>
              <a:gd name="T35" fmla="*/ 159 h 170"/>
              <a:gd name="T36" fmla="*/ 69 w 115"/>
              <a:gd name="T37" fmla="*/ 149 h 170"/>
              <a:gd name="T38" fmla="*/ 83 w 115"/>
              <a:gd name="T39" fmla="*/ 137 h 170"/>
              <a:gd name="T40" fmla="*/ 97 w 115"/>
              <a:gd name="T41" fmla="*/ 123 h 170"/>
              <a:gd name="T42" fmla="*/ 106 w 115"/>
              <a:gd name="T43" fmla="*/ 108 h 170"/>
              <a:gd name="T44" fmla="*/ 113 w 115"/>
              <a:gd name="T45" fmla="*/ 91 h 170"/>
              <a:gd name="T46" fmla="*/ 115 w 115"/>
              <a:gd name="T47" fmla="*/ 73 h 170"/>
              <a:gd name="T48" fmla="*/ 111 w 115"/>
              <a:gd name="T49" fmla="*/ 53 h 170"/>
              <a:gd name="T50" fmla="*/ 101 w 115"/>
              <a:gd name="T51" fmla="*/ 39 h 170"/>
              <a:gd name="T52" fmla="*/ 89 w 115"/>
              <a:gd name="T53" fmla="*/ 26 h 170"/>
              <a:gd name="T54" fmla="*/ 72 w 115"/>
              <a:gd name="T55" fmla="*/ 15 h 170"/>
              <a:gd name="T56" fmla="*/ 55 w 115"/>
              <a:gd name="T57" fmla="*/ 8 h 170"/>
              <a:gd name="T58" fmla="*/ 37 w 115"/>
              <a:gd name="T59" fmla="*/ 2 h 170"/>
              <a:gd name="T60" fmla="*/ 21 w 115"/>
              <a:gd name="T61" fmla="*/ 0 h 170"/>
              <a:gd name="T62" fmla="*/ 9 w 115"/>
              <a:gd name="T63" fmla="*/ 1 h 170"/>
              <a:gd name="T64" fmla="*/ 0 w 115"/>
              <a:gd name="T65" fmla="*/ 5 h 170"/>
              <a:gd name="T66" fmla="*/ 15 w 115"/>
              <a:gd name="T67" fmla="*/ 10 h 170"/>
              <a:gd name="T68" fmla="*/ 30 w 115"/>
              <a:gd name="T69" fmla="*/ 13 h 170"/>
              <a:gd name="T70" fmla="*/ 43 w 115"/>
              <a:gd name="T71" fmla="*/ 16 h 170"/>
              <a:gd name="T72" fmla="*/ 57 w 115"/>
              <a:gd name="T73" fmla="*/ 20 h 170"/>
              <a:gd name="T74" fmla="*/ 70 w 115"/>
              <a:gd name="T75" fmla="*/ 26 h 170"/>
              <a:gd name="T76" fmla="*/ 81 w 115"/>
              <a:gd name="T77" fmla="*/ 33 h 170"/>
              <a:gd name="T78" fmla="*/ 91 w 115"/>
              <a:gd name="T79" fmla="*/ 43 h 170"/>
              <a:gd name="T80" fmla="*/ 97 w 115"/>
              <a:gd name="T81" fmla="*/ 5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83" name="Freeform 563"/>
          <p:cNvSpPr>
            <a:spLocks/>
          </p:cNvSpPr>
          <p:nvPr/>
        </p:nvSpPr>
        <p:spPr bwMode="auto">
          <a:xfrm>
            <a:off x="5473700" y="3059113"/>
            <a:ext cx="63500" cy="84137"/>
          </a:xfrm>
          <a:custGeom>
            <a:avLst/>
            <a:gdLst>
              <a:gd name="T0" fmla="*/ 90 w 289"/>
              <a:gd name="T1" fmla="*/ 65 h 352"/>
              <a:gd name="T2" fmla="*/ 48 w 289"/>
              <a:gd name="T3" fmla="*/ 106 h 352"/>
              <a:gd name="T4" fmla="*/ 16 w 289"/>
              <a:gd name="T5" fmla="*/ 156 h 352"/>
              <a:gd name="T6" fmla="*/ 0 w 289"/>
              <a:gd name="T7" fmla="*/ 211 h 352"/>
              <a:gd name="T8" fmla="*/ 3 w 289"/>
              <a:gd name="T9" fmla="*/ 249 h 352"/>
              <a:gd name="T10" fmla="*/ 10 w 289"/>
              <a:gd name="T11" fmla="*/ 264 h 352"/>
              <a:gd name="T12" fmla="*/ 19 w 289"/>
              <a:gd name="T13" fmla="*/ 277 h 352"/>
              <a:gd name="T14" fmla="*/ 31 w 289"/>
              <a:gd name="T15" fmla="*/ 289 h 352"/>
              <a:gd name="T16" fmla="*/ 51 w 289"/>
              <a:gd name="T17" fmla="*/ 302 h 352"/>
              <a:gd name="T18" fmla="*/ 78 w 289"/>
              <a:gd name="T19" fmla="*/ 316 h 352"/>
              <a:gd name="T20" fmla="*/ 107 w 289"/>
              <a:gd name="T21" fmla="*/ 327 h 352"/>
              <a:gd name="T22" fmla="*/ 137 w 289"/>
              <a:gd name="T23" fmla="*/ 335 h 352"/>
              <a:gd name="T24" fmla="*/ 167 w 289"/>
              <a:gd name="T25" fmla="*/ 342 h 352"/>
              <a:gd name="T26" fmla="*/ 198 w 289"/>
              <a:gd name="T27" fmla="*/ 346 h 352"/>
              <a:gd name="T28" fmla="*/ 229 w 289"/>
              <a:gd name="T29" fmla="*/ 349 h 352"/>
              <a:gd name="T30" fmla="*/ 260 w 289"/>
              <a:gd name="T31" fmla="*/ 351 h 352"/>
              <a:gd name="T32" fmla="*/ 280 w 289"/>
              <a:gd name="T33" fmla="*/ 352 h 352"/>
              <a:gd name="T34" fmla="*/ 287 w 289"/>
              <a:gd name="T35" fmla="*/ 346 h 352"/>
              <a:gd name="T36" fmla="*/ 289 w 289"/>
              <a:gd name="T37" fmla="*/ 335 h 352"/>
              <a:gd name="T38" fmla="*/ 283 w 289"/>
              <a:gd name="T39" fmla="*/ 328 h 352"/>
              <a:gd name="T40" fmla="*/ 264 w 289"/>
              <a:gd name="T41" fmla="*/ 327 h 352"/>
              <a:gd name="T42" fmla="*/ 235 w 289"/>
              <a:gd name="T43" fmla="*/ 326 h 352"/>
              <a:gd name="T44" fmla="*/ 207 w 289"/>
              <a:gd name="T45" fmla="*/ 323 h 352"/>
              <a:gd name="T46" fmla="*/ 179 w 289"/>
              <a:gd name="T47" fmla="*/ 319 h 352"/>
              <a:gd name="T48" fmla="*/ 150 w 289"/>
              <a:gd name="T49" fmla="*/ 314 h 352"/>
              <a:gd name="T50" fmla="*/ 122 w 289"/>
              <a:gd name="T51" fmla="*/ 306 h 352"/>
              <a:gd name="T52" fmla="*/ 95 w 289"/>
              <a:gd name="T53" fmla="*/ 298 h 352"/>
              <a:gd name="T54" fmla="*/ 68 w 289"/>
              <a:gd name="T55" fmla="*/ 285 h 352"/>
              <a:gd name="T56" fmla="*/ 45 w 289"/>
              <a:gd name="T57" fmla="*/ 271 h 352"/>
              <a:gd name="T58" fmla="*/ 32 w 289"/>
              <a:gd name="T59" fmla="*/ 250 h 352"/>
              <a:gd name="T60" fmla="*/ 27 w 289"/>
              <a:gd name="T61" fmla="*/ 222 h 352"/>
              <a:gd name="T62" fmla="*/ 34 w 289"/>
              <a:gd name="T63" fmla="*/ 183 h 352"/>
              <a:gd name="T64" fmla="*/ 45 w 289"/>
              <a:gd name="T65" fmla="*/ 153 h 352"/>
              <a:gd name="T66" fmla="*/ 61 w 289"/>
              <a:gd name="T67" fmla="*/ 127 h 352"/>
              <a:gd name="T68" fmla="*/ 80 w 289"/>
              <a:gd name="T69" fmla="*/ 103 h 352"/>
              <a:gd name="T70" fmla="*/ 102 w 289"/>
              <a:gd name="T71" fmla="*/ 82 h 352"/>
              <a:gd name="T72" fmla="*/ 129 w 289"/>
              <a:gd name="T73" fmla="*/ 59 h 352"/>
              <a:gd name="T74" fmla="*/ 162 w 289"/>
              <a:gd name="T75" fmla="*/ 38 h 352"/>
              <a:gd name="T76" fmla="*/ 197 w 289"/>
              <a:gd name="T77" fmla="*/ 20 h 352"/>
              <a:gd name="T78" fmla="*/ 227 w 289"/>
              <a:gd name="T79" fmla="*/ 6 h 352"/>
              <a:gd name="T80" fmla="*/ 228 w 289"/>
              <a:gd name="T81" fmla="*/ 0 h 352"/>
              <a:gd name="T82" fmla="*/ 198 w 289"/>
              <a:gd name="T83" fmla="*/ 5 h 352"/>
              <a:gd name="T84" fmla="*/ 162 w 289"/>
              <a:gd name="T85" fmla="*/ 18 h 352"/>
              <a:gd name="T86" fmla="*/ 127 w 289"/>
              <a:gd name="T87" fmla="*/ 36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84" name="Freeform 564"/>
          <p:cNvSpPr>
            <a:spLocks/>
          </p:cNvSpPr>
          <p:nvPr/>
        </p:nvSpPr>
        <p:spPr bwMode="auto">
          <a:xfrm>
            <a:off x="5562600" y="3054350"/>
            <a:ext cx="57150" cy="58738"/>
          </a:xfrm>
          <a:custGeom>
            <a:avLst/>
            <a:gdLst>
              <a:gd name="T0" fmla="*/ 210 w 252"/>
              <a:gd name="T1" fmla="*/ 72 h 235"/>
              <a:gd name="T2" fmla="*/ 222 w 252"/>
              <a:gd name="T3" fmla="*/ 85 h 235"/>
              <a:gd name="T4" fmla="*/ 228 w 252"/>
              <a:gd name="T5" fmla="*/ 100 h 235"/>
              <a:gd name="T6" fmla="*/ 232 w 252"/>
              <a:gd name="T7" fmla="*/ 116 h 235"/>
              <a:gd name="T8" fmla="*/ 232 w 252"/>
              <a:gd name="T9" fmla="*/ 133 h 235"/>
              <a:gd name="T10" fmla="*/ 230 w 252"/>
              <a:gd name="T11" fmla="*/ 147 h 235"/>
              <a:gd name="T12" fmla="*/ 226 w 252"/>
              <a:gd name="T13" fmla="*/ 159 h 235"/>
              <a:gd name="T14" fmla="*/ 218 w 252"/>
              <a:gd name="T15" fmla="*/ 171 h 235"/>
              <a:gd name="T16" fmla="*/ 211 w 252"/>
              <a:gd name="T17" fmla="*/ 180 h 235"/>
              <a:gd name="T18" fmla="*/ 202 w 252"/>
              <a:gd name="T19" fmla="*/ 191 h 235"/>
              <a:gd name="T20" fmla="*/ 192 w 252"/>
              <a:gd name="T21" fmla="*/ 200 h 235"/>
              <a:gd name="T22" fmla="*/ 183 w 252"/>
              <a:gd name="T23" fmla="*/ 209 h 235"/>
              <a:gd name="T24" fmla="*/ 173 w 252"/>
              <a:gd name="T25" fmla="*/ 219 h 235"/>
              <a:gd name="T26" fmla="*/ 171 w 252"/>
              <a:gd name="T27" fmla="*/ 222 h 235"/>
              <a:gd name="T28" fmla="*/ 170 w 252"/>
              <a:gd name="T29" fmla="*/ 225 h 235"/>
              <a:gd name="T30" fmla="*/ 171 w 252"/>
              <a:gd name="T31" fmla="*/ 229 h 235"/>
              <a:gd name="T32" fmla="*/ 173 w 252"/>
              <a:gd name="T33" fmla="*/ 232 h 235"/>
              <a:gd name="T34" fmla="*/ 176 w 252"/>
              <a:gd name="T35" fmla="*/ 234 h 235"/>
              <a:gd name="T36" fmla="*/ 180 w 252"/>
              <a:gd name="T37" fmla="*/ 235 h 235"/>
              <a:gd name="T38" fmla="*/ 184 w 252"/>
              <a:gd name="T39" fmla="*/ 234 h 235"/>
              <a:gd name="T40" fmla="*/ 187 w 252"/>
              <a:gd name="T41" fmla="*/ 232 h 235"/>
              <a:gd name="T42" fmla="*/ 208 w 252"/>
              <a:gd name="T43" fmla="*/ 218 h 235"/>
              <a:gd name="T44" fmla="*/ 225 w 252"/>
              <a:gd name="T45" fmla="*/ 200 h 235"/>
              <a:gd name="T46" fmla="*/ 239 w 252"/>
              <a:gd name="T47" fmla="*/ 178 h 235"/>
              <a:gd name="T48" fmla="*/ 249 w 252"/>
              <a:gd name="T49" fmla="*/ 156 h 235"/>
              <a:gd name="T50" fmla="*/ 252 w 252"/>
              <a:gd name="T51" fmla="*/ 131 h 235"/>
              <a:gd name="T52" fmla="*/ 250 w 252"/>
              <a:gd name="T53" fmla="*/ 108 h 235"/>
              <a:gd name="T54" fmla="*/ 242 w 252"/>
              <a:gd name="T55" fmla="*/ 85 h 235"/>
              <a:gd name="T56" fmla="*/ 225 w 252"/>
              <a:gd name="T57" fmla="*/ 65 h 235"/>
              <a:gd name="T58" fmla="*/ 212 w 252"/>
              <a:gd name="T59" fmla="*/ 54 h 235"/>
              <a:gd name="T60" fmla="*/ 197 w 252"/>
              <a:gd name="T61" fmla="*/ 45 h 235"/>
              <a:gd name="T62" fmla="*/ 181 w 252"/>
              <a:gd name="T63" fmla="*/ 36 h 235"/>
              <a:gd name="T64" fmla="*/ 164 w 252"/>
              <a:gd name="T65" fmla="*/ 29 h 235"/>
              <a:gd name="T66" fmla="*/ 146 w 252"/>
              <a:gd name="T67" fmla="*/ 22 h 235"/>
              <a:gd name="T68" fmla="*/ 127 w 252"/>
              <a:gd name="T69" fmla="*/ 17 h 235"/>
              <a:gd name="T70" fmla="*/ 109 w 252"/>
              <a:gd name="T71" fmla="*/ 12 h 235"/>
              <a:gd name="T72" fmla="*/ 90 w 252"/>
              <a:gd name="T73" fmla="*/ 7 h 235"/>
              <a:gd name="T74" fmla="*/ 73 w 252"/>
              <a:gd name="T75" fmla="*/ 4 h 235"/>
              <a:gd name="T76" fmla="*/ 57 w 252"/>
              <a:gd name="T77" fmla="*/ 2 h 235"/>
              <a:gd name="T78" fmla="*/ 42 w 252"/>
              <a:gd name="T79" fmla="*/ 0 h 235"/>
              <a:gd name="T80" fmla="*/ 28 w 252"/>
              <a:gd name="T81" fmla="*/ 0 h 235"/>
              <a:gd name="T82" fmla="*/ 17 w 252"/>
              <a:gd name="T83" fmla="*/ 0 h 235"/>
              <a:gd name="T84" fmla="*/ 8 w 252"/>
              <a:gd name="T85" fmla="*/ 1 h 235"/>
              <a:gd name="T86" fmla="*/ 3 w 252"/>
              <a:gd name="T87" fmla="*/ 3 h 235"/>
              <a:gd name="T88" fmla="*/ 0 w 252"/>
              <a:gd name="T89" fmla="*/ 5 h 235"/>
              <a:gd name="T90" fmla="*/ 10 w 252"/>
              <a:gd name="T91" fmla="*/ 7 h 235"/>
              <a:gd name="T92" fmla="*/ 22 w 252"/>
              <a:gd name="T93" fmla="*/ 8 h 235"/>
              <a:gd name="T94" fmla="*/ 33 w 252"/>
              <a:gd name="T95" fmla="*/ 11 h 235"/>
              <a:gd name="T96" fmla="*/ 46 w 252"/>
              <a:gd name="T97" fmla="*/ 13 h 235"/>
              <a:gd name="T98" fmla="*/ 60 w 252"/>
              <a:gd name="T99" fmla="*/ 15 h 235"/>
              <a:gd name="T100" fmla="*/ 73 w 252"/>
              <a:gd name="T101" fmla="*/ 17 h 235"/>
              <a:gd name="T102" fmla="*/ 87 w 252"/>
              <a:gd name="T103" fmla="*/ 20 h 235"/>
              <a:gd name="T104" fmla="*/ 102 w 252"/>
              <a:gd name="T105" fmla="*/ 23 h 235"/>
              <a:gd name="T106" fmla="*/ 115 w 252"/>
              <a:gd name="T107" fmla="*/ 28 h 235"/>
              <a:gd name="T108" fmla="*/ 130 w 252"/>
              <a:gd name="T109" fmla="*/ 32 h 235"/>
              <a:gd name="T110" fmla="*/ 145 w 252"/>
              <a:gd name="T111" fmla="*/ 37 h 235"/>
              <a:gd name="T112" fmla="*/ 159 w 252"/>
              <a:gd name="T113" fmla="*/ 43 h 235"/>
              <a:gd name="T114" fmla="*/ 172 w 252"/>
              <a:gd name="T115" fmla="*/ 49 h 235"/>
              <a:gd name="T116" fmla="*/ 186 w 252"/>
              <a:gd name="T117" fmla="*/ 55 h 235"/>
              <a:gd name="T118" fmla="*/ 198 w 252"/>
              <a:gd name="T119" fmla="*/ 64 h 235"/>
              <a:gd name="T120" fmla="*/ 210 w 252"/>
              <a:gd name="T121" fmla="*/ 7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85" name="Freeform 565"/>
          <p:cNvSpPr>
            <a:spLocks/>
          </p:cNvSpPr>
          <p:nvPr/>
        </p:nvSpPr>
        <p:spPr bwMode="auto">
          <a:xfrm>
            <a:off x="5451475" y="3086100"/>
            <a:ext cx="23813" cy="53975"/>
          </a:xfrm>
          <a:custGeom>
            <a:avLst/>
            <a:gdLst>
              <a:gd name="T0" fmla="*/ 0 w 103"/>
              <a:gd name="T1" fmla="*/ 120 h 220"/>
              <a:gd name="T2" fmla="*/ 0 w 103"/>
              <a:gd name="T3" fmla="*/ 138 h 220"/>
              <a:gd name="T4" fmla="*/ 4 w 103"/>
              <a:gd name="T5" fmla="*/ 155 h 220"/>
              <a:gd name="T6" fmla="*/ 12 w 103"/>
              <a:gd name="T7" fmla="*/ 171 h 220"/>
              <a:gd name="T8" fmla="*/ 22 w 103"/>
              <a:gd name="T9" fmla="*/ 185 h 220"/>
              <a:gd name="T10" fmla="*/ 35 w 103"/>
              <a:gd name="T11" fmla="*/ 197 h 220"/>
              <a:gd name="T12" fmla="*/ 50 w 103"/>
              <a:gd name="T13" fmla="*/ 207 h 220"/>
              <a:gd name="T14" fmla="*/ 66 w 103"/>
              <a:gd name="T15" fmla="*/ 215 h 220"/>
              <a:gd name="T16" fmla="*/ 83 w 103"/>
              <a:gd name="T17" fmla="*/ 219 h 220"/>
              <a:gd name="T18" fmla="*/ 89 w 103"/>
              <a:gd name="T19" fmla="*/ 220 h 220"/>
              <a:gd name="T20" fmla="*/ 94 w 103"/>
              <a:gd name="T21" fmla="*/ 218 h 220"/>
              <a:gd name="T22" fmla="*/ 98 w 103"/>
              <a:gd name="T23" fmla="*/ 215 h 220"/>
              <a:gd name="T24" fmla="*/ 100 w 103"/>
              <a:gd name="T25" fmla="*/ 211 h 220"/>
              <a:gd name="T26" fmla="*/ 100 w 103"/>
              <a:gd name="T27" fmla="*/ 205 h 220"/>
              <a:gd name="T28" fmla="*/ 99 w 103"/>
              <a:gd name="T29" fmla="*/ 200 h 220"/>
              <a:gd name="T30" fmla="*/ 96 w 103"/>
              <a:gd name="T31" fmla="*/ 196 h 220"/>
              <a:gd name="T32" fmla="*/ 91 w 103"/>
              <a:gd name="T33" fmla="*/ 193 h 220"/>
              <a:gd name="T34" fmla="*/ 74 w 103"/>
              <a:gd name="T35" fmla="*/ 187 h 220"/>
              <a:gd name="T36" fmla="*/ 58 w 103"/>
              <a:gd name="T37" fmla="*/ 178 h 220"/>
              <a:gd name="T38" fmla="*/ 45 w 103"/>
              <a:gd name="T39" fmla="*/ 167 h 220"/>
              <a:gd name="T40" fmla="*/ 36 w 103"/>
              <a:gd name="T41" fmla="*/ 154 h 220"/>
              <a:gd name="T42" fmla="*/ 30 w 103"/>
              <a:gd name="T43" fmla="*/ 138 h 220"/>
              <a:gd name="T44" fmla="*/ 27 w 103"/>
              <a:gd name="T45" fmla="*/ 121 h 220"/>
              <a:gd name="T46" fmla="*/ 27 w 103"/>
              <a:gd name="T47" fmla="*/ 103 h 220"/>
              <a:gd name="T48" fmla="*/ 32 w 103"/>
              <a:gd name="T49" fmla="*/ 83 h 220"/>
              <a:gd name="T50" fmla="*/ 39 w 103"/>
              <a:gd name="T51" fmla="*/ 69 h 220"/>
              <a:gd name="T52" fmla="*/ 51 w 103"/>
              <a:gd name="T53" fmla="*/ 56 h 220"/>
              <a:gd name="T54" fmla="*/ 63 w 103"/>
              <a:gd name="T55" fmla="*/ 43 h 220"/>
              <a:gd name="T56" fmla="*/ 77 w 103"/>
              <a:gd name="T57" fmla="*/ 31 h 220"/>
              <a:gd name="T58" fmla="*/ 89 w 103"/>
              <a:gd name="T59" fmla="*/ 21 h 220"/>
              <a:gd name="T60" fmla="*/ 98 w 103"/>
              <a:gd name="T61" fmla="*/ 12 h 220"/>
              <a:gd name="T62" fmla="*/ 103 w 103"/>
              <a:gd name="T63" fmla="*/ 5 h 220"/>
              <a:gd name="T64" fmla="*/ 103 w 103"/>
              <a:gd name="T65" fmla="*/ 0 h 220"/>
              <a:gd name="T66" fmla="*/ 92 w 103"/>
              <a:gd name="T67" fmla="*/ 4 h 220"/>
              <a:gd name="T68" fmla="*/ 77 w 103"/>
              <a:gd name="T69" fmla="*/ 12 h 220"/>
              <a:gd name="T70" fmla="*/ 61 w 103"/>
              <a:gd name="T71" fmla="*/ 25 h 220"/>
              <a:gd name="T72" fmla="*/ 44 w 103"/>
              <a:gd name="T73" fmla="*/ 40 h 220"/>
              <a:gd name="T74" fmla="*/ 29 w 103"/>
              <a:gd name="T75" fmla="*/ 57 h 220"/>
              <a:gd name="T76" fmla="*/ 16 w 103"/>
              <a:gd name="T77" fmla="*/ 77 h 220"/>
              <a:gd name="T78" fmla="*/ 6 w 103"/>
              <a:gd name="T79" fmla="*/ 98 h 220"/>
              <a:gd name="T80" fmla="*/ 0 w 103"/>
              <a:gd name="T81" fmla="*/ 1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86" name="Freeform 566"/>
          <p:cNvSpPr>
            <a:spLocks/>
          </p:cNvSpPr>
          <p:nvPr/>
        </p:nvSpPr>
        <p:spPr bwMode="auto">
          <a:xfrm>
            <a:off x="5608638" y="3051175"/>
            <a:ext cx="50800" cy="69850"/>
          </a:xfrm>
          <a:custGeom>
            <a:avLst/>
            <a:gdLst>
              <a:gd name="T0" fmla="*/ 186 w 220"/>
              <a:gd name="T1" fmla="*/ 115 h 288"/>
              <a:gd name="T2" fmla="*/ 196 w 220"/>
              <a:gd name="T3" fmla="*/ 133 h 288"/>
              <a:gd name="T4" fmla="*/ 202 w 220"/>
              <a:gd name="T5" fmla="*/ 153 h 288"/>
              <a:gd name="T6" fmla="*/ 199 w 220"/>
              <a:gd name="T7" fmla="*/ 174 h 288"/>
              <a:gd name="T8" fmla="*/ 186 w 220"/>
              <a:gd name="T9" fmla="*/ 194 h 288"/>
              <a:gd name="T10" fmla="*/ 168 w 220"/>
              <a:gd name="T11" fmla="*/ 213 h 288"/>
              <a:gd name="T12" fmla="*/ 148 w 220"/>
              <a:gd name="T13" fmla="*/ 229 h 288"/>
              <a:gd name="T14" fmla="*/ 127 w 220"/>
              <a:gd name="T15" fmla="*/ 246 h 288"/>
              <a:gd name="T16" fmla="*/ 115 w 220"/>
              <a:gd name="T17" fmla="*/ 258 h 288"/>
              <a:gd name="T18" fmla="*/ 110 w 220"/>
              <a:gd name="T19" fmla="*/ 267 h 288"/>
              <a:gd name="T20" fmla="*/ 107 w 220"/>
              <a:gd name="T21" fmla="*/ 276 h 288"/>
              <a:gd name="T22" fmla="*/ 109 w 220"/>
              <a:gd name="T23" fmla="*/ 284 h 288"/>
              <a:gd name="T24" fmla="*/ 117 w 220"/>
              <a:gd name="T25" fmla="*/ 288 h 288"/>
              <a:gd name="T26" fmla="*/ 124 w 220"/>
              <a:gd name="T27" fmla="*/ 287 h 288"/>
              <a:gd name="T28" fmla="*/ 138 w 220"/>
              <a:gd name="T29" fmla="*/ 271 h 288"/>
              <a:gd name="T30" fmla="*/ 161 w 220"/>
              <a:gd name="T31" fmla="*/ 250 h 288"/>
              <a:gd name="T32" fmla="*/ 185 w 220"/>
              <a:gd name="T33" fmla="*/ 229 h 288"/>
              <a:gd name="T34" fmla="*/ 206 w 220"/>
              <a:gd name="T35" fmla="*/ 204 h 288"/>
              <a:gd name="T36" fmla="*/ 219 w 220"/>
              <a:gd name="T37" fmla="*/ 173 h 288"/>
              <a:gd name="T38" fmla="*/ 218 w 220"/>
              <a:gd name="T39" fmla="*/ 141 h 288"/>
              <a:gd name="T40" fmla="*/ 204 w 220"/>
              <a:gd name="T41" fmla="*/ 111 h 288"/>
              <a:gd name="T42" fmla="*/ 182 w 220"/>
              <a:gd name="T43" fmla="*/ 86 h 288"/>
              <a:gd name="T44" fmla="*/ 158 w 220"/>
              <a:gd name="T45" fmla="*/ 70 h 288"/>
              <a:gd name="T46" fmla="*/ 134 w 220"/>
              <a:gd name="T47" fmla="*/ 56 h 288"/>
              <a:gd name="T48" fmla="*/ 109 w 220"/>
              <a:gd name="T49" fmla="*/ 43 h 288"/>
              <a:gd name="T50" fmla="*/ 83 w 220"/>
              <a:gd name="T51" fmla="*/ 29 h 288"/>
              <a:gd name="T52" fmla="*/ 59 w 220"/>
              <a:gd name="T53" fmla="*/ 17 h 288"/>
              <a:gd name="T54" fmla="*/ 36 w 220"/>
              <a:gd name="T55" fmla="*/ 7 h 288"/>
              <a:gd name="T56" fmla="*/ 18 w 220"/>
              <a:gd name="T57" fmla="*/ 1 h 288"/>
              <a:gd name="T58" fmla="*/ 4 w 220"/>
              <a:gd name="T59" fmla="*/ 0 h 288"/>
              <a:gd name="T60" fmla="*/ 9 w 220"/>
              <a:gd name="T61" fmla="*/ 7 h 288"/>
              <a:gd name="T62" fmla="*/ 31 w 220"/>
              <a:gd name="T63" fmla="*/ 18 h 288"/>
              <a:gd name="T64" fmla="*/ 54 w 220"/>
              <a:gd name="T65" fmla="*/ 29 h 288"/>
              <a:gd name="T66" fmla="*/ 77 w 220"/>
              <a:gd name="T67" fmla="*/ 40 h 288"/>
              <a:gd name="T68" fmla="*/ 101 w 220"/>
              <a:gd name="T69" fmla="*/ 53 h 288"/>
              <a:gd name="T70" fmla="*/ 124 w 220"/>
              <a:gd name="T71" fmla="*/ 66 h 288"/>
              <a:gd name="T72" fmla="*/ 147 w 220"/>
              <a:gd name="T73" fmla="*/ 82 h 288"/>
              <a:gd name="T74" fmla="*/ 168 w 220"/>
              <a:gd name="T75" fmla="*/ 9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87" name="Freeform 567"/>
          <p:cNvSpPr>
            <a:spLocks/>
          </p:cNvSpPr>
          <p:nvPr/>
        </p:nvSpPr>
        <p:spPr bwMode="auto">
          <a:xfrm>
            <a:off x="5561013" y="3157538"/>
            <a:ext cx="190500" cy="120650"/>
          </a:xfrm>
          <a:custGeom>
            <a:avLst/>
            <a:gdLst>
              <a:gd name="T0" fmla="*/ 141 w 1070"/>
              <a:gd name="T1" fmla="*/ 0 h 844"/>
              <a:gd name="T2" fmla="*/ 1070 w 1070"/>
              <a:gd name="T3" fmla="*/ 194 h 844"/>
              <a:gd name="T4" fmla="*/ 919 w 1070"/>
              <a:gd name="T5" fmla="*/ 844 h 844"/>
              <a:gd name="T6" fmla="*/ 0 w 1070"/>
              <a:gd name="T7" fmla="*/ 624 h 844"/>
              <a:gd name="T8" fmla="*/ 141 w 1070"/>
              <a:gd name="T9" fmla="*/ 0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88" name="Freeform 568"/>
          <p:cNvSpPr>
            <a:spLocks/>
          </p:cNvSpPr>
          <p:nvPr/>
        </p:nvSpPr>
        <p:spPr bwMode="auto">
          <a:xfrm>
            <a:off x="5576888" y="3160713"/>
            <a:ext cx="146050" cy="47625"/>
          </a:xfrm>
          <a:custGeom>
            <a:avLst/>
            <a:gdLst>
              <a:gd name="T0" fmla="*/ 97 w 819"/>
              <a:gd name="T1" fmla="*/ 0 h 333"/>
              <a:gd name="T2" fmla="*/ 819 w 819"/>
              <a:gd name="T3" fmla="*/ 139 h 333"/>
              <a:gd name="T4" fmla="*/ 172 w 819"/>
              <a:gd name="T5" fmla="*/ 98 h 333"/>
              <a:gd name="T6" fmla="*/ 0 w 819"/>
              <a:gd name="T7" fmla="*/ 333 h 333"/>
              <a:gd name="T8" fmla="*/ 97 w 819"/>
              <a:gd name="T9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89" name="Freeform 569"/>
          <p:cNvSpPr>
            <a:spLocks/>
          </p:cNvSpPr>
          <p:nvPr/>
        </p:nvSpPr>
        <p:spPr bwMode="auto">
          <a:xfrm>
            <a:off x="5541963" y="3302000"/>
            <a:ext cx="192087" cy="44450"/>
          </a:xfrm>
          <a:custGeom>
            <a:avLst/>
            <a:gdLst>
              <a:gd name="T0" fmla="*/ 34 w 1083"/>
              <a:gd name="T1" fmla="*/ 0 h 306"/>
              <a:gd name="T2" fmla="*/ 1083 w 1083"/>
              <a:gd name="T3" fmla="*/ 261 h 306"/>
              <a:gd name="T4" fmla="*/ 1055 w 1083"/>
              <a:gd name="T5" fmla="*/ 306 h 306"/>
              <a:gd name="T6" fmla="*/ 0 w 1083"/>
              <a:gd name="T7" fmla="*/ 28 h 306"/>
              <a:gd name="T8" fmla="*/ 34 w 1083"/>
              <a:gd name="T9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90" name="Freeform 570"/>
          <p:cNvSpPr>
            <a:spLocks/>
          </p:cNvSpPr>
          <p:nvPr/>
        </p:nvSpPr>
        <p:spPr bwMode="auto">
          <a:xfrm>
            <a:off x="5524500" y="3314700"/>
            <a:ext cx="193675" cy="44450"/>
          </a:xfrm>
          <a:custGeom>
            <a:avLst/>
            <a:gdLst>
              <a:gd name="T0" fmla="*/ 39 w 1088"/>
              <a:gd name="T1" fmla="*/ 0 h 311"/>
              <a:gd name="T2" fmla="*/ 1088 w 1088"/>
              <a:gd name="T3" fmla="*/ 260 h 311"/>
              <a:gd name="T4" fmla="*/ 1055 w 1088"/>
              <a:gd name="T5" fmla="*/ 311 h 311"/>
              <a:gd name="T6" fmla="*/ 0 w 1088"/>
              <a:gd name="T7" fmla="*/ 34 h 311"/>
              <a:gd name="T8" fmla="*/ 39 w 1088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91" name="Freeform 571"/>
          <p:cNvSpPr>
            <a:spLocks/>
          </p:cNvSpPr>
          <p:nvPr/>
        </p:nvSpPr>
        <p:spPr bwMode="auto">
          <a:xfrm>
            <a:off x="5554663" y="3355975"/>
            <a:ext cx="28575" cy="9525"/>
          </a:xfrm>
          <a:custGeom>
            <a:avLst/>
            <a:gdLst>
              <a:gd name="T0" fmla="*/ 16 w 164"/>
              <a:gd name="T1" fmla="*/ 1 h 72"/>
              <a:gd name="T2" fmla="*/ 21 w 164"/>
              <a:gd name="T3" fmla="*/ 1 h 72"/>
              <a:gd name="T4" fmla="*/ 35 w 164"/>
              <a:gd name="T5" fmla="*/ 0 h 72"/>
              <a:gd name="T6" fmla="*/ 54 w 164"/>
              <a:gd name="T7" fmla="*/ 0 h 72"/>
              <a:gd name="T8" fmla="*/ 78 w 164"/>
              <a:gd name="T9" fmla="*/ 2 h 72"/>
              <a:gd name="T10" fmla="*/ 104 w 164"/>
              <a:gd name="T11" fmla="*/ 7 h 72"/>
              <a:gd name="T12" fmla="*/ 128 w 164"/>
              <a:gd name="T13" fmla="*/ 17 h 72"/>
              <a:gd name="T14" fmla="*/ 149 w 164"/>
              <a:gd name="T15" fmla="*/ 31 h 72"/>
              <a:gd name="T16" fmla="*/ 164 w 164"/>
              <a:gd name="T17" fmla="*/ 51 h 72"/>
              <a:gd name="T18" fmla="*/ 164 w 164"/>
              <a:gd name="T19" fmla="*/ 52 h 72"/>
              <a:gd name="T20" fmla="*/ 164 w 164"/>
              <a:gd name="T21" fmla="*/ 57 h 72"/>
              <a:gd name="T22" fmla="*/ 163 w 164"/>
              <a:gd name="T23" fmla="*/ 62 h 72"/>
              <a:gd name="T24" fmla="*/ 161 w 164"/>
              <a:gd name="T25" fmla="*/ 67 h 72"/>
              <a:gd name="T26" fmla="*/ 156 w 164"/>
              <a:gd name="T27" fmla="*/ 71 h 72"/>
              <a:gd name="T28" fmla="*/ 149 w 164"/>
              <a:gd name="T29" fmla="*/ 72 h 72"/>
              <a:gd name="T30" fmla="*/ 138 w 164"/>
              <a:gd name="T31" fmla="*/ 71 h 72"/>
              <a:gd name="T32" fmla="*/ 124 w 164"/>
              <a:gd name="T33" fmla="*/ 65 h 72"/>
              <a:gd name="T34" fmla="*/ 124 w 164"/>
              <a:gd name="T35" fmla="*/ 63 h 72"/>
              <a:gd name="T36" fmla="*/ 123 w 164"/>
              <a:gd name="T37" fmla="*/ 59 h 72"/>
              <a:gd name="T38" fmla="*/ 120 w 164"/>
              <a:gd name="T39" fmla="*/ 52 h 72"/>
              <a:gd name="T40" fmla="*/ 113 w 164"/>
              <a:gd name="T41" fmla="*/ 45 h 72"/>
              <a:gd name="T42" fmla="*/ 100 w 164"/>
              <a:gd name="T43" fmla="*/ 38 h 72"/>
              <a:gd name="T44" fmla="*/ 81 w 164"/>
              <a:gd name="T45" fmla="*/ 32 h 72"/>
              <a:gd name="T46" fmla="*/ 55 w 164"/>
              <a:gd name="T47" fmla="*/ 29 h 72"/>
              <a:gd name="T48" fmla="*/ 20 w 164"/>
              <a:gd name="T49" fmla="*/ 29 h 72"/>
              <a:gd name="T50" fmla="*/ 18 w 164"/>
              <a:gd name="T51" fmla="*/ 29 h 72"/>
              <a:gd name="T52" fmla="*/ 14 w 164"/>
              <a:gd name="T53" fmla="*/ 27 h 72"/>
              <a:gd name="T54" fmla="*/ 9 w 164"/>
              <a:gd name="T55" fmla="*/ 25 h 72"/>
              <a:gd name="T56" fmla="*/ 4 w 164"/>
              <a:gd name="T57" fmla="*/ 22 h 72"/>
              <a:gd name="T58" fmla="*/ 0 w 164"/>
              <a:gd name="T59" fmla="*/ 18 h 72"/>
              <a:gd name="T60" fmla="*/ 0 w 164"/>
              <a:gd name="T61" fmla="*/ 14 h 72"/>
              <a:gd name="T62" fmla="*/ 5 w 164"/>
              <a:gd name="T63" fmla="*/ 7 h 72"/>
              <a:gd name="T64" fmla="*/ 16 w 164"/>
              <a:gd name="T65" fmla="*/ 1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92" name="Freeform 572"/>
          <p:cNvSpPr>
            <a:spLocks/>
          </p:cNvSpPr>
          <p:nvPr/>
        </p:nvSpPr>
        <p:spPr bwMode="auto">
          <a:xfrm>
            <a:off x="5559425" y="3282950"/>
            <a:ext cx="26988" cy="15875"/>
          </a:xfrm>
          <a:custGeom>
            <a:avLst/>
            <a:gdLst>
              <a:gd name="T0" fmla="*/ 45 w 146"/>
              <a:gd name="T1" fmla="*/ 0 h 109"/>
              <a:gd name="T2" fmla="*/ 42 w 146"/>
              <a:gd name="T3" fmla="*/ 0 h 109"/>
              <a:gd name="T4" fmla="*/ 35 w 146"/>
              <a:gd name="T5" fmla="*/ 3 h 109"/>
              <a:gd name="T6" fmla="*/ 26 w 146"/>
              <a:gd name="T7" fmla="*/ 7 h 109"/>
              <a:gd name="T8" fmla="*/ 15 w 146"/>
              <a:gd name="T9" fmla="*/ 14 h 109"/>
              <a:gd name="T10" fmla="*/ 6 w 146"/>
              <a:gd name="T11" fmla="*/ 24 h 109"/>
              <a:gd name="T12" fmla="*/ 1 w 146"/>
              <a:gd name="T13" fmla="*/ 39 h 109"/>
              <a:gd name="T14" fmla="*/ 0 w 146"/>
              <a:gd name="T15" fmla="*/ 59 h 109"/>
              <a:gd name="T16" fmla="*/ 6 w 146"/>
              <a:gd name="T17" fmla="*/ 85 h 109"/>
              <a:gd name="T18" fmla="*/ 85 w 146"/>
              <a:gd name="T19" fmla="*/ 109 h 109"/>
              <a:gd name="T20" fmla="*/ 84 w 146"/>
              <a:gd name="T21" fmla="*/ 104 h 109"/>
              <a:gd name="T22" fmla="*/ 84 w 146"/>
              <a:gd name="T23" fmla="*/ 93 h 109"/>
              <a:gd name="T24" fmla="*/ 84 w 146"/>
              <a:gd name="T25" fmla="*/ 76 h 109"/>
              <a:gd name="T26" fmla="*/ 87 w 146"/>
              <a:gd name="T27" fmla="*/ 58 h 109"/>
              <a:gd name="T28" fmla="*/ 93 w 146"/>
              <a:gd name="T29" fmla="*/ 40 h 109"/>
              <a:gd name="T30" fmla="*/ 104 w 146"/>
              <a:gd name="T31" fmla="*/ 27 h 109"/>
              <a:gd name="T32" fmla="*/ 121 w 146"/>
              <a:gd name="T33" fmla="*/ 20 h 109"/>
              <a:gd name="T34" fmla="*/ 146 w 146"/>
              <a:gd name="T35" fmla="*/ 23 h 109"/>
              <a:gd name="T36" fmla="*/ 45 w 146"/>
              <a:gd name="T3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93" name="Freeform 573"/>
          <p:cNvSpPr>
            <a:spLocks/>
          </p:cNvSpPr>
          <p:nvPr/>
        </p:nvSpPr>
        <p:spPr bwMode="auto">
          <a:xfrm>
            <a:off x="5707063" y="3309938"/>
            <a:ext cx="26987" cy="15875"/>
          </a:xfrm>
          <a:custGeom>
            <a:avLst/>
            <a:gdLst>
              <a:gd name="T0" fmla="*/ 45 w 146"/>
              <a:gd name="T1" fmla="*/ 0 h 107"/>
              <a:gd name="T2" fmla="*/ 42 w 146"/>
              <a:gd name="T3" fmla="*/ 0 h 107"/>
              <a:gd name="T4" fmla="*/ 35 w 146"/>
              <a:gd name="T5" fmla="*/ 2 h 107"/>
              <a:gd name="T6" fmla="*/ 25 w 146"/>
              <a:gd name="T7" fmla="*/ 6 h 107"/>
              <a:gd name="T8" fmla="*/ 15 w 146"/>
              <a:gd name="T9" fmla="*/ 12 h 107"/>
              <a:gd name="T10" fmla="*/ 6 w 146"/>
              <a:gd name="T11" fmla="*/ 23 h 107"/>
              <a:gd name="T12" fmla="*/ 0 w 146"/>
              <a:gd name="T13" fmla="*/ 38 h 107"/>
              <a:gd name="T14" fmla="*/ 0 w 146"/>
              <a:gd name="T15" fmla="*/ 58 h 107"/>
              <a:gd name="T16" fmla="*/ 6 w 146"/>
              <a:gd name="T17" fmla="*/ 85 h 107"/>
              <a:gd name="T18" fmla="*/ 84 w 146"/>
              <a:gd name="T19" fmla="*/ 107 h 107"/>
              <a:gd name="T20" fmla="*/ 83 w 146"/>
              <a:gd name="T21" fmla="*/ 103 h 107"/>
              <a:gd name="T22" fmla="*/ 83 w 146"/>
              <a:gd name="T23" fmla="*/ 91 h 107"/>
              <a:gd name="T24" fmla="*/ 83 w 146"/>
              <a:gd name="T25" fmla="*/ 75 h 107"/>
              <a:gd name="T26" fmla="*/ 86 w 146"/>
              <a:gd name="T27" fmla="*/ 56 h 107"/>
              <a:gd name="T28" fmla="*/ 92 w 146"/>
              <a:gd name="T29" fmla="*/ 40 h 107"/>
              <a:gd name="T30" fmla="*/ 103 w 146"/>
              <a:gd name="T31" fmla="*/ 27 h 107"/>
              <a:gd name="T32" fmla="*/ 121 w 146"/>
              <a:gd name="T33" fmla="*/ 19 h 107"/>
              <a:gd name="T34" fmla="*/ 146 w 146"/>
              <a:gd name="T35" fmla="*/ 23 h 107"/>
              <a:gd name="T36" fmla="*/ 45 w 146"/>
              <a:gd name="T3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94" name="Freeform 574"/>
          <p:cNvSpPr>
            <a:spLocks/>
          </p:cNvSpPr>
          <p:nvPr/>
        </p:nvSpPr>
        <p:spPr bwMode="auto">
          <a:xfrm>
            <a:off x="5588000" y="3286125"/>
            <a:ext cx="111125" cy="26988"/>
          </a:xfrm>
          <a:custGeom>
            <a:avLst/>
            <a:gdLst>
              <a:gd name="T0" fmla="*/ 0 w 629"/>
              <a:gd name="T1" fmla="*/ 40 h 182"/>
              <a:gd name="T2" fmla="*/ 601 w 629"/>
              <a:gd name="T3" fmla="*/ 182 h 182"/>
              <a:gd name="T4" fmla="*/ 629 w 629"/>
              <a:gd name="T5" fmla="*/ 142 h 182"/>
              <a:gd name="T6" fmla="*/ 29 w 629"/>
              <a:gd name="T7" fmla="*/ 0 h 182"/>
              <a:gd name="T8" fmla="*/ 0 w 629"/>
              <a:gd name="T9" fmla="*/ 4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95" name="Freeform 575"/>
          <p:cNvSpPr>
            <a:spLocks/>
          </p:cNvSpPr>
          <p:nvPr/>
        </p:nvSpPr>
        <p:spPr bwMode="auto">
          <a:xfrm>
            <a:off x="5588000" y="3298825"/>
            <a:ext cx="106363" cy="23813"/>
          </a:xfrm>
          <a:custGeom>
            <a:avLst/>
            <a:gdLst>
              <a:gd name="T0" fmla="*/ 0 w 606"/>
              <a:gd name="T1" fmla="*/ 28 h 170"/>
              <a:gd name="T2" fmla="*/ 600 w 606"/>
              <a:gd name="T3" fmla="*/ 170 h 170"/>
              <a:gd name="T4" fmla="*/ 606 w 606"/>
              <a:gd name="T5" fmla="*/ 142 h 170"/>
              <a:gd name="T6" fmla="*/ 5 w 606"/>
              <a:gd name="T7" fmla="*/ 0 h 170"/>
              <a:gd name="T8" fmla="*/ 0 w 606"/>
              <a:gd name="T9" fmla="*/ 2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96" name="Freeform 576"/>
          <p:cNvSpPr>
            <a:spLocks/>
          </p:cNvSpPr>
          <p:nvPr/>
        </p:nvSpPr>
        <p:spPr bwMode="auto">
          <a:xfrm>
            <a:off x="5588000" y="3281363"/>
            <a:ext cx="106363" cy="23812"/>
          </a:xfrm>
          <a:custGeom>
            <a:avLst/>
            <a:gdLst>
              <a:gd name="T0" fmla="*/ 0 w 606"/>
              <a:gd name="T1" fmla="*/ 28 h 170"/>
              <a:gd name="T2" fmla="*/ 600 w 606"/>
              <a:gd name="T3" fmla="*/ 170 h 170"/>
              <a:gd name="T4" fmla="*/ 606 w 606"/>
              <a:gd name="T5" fmla="*/ 142 h 170"/>
              <a:gd name="T6" fmla="*/ 5 w 606"/>
              <a:gd name="T7" fmla="*/ 0 h 170"/>
              <a:gd name="T8" fmla="*/ 0 w 606"/>
              <a:gd name="T9" fmla="*/ 2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97" name="AutoShape 577"/>
          <p:cNvSpPr>
            <a:spLocks noChangeAspect="1" noChangeArrowheads="1" noTextEdit="1"/>
          </p:cNvSpPr>
          <p:nvPr/>
        </p:nvSpPr>
        <p:spPr bwMode="auto">
          <a:xfrm>
            <a:off x="6194425" y="1831975"/>
            <a:ext cx="2952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98" name="Freeform 578"/>
          <p:cNvSpPr>
            <a:spLocks/>
          </p:cNvSpPr>
          <p:nvPr/>
        </p:nvSpPr>
        <p:spPr bwMode="auto">
          <a:xfrm>
            <a:off x="6196013" y="1831975"/>
            <a:ext cx="293687" cy="293688"/>
          </a:xfrm>
          <a:custGeom>
            <a:avLst/>
            <a:gdLst>
              <a:gd name="T0" fmla="*/ 653 w 1894"/>
              <a:gd name="T1" fmla="*/ 0 h 1904"/>
              <a:gd name="T2" fmla="*/ 668 w 1894"/>
              <a:gd name="T3" fmla="*/ 0 h 1904"/>
              <a:gd name="T4" fmla="*/ 699 w 1894"/>
              <a:gd name="T5" fmla="*/ 1 h 1904"/>
              <a:gd name="T6" fmla="*/ 742 w 1894"/>
              <a:gd name="T7" fmla="*/ 3 h 1904"/>
              <a:gd name="T8" fmla="*/ 799 w 1894"/>
              <a:gd name="T9" fmla="*/ 6 h 1904"/>
              <a:gd name="T10" fmla="*/ 865 w 1894"/>
              <a:gd name="T11" fmla="*/ 10 h 1904"/>
              <a:gd name="T12" fmla="*/ 941 w 1894"/>
              <a:gd name="T13" fmla="*/ 17 h 1904"/>
              <a:gd name="T14" fmla="*/ 1025 w 1894"/>
              <a:gd name="T15" fmla="*/ 26 h 1904"/>
              <a:gd name="T16" fmla="*/ 1116 w 1894"/>
              <a:gd name="T17" fmla="*/ 38 h 1904"/>
              <a:gd name="T18" fmla="*/ 1213 w 1894"/>
              <a:gd name="T19" fmla="*/ 55 h 1904"/>
              <a:gd name="T20" fmla="*/ 1315 w 1894"/>
              <a:gd name="T21" fmla="*/ 73 h 1904"/>
              <a:gd name="T22" fmla="*/ 1418 w 1894"/>
              <a:gd name="T23" fmla="*/ 97 h 1904"/>
              <a:gd name="T24" fmla="*/ 1525 w 1894"/>
              <a:gd name="T25" fmla="*/ 125 h 1904"/>
              <a:gd name="T26" fmla="*/ 1632 w 1894"/>
              <a:gd name="T27" fmla="*/ 159 h 1904"/>
              <a:gd name="T28" fmla="*/ 1739 w 1894"/>
              <a:gd name="T29" fmla="*/ 197 h 1904"/>
              <a:gd name="T30" fmla="*/ 1843 w 1894"/>
              <a:gd name="T31" fmla="*/ 241 h 1904"/>
              <a:gd name="T32" fmla="*/ 1729 w 1894"/>
              <a:gd name="T33" fmla="*/ 1139 h 1904"/>
              <a:gd name="T34" fmla="*/ 1742 w 1894"/>
              <a:gd name="T35" fmla="*/ 1146 h 1904"/>
              <a:gd name="T36" fmla="*/ 1768 w 1894"/>
              <a:gd name="T37" fmla="*/ 1173 h 1904"/>
              <a:gd name="T38" fmla="*/ 1781 w 1894"/>
              <a:gd name="T39" fmla="*/ 1234 h 1904"/>
              <a:gd name="T40" fmla="*/ 1760 w 1894"/>
              <a:gd name="T41" fmla="*/ 1341 h 1904"/>
              <a:gd name="T42" fmla="*/ 1432 w 1894"/>
              <a:gd name="T43" fmla="*/ 1765 h 1904"/>
              <a:gd name="T44" fmla="*/ 1322 w 1894"/>
              <a:gd name="T45" fmla="*/ 1904 h 1904"/>
              <a:gd name="T46" fmla="*/ 1304 w 1894"/>
              <a:gd name="T47" fmla="*/ 1902 h 1904"/>
              <a:gd name="T48" fmla="*/ 1270 w 1894"/>
              <a:gd name="T49" fmla="*/ 1897 h 1904"/>
              <a:gd name="T50" fmla="*/ 1223 w 1894"/>
              <a:gd name="T51" fmla="*/ 1891 h 1904"/>
              <a:gd name="T52" fmla="*/ 1162 w 1894"/>
              <a:gd name="T53" fmla="*/ 1881 h 1904"/>
              <a:gd name="T54" fmla="*/ 1091 w 1894"/>
              <a:gd name="T55" fmla="*/ 1869 h 1904"/>
              <a:gd name="T56" fmla="*/ 1008 w 1894"/>
              <a:gd name="T57" fmla="*/ 1854 h 1904"/>
              <a:gd name="T58" fmla="*/ 918 w 1894"/>
              <a:gd name="T59" fmla="*/ 1835 h 1904"/>
              <a:gd name="T60" fmla="*/ 820 w 1894"/>
              <a:gd name="T61" fmla="*/ 1813 h 1904"/>
              <a:gd name="T62" fmla="*/ 717 w 1894"/>
              <a:gd name="T63" fmla="*/ 1786 h 1904"/>
              <a:gd name="T64" fmla="*/ 610 w 1894"/>
              <a:gd name="T65" fmla="*/ 1755 h 1904"/>
              <a:gd name="T66" fmla="*/ 501 w 1894"/>
              <a:gd name="T67" fmla="*/ 1720 h 1904"/>
              <a:gd name="T68" fmla="*/ 390 w 1894"/>
              <a:gd name="T69" fmla="*/ 1681 h 1904"/>
              <a:gd name="T70" fmla="*/ 280 w 1894"/>
              <a:gd name="T71" fmla="*/ 1636 h 1904"/>
              <a:gd name="T72" fmla="*/ 172 w 1894"/>
              <a:gd name="T73" fmla="*/ 1585 h 1904"/>
              <a:gd name="T74" fmla="*/ 67 w 1894"/>
              <a:gd name="T75" fmla="*/ 1530 h 1904"/>
              <a:gd name="T76" fmla="*/ 16 w 1894"/>
              <a:gd name="T77" fmla="*/ 1495 h 1904"/>
              <a:gd name="T78" fmla="*/ 8 w 1894"/>
              <a:gd name="T79" fmla="*/ 1457 h 1904"/>
              <a:gd name="T80" fmla="*/ 0 w 1894"/>
              <a:gd name="T81" fmla="*/ 1401 h 1904"/>
              <a:gd name="T82" fmla="*/ 4 w 1894"/>
              <a:gd name="T83" fmla="*/ 1343 h 1904"/>
              <a:gd name="T84" fmla="*/ 388 w 1894"/>
              <a:gd name="T85" fmla="*/ 965 h 1904"/>
              <a:gd name="T86" fmla="*/ 386 w 1894"/>
              <a:gd name="T87" fmla="*/ 952 h 1904"/>
              <a:gd name="T88" fmla="*/ 390 w 1894"/>
              <a:gd name="T89" fmla="*/ 917 h 1904"/>
              <a:gd name="T90" fmla="*/ 412 w 1894"/>
              <a:gd name="T91" fmla="*/ 868 h 1904"/>
              <a:gd name="T92" fmla="*/ 468 w 1894"/>
              <a:gd name="T93" fmla="*/ 814 h 1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99" name="Freeform 579"/>
          <p:cNvSpPr>
            <a:spLocks/>
          </p:cNvSpPr>
          <p:nvPr/>
        </p:nvSpPr>
        <p:spPr bwMode="auto">
          <a:xfrm>
            <a:off x="6232525" y="2019300"/>
            <a:ext cx="171450" cy="49213"/>
          </a:xfrm>
          <a:custGeom>
            <a:avLst/>
            <a:gdLst>
              <a:gd name="T0" fmla="*/ 40 w 1106"/>
              <a:gd name="T1" fmla="*/ 0 h 331"/>
              <a:gd name="T2" fmla="*/ 1106 w 1106"/>
              <a:gd name="T3" fmla="*/ 277 h 331"/>
              <a:gd name="T4" fmla="*/ 1071 w 1106"/>
              <a:gd name="T5" fmla="*/ 331 h 331"/>
              <a:gd name="T6" fmla="*/ 0 w 1106"/>
              <a:gd name="T7" fmla="*/ 36 h 331"/>
              <a:gd name="T8" fmla="*/ 40 w 1106"/>
              <a:gd name="T9" fmla="*/ 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00" name="Freeform 580"/>
          <p:cNvSpPr>
            <a:spLocks/>
          </p:cNvSpPr>
          <p:nvPr/>
        </p:nvSpPr>
        <p:spPr bwMode="auto">
          <a:xfrm>
            <a:off x="6203950" y="2041525"/>
            <a:ext cx="200025" cy="76200"/>
          </a:xfrm>
          <a:custGeom>
            <a:avLst/>
            <a:gdLst>
              <a:gd name="T0" fmla="*/ 1282 w 1285"/>
              <a:gd name="T1" fmla="*/ 391 h 505"/>
              <a:gd name="T2" fmla="*/ 1264 w 1285"/>
              <a:gd name="T3" fmla="*/ 389 h 505"/>
              <a:gd name="T4" fmla="*/ 1232 w 1285"/>
              <a:gd name="T5" fmla="*/ 385 h 505"/>
              <a:gd name="T6" fmla="*/ 1183 w 1285"/>
              <a:gd name="T7" fmla="*/ 378 h 505"/>
              <a:gd name="T8" fmla="*/ 1124 w 1285"/>
              <a:gd name="T9" fmla="*/ 369 h 505"/>
              <a:gd name="T10" fmla="*/ 1052 w 1285"/>
              <a:gd name="T11" fmla="*/ 355 h 505"/>
              <a:gd name="T12" fmla="*/ 971 w 1285"/>
              <a:gd name="T13" fmla="*/ 340 h 505"/>
              <a:gd name="T14" fmla="*/ 881 w 1285"/>
              <a:gd name="T15" fmla="*/ 322 h 505"/>
              <a:gd name="T16" fmla="*/ 785 w 1285"/>
              <a:gd name="T17" fmla="*/ 299 h 505"/>
              <a:gd name="T18" fmla="*/ 684 w 1285"/>
              <a:gd name="T19" fmla="*/ 273 h 505"/>
              <a:gd name="T20" fmla="*/ 579 w 1285"/>
              <a:gd name="T21" fmla="*/ 244 h 505"/>
              <a:gd name="T22" fmla="*/ 472 w 1285"/>
              <a:gd name="T23" fmla="*/ 209 h 505"/>
              <a:gd name="T24" fmla="*/ 364 w 1285"/>
              <a:gd name="T25" fmla="*/ 171 h 505"/>
              <a:gd name="T26" fmla="*/ 259 w 1285"/>
              <a:gd name="T27" fmla="*/ 128 h 505"/>
              <a:gd name="T28" fmla="*/ 155 w 1285"/>
              <a:gd name="T29" fmla="*/ 81 h 505"/>
              <a:gd name="T30" fmla="*/ 55 w 1285"/>
              <a:gd name="T31" fmla="*/ 28 h 505"/>
              <a:gd name="T32" fmla="*/ 6 w 1285"/>
              <a:gd name="T33" fmla="*/ 4 h 505"/>
              <a:gd name="T34" fmla="*/ 2 w 1285"/>
              <a:gd name="T35" fmla="*/ 32 h 505"/>
              <a:gd name="T36" fmla="*/ 0 w 1285"/>
              <a:gd name="T37" fmla="*/ 76 h 505"/>
              <a:gd name="T38" fmla="*/ 8 w 1285"/>
              <a:gd name="T39" fmla="*/ 120 h 505"/>
              <a:gd name="T40" fmla="*/ 19 w 1285"/>
              <a:gd name="T41" fmla="*/ 139 h 505"/>
              <a:gd name="T42" fmla="*/ 28 w 1285"/>
              <a:gd name="T43" fmla="*/ 144 h 505"/>
              <a:gd name="T44" fmla="*/ 47 w 1285"/>
              <a:gd name="T45" fmla="*/ 155 h 505"/>
              <a:gd name="T46" fmla="*/ 75 w 1285"/>
              <a:gd name="T47" fmla="*/ 170 h 505"/>
              <a:gd name="T48" fmla="*/ 112 w 1285"/>
              <a:gd name="T49" fmla="*/ 190 h 505"/>
              <a:gd name="T50" fmla="*/ 159 w 1285"/>
              <a:gd name="T51" fmla="*/ 212 h 505"/>
              <a:gd name="T52" fmla="*/ 215 w 1285"/>
              <a:gd name="T53" fmla="*/ 238 h 505"/>
              <a:gd name="T54" fmla="*/ 281 w 1285"/>
              <a:gd name="T55" fmla="*/ 267 h 505"/>
              <a:gd name="T56" fmla="*/ 358 w 1285"/>
              <a:gd name="T57" fmla="*/ 296 h 505"/>
              <a:gd name="T58" fmla="*/ 443 w 1285"/>
              <a:gd name="T59" fmla="*/ 326 h 505"/>
              <a:gd name="T60" fmla="*/ 540 w 1285"/>
              <a:gd name="T61" fmla="*/ 357 h 505"/>
              <a:gd name="T62" fmla="*/ 647 w 1285"/>
              <a:gd name="T63" fmla="*/ 387 h 505"/>
              <a:gd name="T64" fmla="*/ 764 w 1285"/>
              <a:gd name="T65" fmla="*/ 416 h 505"/>
              <a:gd name="T66" fmla="*/ 890 w 1285"/>
              <a:gd name="T67" fmla="*/ 444 h 505"/>
              <a:gd name="T68" fmla="*/ 1028 w 1285"/>
              <a:gd name="T69" fmla="*/ 472 h 505"/>
              <a:gd name="T70" fmla="*/ 1177 w 1285"/>
              <a:gd name="T71" fmla="*/ 494 h 505"/>
              <a:gd name="T72" fmla="*/ 1256 w 1285"/>
              <a:gd name="T73" fmla="*/ 503 h 505"/>
              <a:gd name="T74" fmla="*/ 1265 w 1285"/>
              <a:gd name="T75" fmla="*/ 487 h 505"/>
              <a:gd name="T76" fmla="*/ 1278 w 1285"/>
              <a:gd name="T77" fmla="*/ 456 h 505"/>
              <a:gd name="T78" fmla="*/ 1285 w 1285"/>
              <a:gd name="T79" fmla="*/ 415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01" name="AutoShape 581"/>
          <p:cNvSpPr>
            <a:spLocks noChangeAspect="1" noChangeArrowheads="1" noTextEdit="1"/>
          </p:cNvSpPr>
          <p:nvPr/>
        </p:nvSpPr>
        <p:spPr bwMode="auto">
          <a:xfrm>
            <a:off x="6143625" y="1728788"/>
            <a:ext cx="3222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02" name="Freeform 582"/>
          <p:cNvSpPr>
            <a:spLocks/>
          </p:cNvSpPr>
          <p:nvPr/>
        </p:nvSpPr>
        <p:spPr bwMode="auto">
          <a:xfrm>
            <a:off x="6210300" y="1751013"/>
            <a:ext cx="46038" cy="57150"/>
          </a:xfrm>
          <a:custGeom>
            <a:avLst/>
            <a:gdLst>
              <a:gd name="T0" fmla="*/ 63 w 179"/>
              <a:gd name="T1" fmla="*/ 28 h 216"/>
              <a:gd name="T2" fmla="*/ 49 w 179"/>
              <a:gd name="T3" fmla="*/ 37 h 216"/>
              <a:gd name="T4" fmla="*/ 38 w 179"/>
              <a:gd name="T5" fmla="*/ 47 h 216"/>
              <a:gd name="T6" fmla="*/ 27 w 179"/>
              <a:gd name="T7" fmla="*/ 59 h 216"/>
              <a:gd name="T8" fmla="*/ 18 w 179"/>
              <a:gd name="T9" fmla="*/ 72 h 216"/>
              <a:gd name="T10" fmla="*/ 10 w 179"/>
              <a:gd name="T11" fmla="*/ 86 h 216"/>
              <a:gd name="T12" fmla="*/ 5 w 179"/>
              <a:gd name="T13" fmla="*/ 101 h 216"/>
              <a:gd name="T14" fmla="*/ 2 w 179"/>
              <a:gd name="T15" fmla="*/ 117 h 216"/>
              <a:gd name="T16" fmla="*/ 0 w 179"/>
              <a:gd name="T17" fmla="*/ 133 h 216"/>
              <a:gd name="T18" fmla="*/ 2 w 179"/>
              <a:gd name="T19" fmla="*/ 155 h 216"/>
              <a:gd name="T20" fmla="*/ 10 w 179"/>
              <a:gd name="T21" fmla="*/ 173 h 216"/>
              <a:gd name="T22" fmla="*/ 23 w 179"/>
              <a:gd name="T23" fmla="*/ 190 h 216"/>
              <a:gd name="T24" fmla="*/ 40 w 179"/>
              <a:gd name="T25" fmla="*/ 201 h 216"/>
              <a:gd name="T26" fmla="*/ 59 w 179"/>
              <a:gd name="T27" fmla="*/ 211 h 216"/>
              <a:gd name="T28" fmla="*/ 79 w 179"/>
              <a:gd name="T29" fmla="*/ 215 h 216"/>
              <a:gd name="T30" fmla="*/ 100 w 179"/>
              <a:gd name="T31" fmla="*/ 216 h 216"/>
              <a:gd name="T32" fmla="*/ 120 w 179"/>
              <a:gd name="T33" fmla="*/ 213 h 216"/>
              <a:gd name="T34" fmla="*/ 124 w 179"/>
              <a:gd name="T35" fmla="*/ 213 h 216"/>
              <a:gd name="T36" fmla="*/ 128 w 179"/>
              <a:gd name="T37" fmla="*/ 211 h 216"/>
              <a:gd name="T38" fmla="*/ 131 w 179"/>
              <a:gd name="T39" fmla="*/ 208 h 216"/>
              <a:gd name="T40" fmla="*/ 132 w 179"/>
              <a:gd name="T41" fmla="*/ 203 h 216"/>
              <a:gd name="T42" fmla="*/ 130 w 179"/>
              <a:gd name="T43" fmla="*/ 198 h 216"/>
              <a:gd name="T44" fmla="*/ 126 w 179"/>
              <a:gd name="T45" fmla="*/ 194 h 216"/>
              <a:gd name="T46" fmla="*/ 121 w 179"/>
              <a:gd name="T47" fmla="*/ 190 h 216"/>
              <a:gd name="T48" fmla="*/ 116 w 179"/>
              <a:gd name="T49" fmla="*/ 187 h 216"/>
              <a:gd name="T50" fmla="*/ 105 w 179"/>
              <a:gd name="T51" fmla="*/ 184 h 216"/>
              <a:gd name="T52" fmla="*/ 95 w 179"/>
              <a:gd name="T53" fmla="*/ 182 h 216"/>
              <a:gd name="T54" fmla="*/ 84 w 179"/>
              <a:gd name="T55" fmla="*/ 180 h 216"/>
              <a:gd name="T56" fmla="*/ 75 w 179"/>
              <a:gd name="T57" fmla="*/ 178 h 216"/>
              <a:gd name="T58" fmla="*/ 65 w 179"/>
              <a:gd name="T59" fmla="*/ 175 h 216"/>
              <a:gd name="T60" fmla="*/ 56 w 179"/>
              <a:gd name="T61" fmla="*/ 170 h 216"/>
              <a:gd name="T62" fmla="*/ 47 w 179"/>
              <a:gd name="T63" fmla="*/ 165 h 216"/>
              <a:gd name="T64" fmla="*/ 39 w 179"/>
              <a:gd name="T65" fmla="*/ 156 h 216"/>
              <a:gd name="T66" fmla="*/ 36 w 179"/>
              <a:gd name="T67" fmla="*/ 120 h 216"/>
              <a:gd name="T68" fmla="*/ 44 w 179"/>
              <a:gd name="T69" fmla="*/ 90 h 216"/>
              <a:gd name="T70" fmla="*/ 61 w 179"/>
              <a:gd name="T71" fmla="*/ 67 h 216"/>
              <a:gd name="T72" fmla="*/ 84 w 179"/>
              <a:gd name="T73" fmla="*/ 47 h 216"/>
              <a:gd name="T74" fmla="*/ 109 w 179"/>
              <a:gd name="T75" fmla="*/ 32 h 216"/>
              <a:gd name="T76" fmla="*/ 136 w 179"/>
              <a:gd name="T77" fmla="*/ 21 h 216"/>
              <a:gd name="T78" fmla="*/ 160 w 179"/>
              <a:gd name="T79" fmla="*/ 12 h 216"/>
              <a:gd name="T80" fmla="*/ 179 w 179"/>
              <a:gd name="T81" fmla="*/ 5 h 216"/>
              <a:gd name="T82" fmla="*/ 167 w 179"/>
              <a:gd name="T83" fmla="*/ 1 h 216"/>
              <a:gd name="T84" fmla="*/ 154 w 179"/>
              <a:gd name="T85" fmla="*/ 0 h 216"/>
              <a:gd name="T86" fmla="*/ 140 w 179"/>
              <a:gd name="T87" fmla="*/ 2 h 216"/>
              <a:gd name="T88" fmla="*/ 124 w 179"/>
              <a:gd name="T89" fmla="*/ 5 h 216"/>
              <a:gd name="T90" fmla="*/ 108 w 179"/>
              <a:gd name="T91" fmla="*/ 10 h 216"/>
              <a:gd name="T92" fmla="*/ 92 w 179"/>
              <a:gd name="T93" fmla="*/ 15 h 216"/>
              <a:gd name="T94" fmla="*/ 77 w 179"/>
              <a:gd name="T95" fmla="*/ 22 h 216"/>
              <a:gd name="T96" fmla="*/ 63 w 179"/>
              <a:gd name="T97" fmla="*/ 2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03" name="Freeform 583"/>
          <p:cNvSpPr>
            <a:spLocks/>
          </p:cNvSpPr>
          <p:nvPr/>
        </p:nvSpPr>
        <p:spPr bwMode="auto">
          <a:xfrm>
            <a:off x="6288088" y="1749425"/>
            <a:ext cx="28575" cy="44450"/>
          </a:xfrm>
          <a:custGeom>
            <a:avLst/>
            <a:gdLst>
              <a:gd name="T0" fmla="*/ 96 w 114"/>
              <a:gd name="T1" fmla="*/ 55 h 168"/>
              <a:gd name="T2" fmla="*/ 101 w 114"/>
              <a:gd name="T3" fmla="*/ 72 h 168"/>
              <a:gd name="T4" fmla="*/ 100 w 114"/>
              <a:gd name="T5" fmla="*/ 88 h 168"/>
              <a:gd name="T6" fmla="*/ 92 w 114"/>
              <a:gd name="T7" fmla="*/ 101 h 168"/>
              <a:gd name="T8" fmla="*/ 82 w 114"/>
              <a:gd name="T9" fmla="*/ 112 h 168"/>
              <a:gd name="T10" fmla="*/ 69 w 114"/>
              <a:gd name="T11" fmla="*/ 123 h 168"/>
              <a:gd name="T12" fmla="*/ 54 w 114"/>
              <a:gd name="T13" fmla="*/ 134 h 168"/>
              <a:gd name="T14" fmla="*/ 40 w 114"/>
              <a:gd name="T15" fmla="*/ 143 h 168"/>
              <a:gd name="T16" fmla="*/ 27 w 114"/>
              <a:gd name="T17" fmla="*/ 153 h 168"/>
              <a:gd name="T18" fmla="*/ 25 w 114"/>
              <a:gd name="T19" fmla="*/ 156 h 168"/>
              <a:gd name="T20" fmla="*/ 24 w 114"/>
              <a:gd name="T21" fmla="*/ 158 h 168"/>
              <a:gd name="T22" fmla="*/ 24 w 114"/>
              <a:gd name="T23" fmla="*/ 162 h 168"/>
              <a:gd name="T24" fmla="*/ 25 w 114"/>
              <a:gd name="T25" fmla="*/ 165 h 168"/>
              <a:gd name="T26" fmla="*/ 28 w 114"/>
              <a:gd name="T27" fmla="*/ 167 h 168"/>
              <a:gd name="T28" fmla="*/ 31 w 114"/>
              <a:gd name="T29" fmla="*/ 168 h 168"/>
              <a:gd name="T30" fmla="*/ 33 w 114"/>
              <a:gd name="T31" fmla="*/ 168 h 168"/>
              <a:gd name="T32" fmla="*/ 37 w 114"/>
              <a:gd name="T33" fmla="*/ 167 h 168"/>
              <a:gd name="T34" fmla="*/ 53 w 114"/>
              <a:gd name="T35" fmla="*/ 157 h 168"/>
              <a:gd name="T36" fmla="*/ 69 w 114"/>
              <a:gd name="T37" fmla="*/ 147 h 168"/>
              <a:gd name="T38" fmla="*/ 84 w 114"/>
              <a:gd name="T39" fmla="*/ 135 h 168"/>
              <a:gd name="T40" fmla="*/ 97 w 114"/>
              <a:gd name="T41" fmla="*/ 121 h 168"/>
              <a:gd name="T42" fmla="*/ 107 w 114"/>
              <a:gd name="T43" fmla="*/ 106 h 168"/>
              <a:gd name="T44" fmla="*/ 113 w 114"/>
              <a:gd name="T45" fmla="*/ 89 h 168"/>
              <a:gd name="T46" fmla="*/ 114 w 114"/>
              <a:gd name="T47" fmla="*/ 71 h 168"/>
              <a:gd name="T48" fmla="*/ 110 w 114"/>
              <a:gd name="T49" fmla="*/ 51 h 168"/>
              <a:gd name="T50" fmla="*/ 101 w 114"/>
              <a:gd name="T51" fmla="*/ 36 h 168"/>
              <a:gd name="T52" fmla="*/ 87 w 114"/>
              <a:gd name="T53" fmla="*/ 24 h 168"/>
              <a:gd name="T54" fmla="*/ 70 w 114"/>
              <a:gd name="T55" fmla="*/ 14 h 168"/>
              <a:gd name="T56" fmla="*/ 51 w 114"/>
              <a:gd name="T57" fmla="*/ 7 h 168"/>
              <a:gd name="T58" fmla="*/ 32 w 114"/>
              <a:gd name="T59" fmla="*/ 2 h 168"/>
              <a:gd name="T60" fmla="*/ 17 w 114"/>
              <a:gd name="T61" fmla="*/ 0 h 168"/>
              <a:gd name="T62" fmla="*/ 5 w 114"/>
              <a:gd name="T63" fmla="*/ 0 h 168"/>
              <a:gd name="T64" fmla="*/ 0 w 114"/>
              <a:gd name="T65" fmla="*/ 3 h 168"/>
              <a:gd name="T66" fmla="*/ 12 w 114"/>
              <a:gd name="T67" fmla="*/ 9 h 168"/>
              <a:gd name="T68" fmla="*/ 26 w 114"/>
              <a:gd name="T69" fmla="*/ 13 h 168"/>
              <a:gd name="T70" fmla="*/ 41 w 114"/>
              <a:gd name="T71" fmla="*/ 17 h 168"/>
              <a:gd name="T72" fmla="*/ 54 w 114"/>
              <a:gd name="T73" fmla="*/ 22 h 168"/>
              <a:gd name="T74" fmla="*/ 68 w 114"/>
              <a:gd name="T75" fmla="*/ 27 h 168"/>
              <a:gd name="T76" fmla="*/ 80 w 114"/>
              <a:gd name="T77" fmla="*/ 34 h 168"/>
              <a:gd name="T78" fmla="*/ 89 w 114"/>
              <a:gd name="T79" fmla="*/ 43 h 168"/>
              <a:gd name="T80" fmla="*/ 96 w 114"/>
              <a:gd name="T81" fmla="*/ 55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04" name="Freeform 584"/>
          <p:cNvSpPr>
            <a:spLocks/>
          </p:cNvSpPr>
          <p:nvPr/>
        </p:nvSpPr>
        <p:spPr bwMode="auto">
          <a:xfrm>
            <a:off x="6181725" y="1739900"/>
            <a:ext cx="74613" cy="92075"/>
          </a:xfrm>
          <a:custGeom>
            <a:avLst/>
            <a:gdLst>
              <a:gd name="T0" fmla="*/ 90 w 289"/>
              <a:gd name="T1" fmla="*/ 65 h 351"/>
              <a:gd name="T2" fmla="*/ 48 w 289"/>
              <a:gd name="T3" fmla="*/ 106 h 351"/>
              <a:gd name="T4" fmla="*/ 15 w 289"/>
              <a:gd name="T5" fmla="*/ 155 h 351"/>
              <a:gd name="T6" fmla="*/ 0 w 289"/>
              <a:gd name="T7" fmla="*/ 210 h 351"/>
              <a:gd name="T8" fmla="*/ 3 w 289"/>
              <a:gd name="T9" fmla="*/ 248 h 351"/>
              <a:gd name="T10" fmla="*/ 8 w 289"/>
              <a:gd name="T11" fmla="*/ 262 h 351"/>
              <a:gd name="T12" fmla="*/ 17 w 289"/>
              <a:gd name="T13" fmla="*/ 276 h 351"/>
              <a:gd name="T14" fmla="*/ 29 w 289"/>
              <a:gd name="T15" fmla="*/ 288 h 351"/>
              <a:gd name="T16" fmla="*/ 50 w 289"/>
              <a:gd name="T17" fmla="*/ 301 h 351"/>
              <a:gd name="T18" fmla="*/ 77 w 289"/>
              <a:gd name="T19" fmla="*/ 315 h 351"/>
              <a:gd name="T20" fmla="*/ 107 w 289"/>
              <a:gd name="T21" fmla="*/ 326 h 351"/>
              <a:gd name="T22" fmla="*/ 136 w 289"/>
              <a:gd name="T23" fmla="*/ 334 h 351"/>
              <a:gd name="T24" fmla="*/ 167 w 289"/>
              <a:gd name="T25" fmla="*/ 341 h 351"/>
              <a:gd name="T26" fmla="*/ 197 w 289"/>
              <a:gd name="T27" fmla="*/ 345 h 351"/>
              <a:gd name="T28" fmla="*/ 228 w 289"/>
              <a:gd name="T29" fmla="*/ 348 h 351"/>
              <a:gd name="T30" fmla="*/ 259 w 289"/>
              <a:gd name="T31" fmla="*/ 350 h 351"/>
              <a:gd name="T32" fmla="*/ 279 w 289"/>
              <a:gd name="T33" fmla="*/ 351 h 351"/>
              <a:gd name="T34" fmla="*/ 286 w 289"/>
              <a:gd name="T35" fmla="*/ 345 h 351"/>
              <a:gd name="T36" fmla="*/ 289 w 289"/>
              <a:gd name="T37" fmla="*/ 335 h 351"/>
              <a:gd name="T38" fmla="*/ 282 w 289"/>
              <a:gd name="T39" fmla="*/ 328 h 351"/>
              <a:gd name="T40" fmla="*/ 263 w 289"/>
              <a:gd name="T41" fmla="*/ 322 h 351"/>
              <a:gd name="T42" fmla="*/ 236 w 289"/>
              <a:gd name="T43" fmla="*/ 317 h 351"/>
              <a:gd name="T44" fmla="*/ 208 w 289"/>
              <a:gd name="T45" fmla="*/ 313 h 351"/>
              <a:gd name="T46" fmla="*/ 179 w 289"/>
              <a:gd name="T47" fmla="*/ 308 h 351"/>
              <a:gd name="T48" fmla="*/ 152 w 289"/>
              <a:gd name="T49" fmla="*/ 303 h 351"/>
              <a:gd name="T50" fmla="*/ 125 w 289"/>
              <a:gd name="T51" fmla="*/ 296 h 351"/>
              <a:gd name="T52" fmla="*/ 98 w 289"/>
              <a:gd name="T53" fmla="*/ 287 h 351"/>
              <a:gd name="T54" fmla="*/ 72 w 289"/>
              <a:gd name="T55" fmla="*/ 276 h 351"/>
              <a:gd name="T56" fmla="*/ 49 w 289"/>
              <a:gd name="T57" fmla="*/ 261 h 351"/>
              <a:gd name="T58" fmla="*/ 34 w 289"/>
              <a:gd name="T59" fmla="*/ 241 h 351"/>
              <a:gd name="T60" fmla="*/ 30 w 289"/>
              <a:gd name="T61" fmla="*/ 215 h 351"/>
              <a:gd name="T62" fmla="*/ 34 w 289"/>
              <a:gd name="T63" fmla="*/ 186 h 351"/>
              <a:gd name="T64" fmla="*/ 46 w 289"/>
              <a:gd name="T65" fmla="*/ 158 h 351"/>
              <a:gd name="T66" fmla="*/ 64 w 289"/>
              <a:gd name="T67" fmla="*/ 128 h 351"/>
              <a:gd name="T68" fmla="*/ 85 w 289"/>
              <a:gd name="T69" fmla="*/ 102 h 351"/>
              <a:gd name="T70" fmla="*/ 110 w 289"/>
              <a:gd name="T71" fmla="*/ 77 h 351"/>
              <a:gd name="T72" fmla="*/ 137 w 289"/>
              <a:gd name="T73" fmla="*/ 53 h 351"/>
              <a:gd name="T74" fmla="*/ 175 w 289"/>
              <a:gd name="T75" fmla="*/ 35 h 351"/>
              <a:gd name="T76" fmla="*/ 213 w 289"/>
              <a:gd name="T77" fmla="*/ 19 h 351"/>
              <a:gd name="T78" fmla="*/ 237 w 289"/>
              <a:gd name="T79" fmla="*/ 6 h 351"/>
              <a:gd name="T80" fmla="*/ 230 w 289"/>
              <a:gd name="T81" fmla="*/ 0 h 351"/>
              <a:gd name="T82" fmla="*/ 198 w 289"/>
              <a:gd name="T83" fmla="*/ 4 h 351"/>
              <a:gd name="T84" fmla="*/ 161 w 289"/>
              <a:gd name="T85" fmla="*/ 17 h 351"/>
              <a:gd name="T86" fmla="*/ 127 w 289"/>
              <a:gd name="T87" fmla="*/ 35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05" name="Freeform 585"/>
          <p:cNvSpPr>
            <a:spLocks/>
          </p:cNvSpPr>
          <p:nvPr/>
        </p:nvSpPr>
        <p:spPr bwMode="auto">
          <a:xfrm>
            <a:off x="6284913" y="1736725"/>
            <a:ext cx="63500" cy="61913"/>
          </a:xfrm>
          <a:custGeom>
            <a:avLst/>
            <a:gdLst>
              <a:gd name="T0" fmla="*/ 210 w 254"/>
              <a:gd name="T1" fmla="*/ 71 h 234"/>
              <a:gd name="T2" fmla="*/ 222 w 254"/>
              <a:gd name="T3" fmla="*/ 84 h 234"/>
              <a:gd name="T4" fmla="*/ 229 w 254"/>
              <a:gd name="T5" fmla="*/ 99 h 234"/>
              <a:gd name="T6" fmla="*/ 232 w 254"/>
              <a:gd name="T7" fmla="*/ 115 h 234"/>
              <a:gd name="T8" fmla="*/ 232 w 254"/>
              <a:gd name="T9" fmla="*/ 132 h 234"/>
              <a:gd name="T10" fmla="*/ 230 w 254"/>
              <a:gd name="T11" fmla="*/ 146 h 234"/>
              <a:gd name="T12" fmla="*/ 226 w 254"/>
              <a:gd name="T13" fmla="*/ 158 h 234"/>
              <a:gd name="T14" fmla="*/ 219 w 254"/>
              <a:gd name="T15" fmla="*/ 170 h 234"/>
              <a:gd name="T16" fmla="*/ 211 w 254"/>
              <a:gd name="T17" fmla="*/ 179 h 234"/>
              <a:gd name="T18" fmla="*/ 202 w 254"/>
              <a:gd name="T19" fmla="*/ 190 h 234"/>
              <a:gd name="T20" fmla="*/ 193 w 254"/>
              <a:gd name="T21" fmla="*/ 199 h 234"/>
              <a:gd name="T22" fmla="*/ 183 w 254"/>
              <a:gd name="T23" fmla="*/ 208 h 234"/>
              <a:gd name="T24" fmla="*/ 174 w 254"/>
              <a:gd name="T25" fmla="*/ 218 h 234"/>
              <a:gd name="T26" fmla="*/ 172 w 254"/>
              <a:gd name="T27" fmla="*/ 221 h 234"/>
              <a:gd name="T28" fmla="*/ 172 w 254"/>
              <a:gd name="T29" fmla="*/ 224 h 234"/>
              <a:gd name="T30" fmla="*/ 172 w 254"/>
              <a:gd name="T31" fmla="*/ 227 h 234"/>
              <a:gd name="T32" fmla="*/ 174 w 254"/>
              <a:gd name="T33" fmla="*/ 231 h 234"/>
              <a:gd name="T34" fmla="*/ 177 w 254"/>
              <a:gd name="T35" fmla="*/ 233 h 234"/>
              <a:gd name="T36" fmla="*/ 181 w 254"/>
              <a:gd name="T37" fmla="*/ 234 h 234"/>
              <a:gd name="T38" fmla="*/ 184 w 254"/>
              <a:gd name="T39" fmla="*/ 233 h 234"/>
              <a:gd name="T40" fmla="*/ 187 w 254"/>
              <a:gd name="T41" fmla="*/ 231 h 234"/>
              <a:gd name="T42" fmla="*/ 208 w 254"/>
              <a:gd name="T43" fmla="*/ 217 h 234"/>
              <a:gd name="T44" fmla="*/ 226 w 254"/>
              <a:gd name="T45" fmla="*/ 199 h 234"/>
              <a:gd name="T46" fmla="*/ 240 w 254"/>
              <a:gd name="T47" fmla="*/ 178 h 234"/>
              <a:gd name="T48" fmla="*/ 249 w 254"/>
              <a:gd name="T49" fmla="*/ 155 h 234"/>
              <a:gd name="T50" fmla="*/ 254 w 254"/>
              <a:gd name="T51" fmla="*/ 131 h 234"/>
              <a:gd name="T52" fmla="*/ 251 w 254"/>
              <a:gd name="T53" fmla="*/ 107 h 234"/>
              <a:gd name="T54" fmla="*/ 243 w 254"/>
              <a:gd name="T55" fmla="*/ 84 h 234"/>
              <a:gd name="T56" fmla="*/ 226 w 254"/>
              <a:gd name="T57" fmla="*/ 64 h 234"/>
              <a:gd name="T58" fmla="*/ 214 w 254"/>
              <a:gd name="T59" fmla="*/ 53 h 234"/>
              <a:gd name="T60" fmla="*/ 199 w 254"/>
              <a:gd name="T61" fmla="*/ 45 h 234"/>
              <a:gd name="T62" fmla="*/ 183 w 254"/>
              <a:gd name="T63" fmla="*/ 36 h 234"/>
              <a:gd name="T64" fmla="*/ 165 w 254"/>
              <a:gd name="T65" fmla="*/ 29 h 234"/>
              <a:gd name="T66" fmla="*/ 147 w 254"/>
              <a:gd name="T67" fmla="*/ 21 h 234"/>
              <a:gd name="T68" fmla="*/ 129 w 254"/>
              <a:gd name="T69" fmla="*/ 16 h 234"/>
              <a:gd name="T70" fmla="*/ 111 w 254"/>
              <a:gd name="T71" fmla="*/ 12 h 234"/>
              <a:gd name="T72" fmla="*/ 93 w 254"/>
              <a:gd name="T73" fmla="*/ 7 h 234"/>
              <a:gd name="T74" fmla="*/ 75 w 254"/>
              <a:gd name="T75" fmla="*/ 4 h 234"/>
              <a:gd name="T76" fmla="*/ 59 w 254"/>
              <a:gd name="T77" fmla="*/ 2 h 234"/>
              <a:gd name="T78" fmla="*/ 43 w 254"/>
              <a:gd name="T79" fmla="*/ 0 h 234"/>
              <a:gd name="T80" fmla="*/ 31 w 254"/>
              <a:gd name="T81" fmla="*/ 0 h 234"/>
              <a:gd name="T82" fmla="*/ 19 w 254"/>
              <a:gd name="T83" fmla="*/ 0 h 234"/>
              <a:gd name="T84" fmla="*/ 10 w 254"/>
              <a:gd name="T85" fmla="*/ 0 h 234"/>
              <a:gd name="T86" fmla="*/ 3 w 254"/>
              <a:gd name="T87" fmla="*/ 2 h 234"/>
              <a:gd name="T88" fmla="*/ 0 w 254"/>
              <a:gd name="T89" fmla="*/ 4 h 234"/>
              <a:gd name="T90" fmla="*/ 11 w 254"/>
              <a:gd name="T91" fmla="*/ 6 h 234"/>
              <a:gd name="T92" fmla="*/ 21 w 254"/>
              <a:gd name="T93" fmla="*/ 7 h 234"/>
              <a:gd name="T94" fmla="*/ 34 w 254"/>
              <a:gd name="T95" fmla="*/ 9 h 234"/>
              <a:gd name="T96" fmla="*/ 46 w 254"/>
              <a:gd name="T97" fmla="*/ 12 h 234"/>
              <a:gd name="T98" fmla="*/ 59 w 254"/>
              <a:gd name="T99" fmla="*/ 15 h 234"/>
              <a:gd name="T100" fmla="*/ 74 w 254"/>
              <a:gd name="T101" fmla="*/ 17 h 234"/>
              <a:gd name="T102" fmla="*/ 87 w 254"/>
              <a:gd name="T103" fmla="*/ 20 h 234"/>
              <a:gd name="T104" fmla="*/ 102 w 254"/>
              <a:gd name="T105" fmla="*/ 23 h 234"/>
              <a:gd name="T106" fmla="*/ 116 w 254"/>
              <a:gd name="T107" fmla="*/ 28 h 234"/>
              <a:gd name="T108" fmla="*/ 131 w 254"/>
              <a:gd name="T109" fmla="*/ 32 h 234"/>
              <a:gd name="T110" fmla="*/ 145 w 254"/>
              <a:gd name="T111" fmla="*/ 36 h 234"/>
              <a:gd name="T112" fmla="*/ 159 w 254"/>
              <a:gd name="T113" fmla="*/ 42 h 234"/>
              <a:gd name="T114" fmla="*/ 173 w 254"/>
              <a:gd name="T115" fmla="*/ 48 h 234"/>
              <a:gd name="T116" fmla="*/ 186 w 254"/>
              <a:gd name="T117" fmla="*/ 55 h 234"/>
              <a:gd name="T118" fmla="*/ 199 w 254"/>
              <a:gd name="T119" fmla="*/ 63 h 234"/>
              <a:gd name="T120" fmla="*/ 210 w 254"/>
              <a:gd name="T121" fmla="*/ 7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06" name="Freeform 586"/>
          <p:cNvSpPr>
            <a:spLocks/>
          </p:cNvSpPr>
          <p:nvPr/>
        </p:nvSpPr>
        <p:spPr bwMode="auto">
          <a:xfrm>
            <a:off x="6156325" y="1765300"/>
            <a:ext cx="25400" cy="57150"/>
          </a:xfrm>
          <a:custGeom>
            <a:avLst/>
            <a:gdLst>
              <a:gd name="T0" fmla="*/ 0 w 103"/>
              <a:gd name="T1" fmla="*/ 121 h 221"/>
              <a:gd name="T2" fmla="*/ 0 w 103"/>
              <a:gd name="T3" fmla="*/ 139 h 221"/>
              <a:gd name="T4" fmla="*/ 4 w 103"/>
              <a:gd name="T5" fmla="*/ 156 h 221"/>
              <a:gd name="T6" fmla="*/ 12 w 103"/>
              <a:gd name="T7" fmla="*/ 172 h 221"/>
              <a:gd name="T8" fmla="*/ 22 w 103"/>
              <a:gd name="T9" fmla="*/ 186 h 221"/>
              <a:gd name="T10" fmla="*/ 35 w 103"/>
              <a:gd name="T11" fmla="*/ 197 h 221"/>
              <a:gd name="T12" fmla="*/ 50 w 103"/>
              <a:gd name="T13" fmla="*/ 208 h 221"/>
              <a:gd name="T14" fmla="*/ 66 w 103"/>
              <a:gd name="T15" fmla="*/ 216 h 221"/>
              <a:gd name="T16" fmla="*/ 83 w 103"/>
              <a:gd name="T17" fmla="*/ 220 h 221"/>
              <a:gd name="T18" fmla="*/ 89 w 103"/>
              <a:gd name="T19" fmla="*/ 221 h 221"/>
              <a:gd name="T20" fmla="*/ 94 w 103"/>
              <a:gd name="T21" fmla="*/ 219 h 221"/>
              <a:gd name="T22" fmla="*/ 98 w 103"/>
              <a:gd name="T23" fmla="*/ 216 h 221"/>
              <a:gd name="T24" fmla="*/ 100 w 103"/>
              <a:gd name="T25" fmla="*/ 211 h 221"/>
              <a:gd name="T26" fmla="*/ 100 w 103"/>
              <a:gd name="T27" fmla="*/ 206 h 221"/>
              <a:gd name="T28" fmla="*/ 99 w 103"/>
              <a:gd name="T29" fmla="*/ 201 h 221"/>
              <a:gd name="T30" fmla="*/ 96 w 103"/>
              <a:gd name="T31" fmla="*/ 196 h 221"/>
              <a:gd name="T32" fmla="*/ 91 w 103"/>
              <a:gd name="T33" fmla="*/ 194 h 221"/>
              <a:gd name="T34" fmla="*/ 74 w 103"/>
              <a:gd name="T35" fmla="*/ 188 h 221"/>
              <a:gd name="T36" fmla="*/ 58 w 103"/>
              <a:gd name="T37" fmla="*/ 179 h 221"/>
              <a:gd name="T38" fmla="*/ 45 w 103"/>
              <a:gd name="T39" fmla="*/ 168 h 221"/>
              <a:gd name="T40" fmla="*/ 36 w 103"/>
              <a:gd name="T41" fmla="*/ 155 h 221"/>
              <a:gd name="T42" fmla="*/ 30 w 103"/>
              <a:gd name="T43" fmla="*/ 139 h 221"/>
              <a:gd name="T44" fmla="*/ 27 w 103"/>
              <a:gd name="T45" fmla="*/ 122 h 221"/>
              <a:gd name="T46" fmla="*/ 27 w 103"/>
              <a:gd name="T47" fmla="*/ 103 h 221"/>
              <a:gd name="T48" fmla="*/ 32 w 103"/>
              <a:gd name="T49" fmla="*/ 84 h 221"/>
              <a:gd name="T50" fmla="*/ 38 w 103"/>
              <a:gd name="T51" fmla="*/ 70 h 221"/>
              <a:gd name="T52" fmla="*/ 46 w 103"/>
              <a:gd name="T53" fmla="*/ 57 h 221"/>
              <a:gd name="T54" fmla="*/ 56 w 103"/>
              <a:gd name="T55" fmla="*/ 46 h 221"/>
              <a:gd name="T56" fmla="*/ 66 w 103"/>
              <a:gd name="T57" fmla="*/ 35 h 221"/>
              <a:gd name="T58" fmla="*/ 76 w 103"/>
              <a:gd name="T59" fmla="*/ 25 h 221"/>
              <a:gd name="T60" fmla="*/ 86 w 103"/>
              <a:gd name="T61" fmla="*/ 17 h 221"/>
              <a:gd name="T62" fmla="*/ 96 w 103"/>
              <a:gd name="T63" fmla="*/ 8 h 221"/>
              <a:gd name="T64" fmla="*/ 103 w 103"/>
              <a:gd name="T65" fmla="*/ 1 h 221"/>
              <a:gd name="T66" fmla="*/ 96 w 103"/>
              <a:gd name="T67" fmla="*/ 0 h 221"/>
              <a:gd name="T68" fmla="*/ 84 w 103"/>
              <a:gd name="T69" fmla="*/ 5 h 221"/>
              <a:gd name="T70" fmla="*/ 69 w 103"/>
              <a:gd name="T71" fmla="*/ 17 h 221"/>
              <a:gd name="T72" fmla="*/ 51 w 103"/>
              <a:gd name="T73" fmla="*/ 33 h 221"/>
              <a:gd name="T74" fmla="*/ 34 w 103"/>
              <a:gd name="T75" fmla="*/ 53 h 221"/>
              <a:gd name="T76" fmla="*/ 18 w 103"/>
              <a:gd name="T77" fmla="*/ 75 h 221"/>
              <a:gd name="T78" fmla="*/ 7 w 103"/>
              <a:gd name="T79" fmla="*/ 98 h 221"/>
              <a:gd name="T80" fmla="*/ 0 w 103"/>
              <a:gd name="T81" fmla="*/ 1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07" name="Freeform 587"/>
          <p:cNvSpPr>
            <a:spLocks/>
          </p:cNvSpPr>
          <p:nvPr/>
        </p:nvSpPr>
        <p:spPr bwMode="auto">
          <a:xfrm>
            <a:off x="6337300" y="1731963"/>
            <a:ext cx="55563" cy="76200"/>
          </a:xfrm>
          <a:custGeom>
            <a:avLst/>
            <a:gdLst>
              <a:gd name="T0" fmla="*/ 186 w 221"/>
              <a:gd name="T1" fmla="*/ 115 h 288"/>
              <a:gd name="T2" fmla="*/ 197 w 221"/>
              <a:gd name="T3" fmla="*/ 133 h 288"/>
              <a:gd name="T4" fmla="*/ 202 w 221"/>
              <a:gd name="T5" fmla="*/ 153 h 288"/>
              <a:gd name="T6" fmla="*/ 199 w 221"/>
              <a:gd name="T7" fmla="*/ 174 h 288"/>
              <a:gd name="T8" fmla="*/ 187 w 221"/>
              <a:gd name="T9" fmla="*/ 194 h 288"/>
              <a:gd name="T10" fmla="*/ 170 w 221"/>
              <a:gd name="T11" fmla="*/ 212 h 288"/>
              <a:gd name="T12" fmla="*/ 150 w 221"/>
              <a:gd name="T13" fmla="*/ 229 h 288"/>
              <a:gd name="T14" fmla="*/ 129 w 221"/>
              <a:gd name="T15" fmla="*/ 246 h 288"/>
              <a:gd name="T16" fmla="*/ 116 w 221"/>
              <a:gd name="T17" fmla="*/ 258 h 288"/>
              <a:gd name="T18" fmla="*/ 112 w 221"/>
              <a:gd name="T19" fmla="*/ 267 h 288"/>
              <a:gd name="T20" fmla="*/ 109 w 221"/>
              <a:gd name="T21" fmla="*/ 276 h 288"/>
              <a:gd name="T22" fmla="*/ 110 w 221"/>
              <a:gd name="T23" fmla="*/ 284 h 288"/>
              <a:gd name="T24" fmla="*/ 117 w 221"/>
              <a:gd name="T25" fmla="*/ 288 h 288"/>
              <a:gd name="T26" fmla="*/ 125 w 221"/>
              <a:gd name="T27" fmla="*/ 287 h 288"/>
              <a:gd name="T28" fmla="*/ 139 w 221"/>
              <a:gd name="T29" fmla="*/ 272 h 288"/>
              <a:gd name="T30" fmla="*/ 162 w 221"/>
              <a:gd name="T31" fmla="*/ 250 h 288"/>
              <a:gd name="T32" fmla="*/ 186 w 221"/>
              <a:gd name="T33" fmla="*/ 229 h 288"/>
              <a:gd name="T34" fmla="*/ 207 w 221"/>
              <a:gd name="T35" fmla="*/ 204 h 288"/>
              <a:gd name="T36" fmla="*/ 220 w 221"/>
              <a:gd name="T37" fmla="*/ 174 h 288"/>
              <a:gd name="T38" fmla="*/ 218 w 221"/>
              <a:gd name="T39" fmla="*/ 142 h 288"/>
              <a:gd name="T40" fmla="*/ 204 w 221"/>
              <a:gd name="T41" fmla="*/ 112 h 288"/>
              <a:gd name="T42" fmla="*/ 181 w 221"/>
              <a:gd name="T43" fmla="*/ 87 h 288"/>
              <a:gd name="T44" fmla="*/ 159 w 221"/>
              <a:gd name="T45" fmla="*/ 69 h 288"/>
              <a:gd name="T46" fmla="*/ 137 w 221"/>
              <a:gd name="T47" fmla="*/ 55 h 288"/>
              <a:gd name="T48" fmla="*/ 114 w 221"/>
              <a:gd name="T49" fmla="*/ 40 h 288"/>
              <a:gd name="T50" fmla="*/ 89 w 221"/>
              <a:gd name="T51" fmla="*/ 27 h 288"/>
              <a:gd name="T52" fmla="*/ 66 w 221"/>
              <a:gd name="T53" fmla="*/ 15 h 288"/>
              <a:gd name="T54" fmla="*/ 42 w 221"/>
              <a:gd name="T55" fmla="*/ 6 h 288"/>
              <a:gd name="T56" fmla="*/ 22 w 221"/>
              <a:gd name="T57" fmla="*/ 1 h 288"/>
              <a:gd name="T58" fmla="*/ 7 w 221"/>
              <a:gd name="T59" fmla="*/ 1 h 288"/>
              <a:gd name="T60" fmla="*/ 8 w 221"/>
              <a:gd name="T61" fmla="*/ 5 h 288"/>
              <a:gd name="T62" fmla="*/ 26 w 221"/>
              <a:gd name="T63" fmla="*/ 13 h 288"/>
              <a:gd name="T64" fmla="*/ 47 w 221"/>
              <a:gd name="T65" fmla="*/ 22 h 288"/>
              <a:gd name="T66" fmla="*/ 71 w 221"/>
              <a:gd name="T67" fmla="*/ 34 h 288"/>
              <a:gd name="T68" fmla="*/ 96 w 221"/>
              <a:gd name="T69" fmla="*/ 48 h 288"/>
              <a:gd name="T70" fmla="*/ 121 w 221"/>
              <a:gd name="T71" fmla="*/ 64 h 288"/>
              <a:gd name="T72" fmla="*/ 146 w 221"/>
              <a:gd name="T73" fmla="*/ 81 h 288"/>
              <a:gd name="T74" fmla="*/ 169 w 221"/>
              <a:gd name="T75" fmla="*/ 9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08" name="Freeform 588"/>
          <p:cNvSpPr>
            <a:spLocks/>
          </p:cNvSpPr>
          <p:nvPr/>
        </p:nvSpPr>
        <p:spPr bwMode="auto">
          <a:xfrm>
            <a:off x="6276975" y="1820863"/>
            <a:ext cx="17463" cy="46037"/>
          </a:xfrm>
          <a:custGeom>
            <a:avLst/>
            <a:gdLst>
              <a:gd name="T0" fmla="*/ 28 w 74"/>
              <a:gd name="T1" fmla="*/ 12 h 174"/>
              <a:gd name="T2" fmla="*/ 26 w 74"/>
              <a:gd name="T3" fmla="*/ 7 h 174"/>
              <a:gd name="T4" fmla="*/ 23 w 74"/>
              <a:gd name="T5" fmla="*/ 3 h 174"/>
              <a:gd name="T6" fmla="*/ 17 w 74"/>
              <a:gd name="T7" fmla="*/ 1 h 174"/>
              <a:gd name="T8" fmla="*/ 12 w 74"/>
              <a:gd name="T9" fmla="*/ 0 h 174"/>
              <a:gd name="T10" fmla="*/ 7 w 74"/>
              <a:gd name="T11" fmla="*/ 2 h 174"/>
              <a:gd name="T12" fmla="*/ 3 w 74"/>
              <a:gd name="T13" fmla="*/ 5 h 174"/>
              <a:gd name="T14" fmla="*/ 0 w 74"/>
              <a:gd name="T15" fmla="*/ 10 h 174"/>
              <a:gd name="T16" fmla="*/ 0 w 74"/>
              <a:gd name="T17" fmla="*/ 16 h 174"/>
              <a:gd name="T18" fmla="*/ 5 w 74"/>
              <a:gd name="T19" fmla="*/ 39 h 174"/>
              <a:gd name="T20" fmla="*/ 13 w 74"/>
              <a:gd name="T21" fmla="*/ 66 h 174"/>
              <a:gd name="T22" fmla="*/ 24 w 74"/>
              <a:gd name="T23" fmla="*/ 92 h 174"/>
              <a:gd name="T24" fmla="*/ 36 w 74"/>
              <a:gd name="T25" fmla="*/ 118 h 174"/>
              <a:gd name="T26" fmla="*/ 49 w 74"/>
              <a:gd name="T27" fmla="*/ 141 h 174"/>
              <a:gd name="T28" fmla="*/ 61 w 74"/>
              <a:gd name="T29" fmla="*/ 159 h 174"/>
              <a:gd name="T30" fmla="*/ 69 w 74"/>
              <a:gd name="T31" fmla="*/ 171 h 174"/>
              <a:gd name="T32" fmla="*/ 74 w 74"/>
              <a:gd name="T33" fmla="*/ 174 h 174"/>
              <a:gd name="T34" fmla="*/ 72 w 74"/>
              <a:gd name="T35" fmla="*/ 162 h 174"/>
              <a:gd name="T36" fmla="*/ 67 w 74"/>
              <a:gd name="T37" fmla="*/ 147 h 174"/>
              <a:gd name="T38" fmla="*/ 61 w 74"/>
              <a:gd name="T39" fmla="*/ 128 h 174"/>
              <a:gd name="T40" fmla="*/ 53 w 74"/>
              <a:gd name="T41" fmla="*/ 105 h 174"/>
              <a:gd name="T42" fmla="*/ 46 w 74"/>
              <a:gd name="T43" fmla="*/ 82 h 174"/>
              <a:gd name="T44" fmla="*/ 38 w 74"/>
              <a:gd name="T45" fmla="*/ 58 h 174"/>
              <a:gd name="T46" fmla="*/ 32 w 74"/>
              <a:gd name="T47" fmla="*/ 35 h 174"/>
              <a:gd name="T48" fmla="*/ 28 w 74"/>
              <a:gd name="T49" fmla="*/ 1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09" name="Freeform 589"/>
          <p:cNvSpPr>
            <a:spLocks/>
          </p:cNvSpPr>
          <p:nvPr/>
        </p:nvSpPr>
        <p:spPr bwMode="auto">
          <a:xfrm>
            <a:off x="6269038" y="1797050"/>
            <a:ext cx="9525" cy="22225"/>
          </a:xfrm>
          <a:custGeom>
            <a:avLst/>
            <a:gdLst>
              <a:gd name="T0" fmla="*/ 20 w 39"/>
              <a:gd name="T1" fmla="*/ 9 h 87"/>
              <a:gd name="T2" fmla="*/ 19 w 39"/>
              <a:gd name="T3" fmla="*/ 5 h 87"/>
              <a:gd name="T4" fmla="*/ 16 w 39"/>
              <a:gd name="T5" fmla="*/ 2 h 87"/>
              <a:gd name="T6" fmla="*/ 13 w 39"/>
              <a:gd name="T7" fmla="*/ 0 h 87"/>
              <a:gd name="T8" fmla="*/ 8 w 39"/>
              <a:gd name="T9" fmla="*/ 0 h 87"/>
              <a:gd name="T10" fmla="*/ 5 w 39"/>
              <a:gd name="T11" fmla="*/ 1 h 87"/>
              <a:gd name="T12" fmla="*/ 2 w 39"/>
              <a:gd name="T13" fmla="*/ 3 h 87"/>
              <a:gd name="T14" fmla="*/ 0 w 39"/>
              <a:gd name="T15" fmla="*/ 6 h 87"/>
              <a:gd name="T16" fmla="*/ 0 w 39"/>
              <a:gd name="T17" fmla="*/ 10 h 87"/>
              <a:gd name="T18" fmla="*/ 0 w 39"/>
              <a:gd name="T19" fmla="*/ 22 h 87"/>
              <a:gd name="T20" fmla="*/ 3 w 39"/>
              <a:gd name="T21" fmla="*/ 35 h 87"/>
              <a:gd name="T22" fmla="*/ 7 w 39"/>
              <a:gd name="T23" fmla="*/ 48 h 87"/>
              <a:gd name="T24" fmla="*/ 13 w 39"/>
              <a:gd name="T25" fmla="*/ 60 h 87"/>
              <a:gd name="T26" fmla="*/ 19 w 39"/>
              <a:gd name="T27" fmla="*/ 72 h 87"/>
              <a:gd name="T28" fmla="*/ 25 w 39"/>
              <a:gd name="T29" fmla="*/ 81 h 87"/>
              <a:gd name="T30" fmla="*/ 33 w 39"/>
              <a:gd name="T31" fmla="*/ 86 h 87"/>
              <a:gd name="T32" fmla="*/ 38 w 39"/>
              <a:gd name="T33" fmla="*/ 87 h 87"/>
              <a:gd name="T34" fmla="*/ 39 w 39"/>
              <a:gd name="T35" fmla="*/ 70 h 87"/>
              <a:gd name="T36" fmla="*/ 34 w 39"/>
              <a:gd name="T37" fmla="*/ 50 h 87"/>
              <a:gd name="T38" fmla="*/ 27 w 39"/>
              <a:gd name="T39" fmla="*/ 29 h 87"/>
              <a:gd name="T40" fmla="*/ 20 w 39"/>
              <a:gd name="T41" fmla="*/ 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10" name="Freeform 590"/>
          <p:cNvSpPr>
            <a:spLocks/>
          </p:cNvSpPr>
          <p:nvPr/>
        </p:nvSpPr>
        <p:spPr bwMode="auto">
          <a:xfrm>
            <a:off x="6261100" y="1781175"/>
            <a:ext cx="7938" cy="12700"/>
          </a:xfrm>
          <a:custGeom>
            <a:avLst/>
            <a:gdLst>
              <a:gd name="T0" fmla="*/ 18 w 34"/>
              <a:gd name="T1" fmla="*/ 7 h 51"/>
              <a:gd name="T2" fmla="*/ 18 w 34"/>
              <a:gd name="T3" fmla="*/ 8 h 51"/>
              <a:gd name="T4" fmla="*/ 18 w 34"/>
              <a:gd name="T5" fmla="*/ 8 h 51"/>
              <a:gd name="T6" fmla="*/ 18 w 34"/>
              <a:gd name="T7" fmla="*/ 8 h 51"/>
              <a:gd name="T8" fmla="*/ 18 w 34"/>
              <a:gd name="T9" fmla="*/ 8 h 51"/>
              <a:gd name="T10" fmla="*/ 17 w 34"/>
              <a:gd name="T11" fmla="*/ 5 h 51"/>
              <a:gd name="T12" fmla="*/ 14 w 34"/>
              <a:gd name="T13" fmla="*/ 1 h 51"/>
              <a:gd name="T14" fmla="*/ 11 w 34"/>
              <a:gd name="T15" fmla="*/ 0 h 51"/>
              <a:gd name="T16" fmla="*/ 7 w 34"/>
              <a:gd name="T17" fmla="*/ 0 h 51"/>
              <a:gd name="T18" fmla="*/ 4 w 34"/>
              <a:gd name="T19" fmla="*/ 1 h 51"/>
              <a:gd name="T20" fmla="*/ 1 w 34"/>
              <a:gd name="T21" fmla="*/ 5 h 51"/>
              <a:gd name="T22" fmla="*/ 0 w 34"/>
              <a:gd name="T23" fmla="*/ 8 h 51"/>
              <a:gd name="T24" fmla="*/ 0 w 34"/>
              <a:gd name="T25" fmla="*/ 11 h 51"/>
              <a:gd name="T26" fmla="*/ 1 w 34"/>
              <a:gd name="T27" fmla="*/ 16 h 51"/>
              <a:gd name="T28" fmla="*/ 4 w 34"/>
              <a:gd name="T29" fmla="*/ 23 h 51"/>
              <a:gd name="T30" fmla="*/ 8 w 34"/>
              <a:gd name="T31" fmla="*/ 30 h 51"/>
              <a:gd name="T32" fmla="*/ 13 w 34"/>
              <a:gd name="T33" fmla="*/ 37 h 51"/>
              <a:gd name="T34" fmla="*/ 18 w 34"/>
              <a:gd name="T35" fmla="*/ 43 h 51"/>
              <a:gd name="T36" fmla="*/ 25 w 34"/>
              <a:gd name="T37" fmla="*/ 47 h 51"/>
              <a:gd name="T38" fmla="*/ 30 w 34"/>
              <a:gd name="T39" fmla="*/ 51 h 51"/>
              <a:gd name="T40" fmla="*/ 34 w 34"/>
              <a:gd name="T41" fmla="*/ 51 h 51"/>
              <a:gd name="T42" fmla="*/ 33 w 34"/>
              <a:gd name="T43" fmla="*/ 40 h 51"/>
              <a:gd name="T44" fmla="*/ 29 w 34"/>
              <a:gd name="T45" fmla="*/ 27 h 51"/>
              <a:gd name="T46" fmla="*/ 23 w 34"/>
              <a:gd name="T47" fmla="*/ 15 h 51"/>
              <a:gd name="T48" fmla="*/ 18 w 34"/>
              <a:gd name="T49" fmla="*/ 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11" name="Freeform 591"/>
          <p:cNvSpPr>
            <a:spLocks/>
          </p:cNvSpPr>
          <p:nvPr/>
        </p:nvSpPr>
        <p:spPr bwMode="auto">
          <a:xfrm>
            <a:off x="6251575" y="1770063"/>
            <a:ext cx="12700" cy="6350"/>
          </a:xfrm>
          <a:custGeom>
            <a:avLst/>
            <a:gdLst>
              <a:gd name="T0" fmla="*/ 37 w 46"/>
              <a:gd name="T1" fmla="*/ 24 h 33"/>
              <a:gd name="T2" fmla="*/ 41 w 46"/>
              <a:gd name="T3" fmla="*/ 22 h 33"/>
              <a:gd name="T4" fmla="*/ 45 w 46"/>
              <a:gd name="T5" fmla="*/ 19 h 33"/>
              <a:gd name="T6" fmla="*/ 46 w 46"/>
              <a:gd name="T7" fmla="*/ 15 h 33"/>
              <a:gd name="T8" fmla="*/ 46 w 46"/>
              <a:gd name="T9" fmla="*/ 10 h 33"/>
              <a:gd name="T10" fmla="*/ 44 w 46"/>
              <a:gd name="T11" fmla="*/ 5 h 33"/>
              <a:gd name="T12" fmla="*/ 41 w 46"/>
              <a:gd name="T13" fmla="*/ 2 h 33"/>
              <a:gd name="T14" fmla="*/ 37 w 46"/>
              <a:gd name="T15" fmla="*/ 0 h 33"/>
              <a:gd name="T16" fmla="*/ 32 w 46"/>
              <a:gd name="T17" fmla="*/ 0 h 33"/>
              <a:gd name="T18" fmla="*/ 29 w 46"/>
              <a:gd name="T19" fmla="*/ 0 h 33"/>
              <a:gd name="T20" fmla="*/ 25 w 46"/>
              <a:gd name="T21" fmla="*/ 1 h 33"/>
              <a:gd name="T22" fmla="*/ 19 w 46"/>
              <a:gd name="T23" fmla="*/ 3 h 33"/>
              <a:gd name="T24" fmla="*/ 12 w 46"/>
              <a:gd name="T25" fmla="*/ 7 h 33"/>
              <a:gd name="T26" fmla="*/ 5 w 46"/>
              <a:gd name="T27" fmla="*/ 14 h 33"/>
              <a:gd name="T28" fmla="*/ 2 w 46"/>
              <a:gd name="T29" fmla="*/ 20 h 33"/>
              <a:gd name="T30" fmla="*/ 0 w 46"/>
              <a:gd name="T31" fmla="*/ 26 h 33"/>
              <a:gd name="T32" fmla="*/ 0 w 46"/>
              <a:gd name="T33" fmla="*/ 29 h 33"/>
              <a:gd name="T34" fmla="*/ 3 w 46"/>
              <a:gd name="T35" fmla="*/ 31 h 33"/>
              <a:gd name="T36" fmla="*/ 7 w 46"/>
              <a:gd name="T37" fmla="*/ 33 h 33"/>
              <a:gd name="T38" fmla="*/ 12 w 46"/>
              <a:gd name="T39" fmla="*/ 33 h 33"/>
              <a:gd name="T40" fmla="*/ 16 w 46"/>
              <a:gd name="T41" fmla="*/ 33 h 33"/>
              <a:gd name="T42" fmla="*/ 21 w 46"/>
              <a:gd name="T43" fmla="*/ 31 h 33"/>
              <a:gd name="T44" fmla="*/ 26 w 46"/>
              <a:gd name="T45" fmla="*/ 30 h 33"/>
              <a:gd name="T46" fmla="*/ 32 w 46"/>
              <a:gd name="T47" fmla="*/ 28 h 33"/>
              <a:gd name="T48" fmla="*/ 37 w 46"/>
              <a:gd name="T49" fmla="*/ 2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12" name="Freeform 592"/>
          <p:cNvSpPr>
            <a:spLocks/>
          </p:cNvSpPr>
          <p:nvPr/>
        </p:nvSpPr>
        <p:spPr bwMode="auto">
          <a:xfrm>
            <a:off x="6197600" y="1754188"/>
            <a:ext cx="46038" cy="57150"/>
          </a:xfrm>
          <a:custGeom>
            <a:avLst/>
            <a:gdLst>
              <a:gd name="T0" fmla="*/ 65 w 177"/>
              <a:gd name="T1" fmla="*/ 33 h 219"/>
              <a:gd name="T2" fmla="*/ 52 w 177"/>
              <a:gd name="T3" fmla="*/ 43 h 219"/>
              <a:gd name="T4" fmla="*/ 41 w 177"/>
              <a:gd name="T5" fmla="*/ 54 h 219"/>
              <a:gd name="T6" fmla="*/ 29 w 177"/>
              <a:gd name="T7" fmla="*/ 66 h 219"/>
              <a:gd name="T8" fmla="*/ 20 w 177"/>
              <a:gd name="T9" fmla="*/ 79 h 219"/>
              <a:gd name="T10" fmla="*/ 12 w 177"/>
              <a:gd name="T11" fmla="*/ 93 h 219"/>
              <a:gd name="T12" fmla="*/ 6 w 177"/>
              <a:gd name="T13" fmla="*/ 107 h 219"/>
              <a:gd name="T14" fmla="*/ 2 w 177"/>
              <a:gd name="T15" fmla="*/ 121 h 219"/>
              <a:gd name="T16" fmla="*/ 0 w 177"/>
              <a:gd name="T17" fmla="*/ 136 h 219"/>
              <a:gd name="T18" fmla="*/ 2 w 177"/>
              <a:gd name="T19" fmla="*/ 158 h 219"/>
              <a:gd name="T20" fmla="*/ 10 w 177"/>
              <a:gd name="T21" fmla="*/ 177 h 219"/>
              <a:gd name="T22" fmla="*/ 23 w 177"/>
              <a:gd name="T23" fmla="*/ 193 h 219"/>
              <a:gd name="T24" fmla="*/ 38 w 177"/>
              <a:gd name="T25" fmla="*/ 204 h 219"/>
              <a:gd name="T26" fmla="*/ 57 w 177"/>
              <a:gd name="T27" fmla="*/ 213 h 219"/>
              <a:gd name="T28" fmla="*/ 78 w 177"/>
              <a:gd name="T29" fmla="*/ 218 h 219"/>
              <a:gd name="T30" fmla="*/ 98 w 177"/>
              <a:gd name="T31" fmla="*/ 219 h 219"/>
              <a:gd name="T32" fmla="*/ 118 w 177"/>
              <a:gd name="T33" fmla="*/ 216 h 219"/>
              <a:gd name="T34" fmla="*/ 123 w 177"/>
              <a:gd name="T35" fmla="*/ 216 h 219"/>
              <a:gd name="T36" fmla="*/ 127 w 177"/>
              <a:gd name="T37" fmla="*/ 214 h 219"/>
              <a:gd name="T38" fmla="*/ 130 w 177"/>
              <a:gd name="T39" fmla="*/ 210 h 219"/>
              <a:gd name="T40" fmla="*/ 131 w 177"/>
              <a:gd name="T41" fmla="*/ 205 h 219"/>
              <a:gd name="T42" fmla="*/ 130 w 177"/>
              <a:gd name="T43" fmla="*/ 203 h 219"/>
              <a:gd name="T44" fmla="*/ 127 w 177"/>
              <a:gd name="T45" fmla="*/ 203 h 219"/>
              <a:gd name="T46" fmla="*/ 123 w 177"/>
              <a:gd name="T47" fmla="*/ 202 h 219"/>
              <a:gd name="T48" fmla="*/ 117 w 177"/>
              <a:gd name="T49" fmla="*/ 202 h 219"/>
              <a:gd name="T50" fmla="*/ 111 w 177"/>
              <a:gd name="T51" fmla="*/ 202 h 219"/>
              <a:gd name="T52" fmla="*/ 106 w 177"/>
              <a:gd name="T53" fmla="*/ 202 h 219"/>
              <a:gd name="T54" fmla="*/ 100 w 177"/>
              <a:gd name="T55" fmla="*/ 202 h 219"/>
              <a:gd name="T56" fmla="*/ 97 w 177"/>
              <a:gd name="T57" fmla="*/ 202 h 219"/>
              <a:gd name="T58" fmla="*/ 87 w 177"/>
              <a:gd name="T59" fmla="*/ 201 h 219"/>
              <a:gd name="T60" fmla="*/ 77 w 177"/>
              <a:gd name="T61" fmla="*/ 200 h 219"/>
              <a:gd name="T62" fmla="*/ 67 w 177"/>
              <a:gd name="T63" fmla="*/ 199 h 219"/>
              <a:gd name="T64" fmla="*/ 56 w 177"/>
              <a:gd name="T65" fmla="*/ 196 h 219"/>
              <a:gd name="T66" fmla="*/ 46 w 177"/>
              <a:gd name="T67" fmla="*/ 193 h 219"/>
              <a:gd name="T68" fmla="*/ 35 w 177"/>
              <a:gd name="T69" fmla="*/ 185 h 219"/>
              <a:gd name="T70" fmla="*/ 26 w 177"/>
              <a:gd name="T71" fmla="*/ 175 h 219"/>
              <a:gd name="T72" fmla="*/ 15 w 177"/>
              <a:gd name="T73" fmla="*/ 162 h 219"/>
              <a:gd name="T74" fmla="*/ 13 w 177"/>
              <a:gd name="T75" fmla="*/ 146 h 219"/>
              <a:gd name="T76" fmla="*/ 14 w 177"/>
              <a:gd name="T77" fmla="*/ 131 h 219"/>
              <a:gd name="T78" fmla="*/ 19 w 177"/>
              <a:gd name="T79" fmla="*/ 116 h 219"/>
              <a:gd name="T80" fmla="*/ 25 w 177"/>
              <a:gd name="T81" fmla="*/ 102 h 219"/>
              <a:gd name="T82" fmla="*/ 34 w 177"/>
              <a:gd name="T83" fmla="*/ 89 h 219"/>
              <a:gd name="T84" fmla="*/ 45 w 177"/>
              <a:gd name="T85" fmla="*/ 76 h 219"/>
              <a:gd name="T86" fmla="*/ 56 w 177"/>
              <a:gd name="T87" fmla="*/ 65 h 219"/>
              <a:gd name="T88" fmla="*/ 70 w 177"/>
              <a:gd name="T89" fmla="*/ 55 h 219"/>
              <a:gd name="T90" fmla="*/ 84 w 177"/>
              <a:gd name="T91" fmla="*/ 45 h 219"/>
              <a:gd name="T92" fmla="*/ 98 w 177"/>
              <a:gd name="T93" fmla="*/ 37 h 219"/>
              <a:gd name="T94" fmla="*/ 113 w 177"/>
              <a:gd name="T95" fmla="*/ 29 h 219"/>
              <a:gd name="T96" fmla="*/ 127 w 177"/>
              <a:gd name="T97" fmla="*/ 23 h 219"/>
              <a:gd name="T98" fmla="*/ 141 w 177"/>
              <a:gd name="T99" fmla="*/ 17 h 219"/>
              <a:gd name="T100" fmla="*/ 154 w 177"/>
              <a:gd name="T101" fmla="*/ 12 h 219"/>
              <a:gd name="T102" fmla="*/ 167 w 177"/>
              <a:gd name="T103" fmla="*/ 9 h 219"/>
              <a:gd name="T104" fmla="*/ 177 w 177"/>
              <a:gd name="T105" fmla="*/ 7 h 219"/>
              <a:gd name="T106" fmla="*/ 170 w 177"/>
              <a:gd name="T107" fmla="*/ 2 h 219"/>
              <a:gd name="T108" fmla="*/ 158 w 177"/>
              <a:gd name="T109" fmla="*/ 0 h 219"/>
              <a:gd name="T110" fmla="*/ 145 w 177"/>
              <a:gd name="T111" fmla="*/ 2 h 219"/>
              <a:gd name="T112" fmla="*/ 129 w 177"/>
              <a:gd name="T113" fmla="*/ 6 h 219"/>
              <a:gd name="T114" fmla="*/ 111 w 177"/>
              <a:gd name="T115" fmla="*/ 11 h 219"/>
              <a:gd name="T116" fmla="*/ 94 w 177"/>
              <a:gd name="T117" fmla="*/ 17 h 219"/>
              <a:gd name="T118" fmla="*/ 78 w 177"/>
              <a:gd name="T119" fmla="*/ 26 h 219"/>
              <a:gd name="T120" fmla="*/ 65 w 177"/>
              <a:gd name="T121" fmla="*/ 33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13" name="Freeform 593"/>
          <p:cNvSpPr>
            <a:spLocks/>
          </p:cNvSpPr>
          <p:nvPr/>
        </p:nvSpPr>
        <p:spPr bwMode="auto">
          <a:xfrm>
            <a:off x="6273800" y="1752600"/>
            <a:ext cx="30163" cy="46038"/>
          </a:xfrm>
          <a:custGeom>
            <a:avLst/>
            <a:gdLst>
              <a:gd name="T0" fmla="*/ 97 w 115"/>
              <a:gd name="T1" fmla="*/ 57 h 170"/>
              <a:gd name="T2" fmla="*/ 100 w 115"/>
              <a:gd name="T3" fmla="*/ 75 h 170"/>
              <a:gd name="T4" fmla="*/ 98 w 115"/>
              <a:gd name="T5" fmla="*/ 90 h 170"/>
              <a:gd name="T6" fmla="*/ 91 w 115"/>
              <a:gd name="T7" fmla="*/ 103 h 170"/>
              <a:gd name="T8" fmla="*/ 80 w 115"/>
              <a:gd name="T9" fmla="*/ 114 h 170"/>
              <a:gd name="T10" fmla="*/ 68 w 115"/>
              <a:gd name="T11" fmla="*/ 125 h 170"/>
              <a:gd name="T12" fmla="*/ 54 w 115"/>
              <a:gd name="T13" fmla="*/ 135 h 170"/>
              <a:gd name="T14" fmla="*/ 39 w 115"/>
              <a:gd name="T15" fmla="*/ 145 h 170"/>
              <a:gd name="T16" fmla="*/ 27 w 115"/>
              <a:gd name="T17" fmla="*/ 155 h 170"/>
              <a:gd name="T18" fmla="*/ 25 w 115"/>
              <a:gd name="T19" fmla="*/ 158 h 170"/>
              <a:gd name="T20" fmla="*/ 23 w 115"/>
              <a:gd name="T21" fmla="*/ 160 h 170"/>
              <a:gd name="T22" fmla="*/ 23 w 115"/>
              <a:gd name="T23" fmla="*/ 164 h 170"/>
              <a:gd name="T24" fmla="*/ 26 w 115"/>
              <a:gd name="T25" fmla="*/ 167 h 170"/>
              <a:gd name="T26" fmla="*/ 28 w 115"/>
              <a:gd name="T27" fmla="*/ 169 h 170"/>
              <a:gd name="T28" fmla="*/ 31 w 115"/>
              <a:gd name="T29" fmla="*/ 170 h 170"/>
              <a:gd name="T30" fmla="*/ 34 w 115"/>
              <a:gd name="T31" fmla="*/ 170 h 170"/>
              <a:gd name="T32" fmla="*/ 37 w 115"/>
              <a:gd name="T33" fmla="*/ 169 h 170"/>
              <a:gd name="T34" fmla="*/ 53 w 115"/>
              <a:gd name="T35" fmla="*/ 159 h 170"/>
              <a:gd name="T36" fmla="*/ 69 w 115"/>
              <a:gd name="T37" fmla="*/ 149 h 170"/>
              <a:gd name="T38" fmla="*/ 83 w 115"/>
              <a:gd name="T39" fmla="*/ 137 h 170"/>
              <a:gd name="T40" fmla="*/ 97 w 115"/>
              <a:gd name="T41" fmla="*/ 123 h 170"/>
              <a:gd name="T42" fmla="*/ 106 w 115"/>
              <a:gd name="T43" fmla="*/ 108 h 170"/>
              <a:gd name="T44" fmla="*/ 113 w 115"/>
              <a:gd name="T45" fmla="*/ 91 h 170"/>
              <a:gd name="T46" fmla="*/ 115 w 115"/>
              <a:gd name="T47" fmla="*/ 73 h 170"/>
              <a:gd name="T48" fmla="*/ 111 w 115"/>
              <a:gd name="T49" fmla="*/ 53 h 170"/>
              <a:gd name="T50" fmla="*/ 101 w 115"/>
              <a:gd name="T51" fmla="*/ 39 h 170"/>
              <a:gd name="T52" fmla="*/ 89 w 115"/>
              <a:gd name="T53" fmla="*/ 26 h 170"/>
              <a:gd name="T54" fmla="*/ 72 w 115"/>
              <a:gd name="T55" fmla="*/ 15 h 170"/>
              <a:gd name="T56" fmla="*/ 55 w 115"/>
              <a:gd name="T57" fmla="*/ 8 h 170"/>
              <a:gd name="T58" fmla="*/ 37 w 115"/>
              <a:gd name="T59" fmla="*/ 2 h 170"/>
              <a:gd name="T60" fmla="*/ 21 w 115"/>
              <a:gd name="T61" fmla="*/ 0 h 170"/>
              <a:gd name="T62" fmla="*/ 9 w 115"/>
              <a:gd name="T63" fmla="*/ 1 h 170"/>
              <a:gd name="T64" fmla="*/ 0 w 115"/>
              <a:gd name="T65" fmla="*/ 5 h 170"/>
              <a:gd name="T66" fmla="*/ 15 w 115"/>
              <a:gd name="T67" fmla="*/ 10 h 170"/>
              <a:gd name="T68" fmla="*/ 30 w 115"/>
              <a:gd name="T69" fmla="*/ 13 h 170"/>
              <a:gd name="T70" fmla="*/ 43 w 115"/>
              <a:gd name="T71" fmla="*/ 16 h 170"/>
              <a:gd name="T72" fmla="*/ 57 w 115"/>
              <a:gd name="T73" fmla="*/ 20 h 170"/>
              <a:gd name="T74" fmla="*/ 70 w 115"/>
              <a:gd name="T75" fmla="*/ 26 h 170"/>
              <a:gd name="T76" fmla="*/ 81 w 115"/>
              <a:gd name="T77" fmla="*/ 33 h 170"/>
              <a:gd name="T78" fmla="*/ 91 w 115"/>
              <a:gd name="T79" fmla="*/ 43 h 170"/>
              <a:gd name="T80" fmla="*/ 97 w 115"/>
              <a:gd name="T81" fmla="*/ 5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14" name="Freeform 594"/>
          <p:cNvSpPr>
            <a:spLocks/>
          </p:cNvSpPr>
          <p:nvPr/>
        </p:nvSpPr>
        <p:spPr bwMode="auto">
          <a:xfrm>
            <a:off x="6169025" y="1743075"/>
            <a:ext cx="73025" cy="92075"/>
          </a:xfrm>
          <a:custGeom>
            <a:avLst/>
            <a:gdLst>
              <a:gd name="T0" fmla="*/ 90 w 289"/>
              <a:gd name="T1" fmla="*/ 65 h 352"/>
              <a:gd name="T2" fmla="*/ 48 w 289"/>
              <a:gd name="T3" fmla="*/ 106 h 352"/>
              <a:gd name="T4" fmla="*/ 16 w 289"/>
              <a:gd name="T5" fmla="*/ 156 h 352"/>
              <a:gd name="T6" fmla="*/ 0 w 289"/>
              <a:gd name="T7" fmla="*/ 211 h 352"/>
              <a:gd name="T8" fmla="*/ 3 w 289"/>
              <a:gd name="T9" fmla="*/ 249 h 352"/>
              <a:gd name="T10" fmla="*/ 10 w 289"/>
              <a:gd name="T11" fmla="*/ 264 h 352"/>
              <a:gd name="T12" fmla="*/ 19 w 289"/>
              <a:gd name="T13" fmla="*/ 277 h 352"/>
              <a:gd name="T14" fmla="*/ 31 w 289"/>
              <a:gd name="T15" fmla="*/ 289 h 352"/>
              <a:gd name="T16" fmla="*/ 51 w 289"/>
              <a:gd name="T17" fmla="*/ 302 h 352"/>
              <a:gd name="T18" fmla="*/ 78 w 289"/>
              <a:gd name="T19" fmla="*/ 316 h 352"/>
              <a:gd name="T20" fmla="*/ 107 w 289"/>
              <a:gd name="T21" fmla="*/ 327 h 352"/>
              <a:gd name="T22" fmla="*/ 137 w 289"/>
              <a:gd name="T23" fmla="*/ 335 h 352"/>
              <a:gd name="T24" fmla="*/ 167 w 289"/>
              <a:gd name="T25" fmla="*/ 342 h 352"/>
              <a:gd name="T26" fmla="*/ 198 w 289"/>
              <a:gd name="T27" fmla="*/ 346 h 352"/>
              <a:gd name="T28" fmla="*/ 229 w 289"/>
              <a:gd name="T29" fmla="*/ 349 h 352"/>
              <a:gd name="T30" fmla="*/ 260 w 289"/>
              <a:gd name="T31" fmla="*/ 351 h 352"/>
              <a:gd name="T32" fmla="*/ 280 w 289"/>
              <a:gd name="T33" fmla="*/ 352 h 352"/>
              <a:gd name="T34" fmla="*/ 287 w 289"/>
              <a:gd name="T35" fmla="*/ 346 h 352"/>
              <a:gd name="T36" fmla="*/ 289 w 289"/>
              <a:gd name="T37" fmla="*/ 335 h 352"/>
              <a:gd name="T38" fmla="*/ 283 w 289"/>
              <a:gd name="T39" fmla="*/ 328 h 352"/>
              <a:gd name="T40" fmla="*/ 264 w 289"/>
              <a:gd name="T41" fmla="*/ 327 h 352"/>
              <a:gd name="T42" fmla="*/ 235 w 289"/>
              <a:gd name="T43" fmla="*/ 326 h 352"/>
              <a:gd name="T44" fmla="*/ 207 w 289"/>
              <a:gd name="T45" fmla="*/ 323 h 352"/>
              <a:gd name="T46" fmla="*/ 179 w 289"/>
              <a:gd name="T47" fmla="*/ 319 h 352"/>
              <a:gd name="T48" fmla="*/ 150 w 289"/>
              <a:gd name="T49" fmla="*/ 314 h 352"/>
              <a:gd name="T50" fmla="*/ 122 w 289"/>
              <a:gd name="T51" fmla="*/ 306 h 352"/>
              <a:gd name="T52" fmla="*/ 95 w 289"/>
              <a:gd name="T53" fmla="*/ 298 h 352"/>
              <a:gd name="T54" fmla="*/ 68 w 289"/>
              <a:gd name="T55" fmla="*/ 285 h 352"/>
              <a:gd name="T56" fmla="*/ 45 w 289"/>
              <a:gd name="T57" fmla="*/ 271 h 352"/>
              <a:gd name="T58" fmla="*/ 32 w 289"/>
              <a:gd name="T59" fmla="*/ 250 h 352"/>
              <a:gd name="T60" fmla="*/ 27 w 289"/>
              <a:gd name="T61" fmla="*/ 222 h 352"/>
              <a:gd name="T62" fmla="*/ 34 w 289"/>
              <a:gd name="T63" fmla="*/ 183 h 352"/>
              <a:gd name="T64" fmla="*/ 45 w 289"/>
              <a:gd name="T65" fmla="*/ 153 h 352"/>
              <a:gd name="T66" fmla="*/ 61 w 289"/>
              <a:gd name="T67" fmla="*/ 127 h 352"/>
              <a:gd name="T68" fmla="*/ 80 w 289"/>
              <a:gd name="T69" fmla="*/ 103 h 352"/>
              <a:gd name="T70" fmla="*/ 102 w 289"/>
              <a:gd name="T71" fmla="*/ 82 h 352"/>
              <a:gd name="T72" fmla="*/ 129 w 289"/>
              <a:gd name="T73" fmla="*/ 59 h 352"/>
              <a:gd name="T74" fmla="*/ 162 w 289"/>
              <a:gd name="T75" fmla="*/ 38 h 352"/>
              <a:gd name="T76" fmla="*/ 197 w 289"/>
              <a:gd name="T77" fmla="*/ 20 h 352"/>
              <a:gd name="T78" fmla="*/ 227 w 289"/>
              <a:gd name="T79" fmla="*/ 6 h 352"/>
              <a:gd name="T80" fmla="*/ 228 w 289"/>
              <a:gd name="T81" fmla="*/ 0 h 352"/>
              <a:gd name="T82" fmla="*/ 198 w 289"/>
              <a:gd name="T83" fmla="*/ 5 h 352"/>
              <a:gd name="T84" fmla="*/ 162 w 289"/>
              <a:gd name="T85" fmla="*/ 18 h 352"/>
              <a:gd name="T86" fmla="*/ 127 w 289"/>
              <a:gd name="T87" fmla="*/ 36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15" name="Freeform 595"/>
          <p:cNvSpPr>
            <a:spLocks/>
          </p:cNvSpPr>
          <p:nvPr/>
        </p:nvSpPr>
        <p:spPr bwMode="auto">
          <a:xfrm>
            <a:off x="6272213" y="1739900"/>
            <a:ext cx="65087" cy="63500"/>
          </a:xfrm>
          <a:custGeom>
            <a:avLst/>
            <a:gdLst>
              <a:gd name="T0" fmla="*/ 210 w 252"/>
              <a:gd name="T1" fmla="*/ 72 h 235"/>
              <a:gd name="T2" fmla="*/ 222 w 252"/>
              <a:gd name="T3" fmla="*/ 85 h 235"/>
              <a:gd name="T4" fmla="*/ 228 w 252"/>
              <a:gd name="T5" fmla="*/ 100 h 235"/>
              <a:gd name="T6" fmla="*/ 232 w 252"/>
              <a:gd name="T7" fmla="*/ 116 h 235"/>
              <a:gd name="T8" fmla="*/ 232 w 252"/>
              <a:gd name="T9" fmla="*/ 133 h 235"/>
              <a:gd name="T10" fmla="*/ 230 w 252"/>
              <a:gd name="T11" fmla="*/ 147 h 235"/>
              <a:gd name="T12" fmla="*/ 226 w 252"/>
              <a:gd name="T13" fmla="*/ 159 h 235"/>
              <a:gd name="T14" fmla="*/ 218 w 252"/>
              <a:gd name="T15" fmla="*/ 171 h 235"/>
              <a:gd name="T16" fmla="*/ 211 w 252"/>
              <a:gd name="T17" fmla="*/ 180 h 235"/>
              <a:gd name="T18" fmla="*/ 202 w 252"/>
              <a:gd name="T19" fmla="*/ 191 h 235"/>
              <a:gd name="T20" fmla="*/ 192 w 252"/>
              <a:gd name="T21" fmla="*/ 200 h 235"/>
              <a:gd name="T22" fmla="*/ 183 w 252"/>
              <a:gd name="T23" fmla="*/ 209 h 235"/>
              <a:gd name="T24" fmla="*/ 173 w 252"/>
              <a:gd name="T25" fmla="*/ 219 h 235"/>
              <a:gd name="T26" fmla="*/ 171 w 252"/>
              <a:gd name="T27" fmla="*/ 222 h 235"/>
              <a:gd name="T28" fmla="*/ 170 w 252"/>
              <a:gd name="T29" fmla="*/ 225 h 235"/>
              <a:gd name="T30" fmla="*/ 171 w 252"/>
              <a:gd name="T31" fmla="*/ 229 h 235"/>
              <a:gd name="T32" fmla="*/ 173 w 252"/>
              <a:gd name="T33" fmla="*/ 232 h 235"/>
              <a:gd name="T34" fmla="*/ 176 w 252"/>
              <a:gd name="T35" fmla="*/ 234 h 235"/>
              <a:gd name="T36" fmla="*/ 180 w 252"/>
              <a:gd name="T37" fmla="*/ 235 h 235"/>
              <a:gd name="T38" fmla="*/ 184 w 252"/>
              <a:gd name="T39" fmla="*/ 234 h 235"/>
              <a:gd name="T40" fmla="*/ 187 w 252"/>
              <a:gd name="T41" fmla="*/ 232 h 235"/>
              <a:gd name="T42" fmla="*/ 208 w 252"/>
              <a:gd name="T43" fmla="*/ 218 h 235"/>
              <a:gd name="T44" fmla="*/ 225 w 252"/>
              <a:gd name="T45" fmla="*/ 200 h 235"/>
              <a:gd name="T46" fmla="*/ 239 w 252"/>
              <a:gd name="T47" fmla="*/ 178 h 235"/>
              <a:gd name="T48" fmla="*/ 249 w 252"/>
              <a:gd name="T49" fmla="*/ 156 h 235"/>
              <a:gd name="T50" fmla="*/ 252 w 252"/>
              <a:gd name="T51" fmla="*/ 131 h 235"/>
              <a:gd name="T52" fmla="*/ 250 w 252"/>
              <a:gd name="T53" fmla="*/ 108 h 235"/>
              <a:gd name="T54" fmla="*/ 242 w 252"/>
              <a:gd name="T55" fmla="*/ 85 h 235"/>
              <a:gd name="T56" fmla="*/ 225 w 252"/>
              <a:gd name="T57" fmla="*/ 65 h 235"/>
              <a:gd name="T58" fmla="*/ 212 w 252"/>
              <a:gd name="T59" fmla="*/ 54 h 235"/>
              <a:gd name="T60" fmla="*/ 197 w 252"/>
              <a:gd name="T61" fmla="*/ 45 h 235"/>
              <a:gd name="T62" fmla="*/ 181 w 252"/>
              <a:gd name="T63" fmla="*/ 36 h 235"/>
              <a:gd name="T64" fmla="*/ 164 w 252"/>
              <a:gd name="T65" fmla="*/ 29 h 235"/>
              <a:gd name="T66" fmla="*/ 146 w 252"/>
              <a:gd name="T67" fmla="*/ 22 h 235"/>
              <a:gd name="T68" fmla="*/ 127 w 252"/>
              <a:gd name="T69" fmla="*/ 17 h 235"/>
              <a:gd name="T70" fmla="*/ 109 w 252"/>
              <a:gd name="T71" fmla="*/ 12 h 235"/>
              <a:gd name="T72" fmla="*/ 90 w 252"/>
              <a:gd name="T73" fmla="*/ 7 h 235"/>
              <a:gd name="T74" fmla="*/ 73 w 252"/>
              <a:gd name="T75" fmla="*/ 4 h 235"/>
              <a:gd name="T76" fmla="*/ 57 w 252"/>
              <a:gd name="T77" fmla="*/ 2 h 235"/>
              <a:gd name="T78" fmla="*/ 42 w 252"/>
              <a:gd name="T79" fmla="*/ 0 h 235"/>
              <a:gd name="T80" fmla="*/ 28 w 252"/>
              <a:gd name="T81" fmla="*/ 0 h 235"/>
              <a:gd name="T82" fmla="*/ 17 w 252"/>
              <a:gd name="T83" fmla="*/ 0 h 235"/>
              <a:gd name="T84" fmla="*/ 8 w 252"/>
              <a:gd name="T85" fmla="*/ 1 h 235"/>
              <a:gd name="T86" fmla="*/ 3 w 252"/>
              <a:gd name="T87" fmla="*/ 3 h 235"/>
              <a:gd name="T88" fmla="*/ 0 w 252"/>
              <a:gd name="T89" fmla="*/ 5 h 235"/>
              <a:gd name="T90" fmla="*/ 10 w 252"/>
              <a:gd name="T91" fmla="*/ 7 h 235"/>
              <a:gd name="T92" fmla="*/ 22 w 252"/>
              <a:gd name="T93" fmla="*/ 8 h 235"/>
              <a:gd name="T94" fmla="*/ 33 w 252"/>
              <a:gd name="T95" fmla="*/ 11 h 235"/>
              <a:gd name="T96" fmla="*/ 46 w 252"/>
              <a:gd name="T97" fmla="*/ 13 h 235"/>
              <a:gd name="T98" fmla="*/ 60 w 252"/>
              <a:gd name="T99" fmla="*/ 15 h 235"/>
              <a:gd name="T100" fmla="*/ 73 w 252"/>
              <a:gd name="T101" fmla="*/ 17 h 235"/>
              <a:gd name="T102" fmla="*/ 87 w 252"/>
              <a:gd name="T103" fmla="*/ 20 h 235"/>
              <a:gd name="T104" fmla="*/ 102 w 252"/>
              <a:gd name="T105" fmla="*/ 23 h 235"/>
              <a:gd name="T106" fmla="*/ 115 w 252"/>
              <a:gd name="T107" fmla="*/ 28 h 235"/>
              <a:gd name="T108" fmla="*/ 130 w 252"/>
              <a:gd name="T109" fmla="*/ 32 h 235"/>
              <a:gd name="T110" fmla="*/ 145 w 252"/>
              <a:gd name="T111" fmla="*/ 37 h 235"/>
              <a:gd name="T112" fmla="*/ 159 w 252"/>
              <a:gd name="T113" fmla="*/ 43 h 235"/>
              <a:gd name="T114" fmla="*/ 172 w 252"/>
              <a:gd name="T115" fmla="*/ 49 h 235"/>
              <a:gd name="T116" fmla="*/ 186 w 252"/>
              <a:gd name="T117" fmla="*/ 55 h 235"/>
              <a:gd name="T118" fmla="*/ 198 w 252"/>
              <a:gd name="T119" fmla="*/ 64 h 235"/>
              <a:gd name="T120" fmla="*/ 210 w 252"/>
              <a:gd name="T121" fmla="*/ 7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16" name="Freeform 596"/>
          <p:cNvSpPr>
            <a:spLocks/>
          </p:cNvSpPr>
          <p:nvPr/>
        </p:nvSpPr>
        <p:spPr bwMode="auto">
          <a:xfrm>
            <a:off x="6145213" y="1773238"/>
            <a:ext cx="26987" cy="58737"/>
          </a:xfrm>
          <a:custGeom>
            <a:avLst/>
            <a:gdLst>
              <a:gd name="T0" fmla="*/ 0 w 103"/>
              <a:gd name="T1" fmla="*/ 120 h 220"/>
              <a:gd name="T2" fmla="*/ 0 w 103"/>
              <a:gd name="T3" fmla="*/ 138 h 220"/>
              <a:gd name="T4" fmla="*/ 4 w 103"/>
              <a:gd name="T5" fmla="*/ 155 h 220"/>
              <a:gd name="T6" fmla="*/ 12 w 103"/>
              <a:gd name="T7" fmla="*/ 171 h 220"/>
              <a:gd name="T8" fmla="*/ 22 w 103"/>
              <a:gd name="T9" fmla="*/ 185 h 220"/>
              <a:gd name="T10" fmla="*/ 35 w 103"/>
              <a:gd name="T11" fmla="*/ 197 h 220"/>
              <a:gd name="T12" fmla="*/ 50 w 103"/>
              <a:gd name="T13" fmla="*/ 207 h 220"/>
              <a:gd name="T14" fmla="*/ 66 w 103"/>
              <a:gd name="T15" fmla="*/ 215 h 220"/>
              <a:gd name="T16" fmla="*/ 83 w 103"/>
              <a:gd name="T17" fmla="*/ 219 h 220"/>
              <a:gd name="T18" fmla="*/ 89 w 103"/>
              <a:gd name="T19" fmla="*/ 220 h 220"/>
              <a:gd name="T20" fmla="*/ 94 w 103"/>
              <a:gd name="T21" fmla="*/ 218 h 220"/>
              <a:gd name="T22" fmla="*/ 98 w 103"/>
              <a:gd name="T23" fmla="*/ 215 h 220"/>
              <a:gd name="T24" fmla="*/ 100 w 103"/>
              <a:gd name="T25" fmla="*/ 211 h 220"/>
              <a:gd name="T26" fmla="*/ 100 w 103"/>
              <a:gd name="T27" fmla="*/ 205 h 220"/>
              <a:gd name="T28" fmla="*/ 99 w 103"/>
              <a:gd name="T29" fmla="*/ 200 h 220"/>
              <a:gd name="T30" fmla="*/ 96 w 103"/>
              <a:gd name="T31" fmla="*/ 196 h 220"/>
              <a:gd name="T32" fmla="*/ 91 w 103"/>
              <a:gd name="T33" fmla="*/ 193 h 220"/>
              <a:gd name="T34" fmla="*/ 74 w 103"/>
              <a:gd name="T35" fmla="*/ 187 h 220"/>
              <a:gd name="T36" fmla="*/ 58 w 103"/>
              <a:gd name="T37" fmla="*/ 178 h 220"/>
              <a:gd name="T38" fmla="*/ 45 w 103"/>
              <a:gd name="T39" fmla="*/ 167 h 220"/>
              <a:gd name="T40" fmla="*/ 36 w 103"/>
              <a:gd name="T41" fmla="*/ 154 h 220"/>
              <a:gd name="T42" fmla="*/ 30 w 103"/>
              <a:gd name="T43" fmla="*/ 138 h 220"/>
              <a:gd name="T44" fmla="*/ 27 w 103"/>
              <a:gd name="T45" fmla="*/ 121 h 220"/>
              <a:gd name="T46" fmla="*/ 27 w 103"/>
              <a:gd name="T47" fmla="*/ 103 h 220"/>
              <a:gd name="T48" fmla="*/ 32 w 103"/>
              <a:gd name="T49" fmla="*/ 83 h 220"/>
              <a:gd name="T50" fmla="*/ 39 w 103"/>
              <a:gd name="T51" fmla="*/ 69 h 220"/>
              <a:gd name="T52" fmla="*/ 51 w 103"/>
              <a:gd name="T53" fmla="*/ 56 h 220"/>
              <a:gd name="T54" fmla="*/ 63 w 103"/>
              <a:gd name="T55" fmla="*/ 43 h 220"/>
              <a:gd name="T56" fmla="*/ 77 w 103"/>
              <a:gd name="T57" fmla="*/ 31 h 220"/>
              <a:gd name="T58" fmla="*/ 89 w 103"/>
              <a:gd name="T59" fmla="*/ 21 h 220"/>
              <a:gd name="T60" fmla="*/ 98 w 103"/>
              <a:gd name="T61" fmla="*/ 12 h 220"/>
              <a:gd name="T62" fmla="*/ 103 w 103"/>
              <a:gd name="T63" fmla="*/ 5 h 220"/>
              <a:gd name="T64" fmla="*/ 103 w 103"/>
              <a:gd name="T65" fmla="*/ 0 h 220"/>
              <a:gd name="T66" fmla="*/ 92 w 103"/>
              <a:gd name="T67" fmla="*/ 4 h 220"/>
              <a:gd name="T68" fmla="*/ 77 w 103"/>
              <a:gd name="T69" fmla="*/ 12 h 220"/>
              <a:gd name="T70" fmla="*/ 61 w 103"/>
              <a:gd name="T71" fmla="*/ 25 h 220"/>
              <a:gd name="T72" fmla="*/ 44 w 103"/>
              <a:gd name="T73" fmla="*/ 40 h 220"/>
              <a:gd name="T74" fmla="*/ 29 w 103"/>
              <a:gd name="T75" fmla="*/ 57 h 220"/>
              <a:gd name="T76" fmla="*/ 16 w 103"/>
              <a:gd name="T77" fmla="*/ 77 h 220"/>
              <a:gd name="T78" fmla="*/ 6 w 103"/>
              <a:gd name="T79" fmla="*/ 98 h 220"/>
              <a:gd name="T80" fmla="*/ 0 w 103"/>
              <a:gd name="T81" fmla="*/ 1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17" name="Freeform 597"/>
          <p:cNvSpPr>
            <a:spLocks/>
          </p:cNvSpPr>
          <p:nvPr/>
        </p:nvSpPr>
        <p:spPr bwMode="auto">
          <a:xfrm>
            <a:off x="6324600" y="1736725"/>
            <a:ext cx="57150" cy="74613"/>
          </a:xfrm>
          <a:custGeom>
            <a:avLst/>
            <a:gdLst>
              <a:gd name="T0" fmla="*/ 186 w 220"/>
              <a:gd name="T1" fmla="*/ 115 h 288"/>
              <a:gd name="T2" fmla="*/ 196 w 220"/>
              <a:gd name="T3" fmla="*/ 133 h 288"/>
              <a:gd name="T4" fmla="*/ 202 w 220"/>
              <a:gd name="T5" fmla="*/ 153 h 288"/>
              <a:gd name="T6" fmla="*/ 199 w 220"/>
              <a:gd name="T7" fmla="*/ 174 h 288"/>
              <a:gd name="T8" fmla="*/ 186 w 220"/>
              <a:gd name="T9" fmla="*/ 194 h 288"/>
              <a:gd name="T10" fmla="*/ 168 w 220"/>
              <a:gd name="T11" fmla="*/ 213 h 288"/>
              <a:gd name="T12" fmla="*/ 148 w 220"/>
              <a:gd name="T13" fmla="*/ 229 h 288"/>
              <a:gd name="T14" fmla="*/ 127 w 220"/>
              <a:gd name="T15" fmla="*/ 246 h 288"/>
              <a:gd name="T16" fmla="*/ 115 w 220"/>
              <a:gd name="T17" fmla="*/ 258 h 288"/>
              <a:gd name="T18" fmla="*/ 110 w 220"/>
              <a:gd name="T19" fmla="*/ 267 h 288"/>
              <a:gd name="T20" fmla="*/ 107 w 220"/>
              <a:gd name="T21" fmla="*/ 276 h 288"/>
              <a:gd name="T22" fmla="*/ 109 w 220"/>
              <a:gd name="T23" fmla="*/ 284 h 288"/>
              <a:gd name="T24" fmla="*/ 117 w 220"/>
              <a:gd name="T25" fmla="*/ 288 h 288"/>
              <a:gd name="T26" fmla="*/ 124 w 220"/>
              <a:gd name="T27" fmla="*/ 287 h 288"/>
              <a:gd name="T28" fmla="*/ 138 w 220"/>
              <a:gd name="T29" fmla="*/ 271 h 288"/>
              <a:gd name="T30" fmla="*/ 161 w 220"/>
              <a:gd name="T31" fmla="*/ 250 h 288"/>
              <a:gd name="T32" fmla="*/ 185 w 220"/>
              <a:gd name="T33" fmla="*/ 229 h 288"/>
              <a:gd name="T34" fmla="*/ 206 w 220"/>
              <a:gd name="T35" fmla="*/ 204 h 288"/>
              <a:gd name="T36" fmla="*/ 219 w 220"/>
              <a:gd name="T37" fmla="*/ 173 h 288"/>
              <a:gd name="T38" fmla="*/ 218 w 220"/>
              <a:gd name="T39" fmla="*/ 141 h 288"/>
              <a:gd name="T40" fmla="*/ 204 w 220"/>
              <a:gd name="T41" fmla="*/ 111 h 288"/>
              <a:gd name="T42" fmla="*/ 182 w 220"/>
              <a:gd name="T43" fmla="*/ 86 h 288"/>
              <a:gd name="T44" fmla="*/ 158 w 220"/>
              <a:gd name="T45" fmla="*/ 70 h 288"/>
              <a:gd name="T46" fmla="*/ 134 w 220"/>
              <a:gd name="T47" fmla="*/ 56 h 288"/>
              <a:gd name="T48" fmla="*/ 109 w 220"/>
              <a:gd name="T49" fmla="*/ 43 h 288"/>
              <a:gd name="T50" fmla="*/ 83 w 220"/>
              <a:gd name="T51" fmla="*/ 29 h 288"/>
              <a:gd name="T52" fmla="*/ 59 w 220"/>
              <a:gd name="T53" fmla="*/ 17 h 288"/>
              <a:gd name="T54" fmla="*/ 36 w 220"/>
              <a:gd name="T55" fmla="*/ 7 h 288"/>
              <a:gd name="T56" fmla="*/ 18 w 220"/>
              <a:gd name="T57" fmla="*/ 1 h 288"/>
              <a:gd name="T58" fmla="*/ 4 w 220"/>
              <a:gd name="T59" fmla="*/ 0 h 288"/>
              <a:gd name="T60" fmla="*/ 9 w 220"/>
              <a:gd name="T61" fmla="*/ 7 h 288"/>
              <a:gd name="T62" fmla="*/ 31 w 220"/>
              <a:gd name="T63" fmla="*/ 18 h 288"/>
              <a:gd name="T64" fmla="*/ 54 w 220"/>
              <a:gd name="T65" fmla="*/ 29 h 288"/>
              <a:gd name="T66" fmla="*/ 77 w 220"/>
              <a:gd name="T67" fmla="*/ 40 h 288"/>
              <a:gd name="T68" fmla="*/ 101 w 220"/>
              <a:gd name="T69" fmla="*/ 53 h 288"/>
              <a:gd name="T70" fmla="*/ 124 w 220"/>
              <a:gd name="T71" fmla="*/ 66 h 288"/>
              <a:gd name="T72" fmla="*/ 147 w 220"/>
              <a:gd name="T73" fmla="*/ 82 h 288"/>
              <a:gd name="T74" fmla="*/ 168 w 220"/>
              <a:gd name="T75" fmla="*/ 9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18" name="Freeform 598"/>
          <p:cNvSpPr>
            <a:spLocks/>
          </p:cNvSpPr>
          <p:nvPr/>
        </p:nvSpPr>
        <p:spPr bwMode="auto">
          <a:xfrm>
            <a:off x="6270625" y="1852613"/>
            <a:ext cx="214313" cy="130175"/>
          </a:xfrm>
          <a:custGeom>
            <a:avLst/>
            <a:gdLst>
              <a:gd name="T0" fmla="*/ 141 w 1070"/>
              <a:gd name="T1" fmla="*/ 0 h 844"/>
              <a:gd name="T2" fmla="*/ 1070 w 1070"/>
              <a:gd name="T3" fmla="*/ 194 h 844"/>
              <a:gd name="T4" fmla="*/ 919 w 1070"/>
              <a:gd name="T5" fmla="*/ 844 h 844"/>
              <a:gd name="T6" fmla="*/ 0 w 1070"/>
              <a:gd name="T7" fmla="*/ 624 h 844"/>
              <a:gd name="T8" fmla="*/ 141 w 1070"/>
              <a:gd name="T9" fmla="*/ 0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19" name="Freeform 599"/>
          <p:cNvSpPr>
            <a:spLocks/>
          </p:cNvSpPr>
          <p:nvPr/>
        </p:nvSpPr>
        <p:spPr bwMode="auto">
          <a:xfrm>
            <a:off x="6288088" y="1855788"/>
            <a:ext cx="165100" cy="52387"/>
          </a:xfrm>
          <a:custGeom>
            <a:avLst/>
            <a:gdLst>
              <a:gd name="T0" fmla="*/ 97 w 819"/>
              <a:gd name="T1" fmla="*/ 0 h 333"/>
              <a:gd name="T2" fmla="*/ 819 w 819"/>
              <a:gd name="T3" fmla="*/ 139 h 333"/>
              <a:gd name="T4" fmla="*/ 172 w 819"/>
              <a:gd name="T5" fmla="*/ 98 h 333"/>
              <a:gd name="T6" fmla="*/ 0 w 819"/>
              <a:gd name="T7" fmla="*/ 333 h 333"/>
              <a:gd name="T8" fmla="*/ 97 w 819"/>
              <a:gd name="T9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20" name="Freeform 600"/>
          <p:cNvSpPr>
            <a:spLocks/>
          </p:cNvSpPr>
          <p:nvPr/>
        </p:nvSpPr>
        <p:spPr bwMode="auto">
          <a:xfrm>
            <a:off x="6248400" y="2009775"/>
            <a:ext cx="217488" cy="47625"/>
          </a:xfrm>
          <a:custGeom>
            <a:avLst/>
            <a:gdLst>
              <a:gd name="T0" fmla="*/ 34 w 1083"/>
              <a:gd name="T1" fmla="*/ 0 h 306"/>
              <a:gd name="T2" fmla="*/ 1083 w 1083"/>
              <a:gd name="T3" fmla="*/ 261 h 306"/>
              <a:gd name="T4" fmla="*/ 1055 w 1083"/>
              <a:gd name="T5" fmla="*/ 306 h 306"/>
              <a:gd name="T6" fmla="*/ 0 w 1083"/>
              <a:gd name="T7" fmla="*/ 28 h 306"/>
              <a:gd name="T8" fmla="*/ 34 w 1083"/>
              <a:gd name="T9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21" name="Freeform 601"/>
          <p:cNvSpPr>
            <a:spLocks/>
          </p:cNvSpPr>
          <p:nvPr/>
        </p:nvSpPr>
        <p:spPr bwMode="auto">
          <a:xfrm>
            <a:off x="6227763" y="2024063"/>
            <a:ext cx="219075" cy="47625"/>
          </a:xfrm>
          <a:custGeom>
            <a:avLst/>
            <a:gdLst>
              <a:gd name="T0" fmla="*/ 39 w 1088"/>
              <a:gd name="T1" fmla="*/ 0 h 311"/>
              <a:gd name="T2" fmla="*/ 1088 w 1088"/>
              <a:gd name="T3" fmla="*/ 260 h 311"/>
              <a:gd name="T4" fmla="*/ 1055 w 1088"/>
              <a:gd name="T5" fmla="*/ 311 h 311"/>
              <a:gd name="T6" fmla="*/ 0 w 1088"/>
              <a:gd name="T7" fmla="*/ 34 h 311"/>
              <a:gd name="T8" fmla="*/ 39 w 1088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22" name="Freeform 602"/>
          <p:cNvSpPr>
            <a:spLocks/>
          </p:cNvSpPr>
          <p:nvPr/>
        </p:nvSpPr>
        <p:spPr bwMode="auto">
          <a:xfrm>
            <a:off x="6262688" y="2068513"/>
            <a:ext cx="31750" cy="11112"/>
          </a:xfrm>
          <a:custGeom>
            <a:avLst/>
            <a:gdLst>
              <a:gd name="T0" fmla="*/ 16 w 164"/>
              <a:gd name="T1" fmla="*/ 1 h 72"/>
              <a:gd name="T2" fmla="*/ 21 w 164"/>
              <a:gd name="T3" fmla="*/ 1 h 72"/>
              <a:gd name="T4" fmla="*/ 35 w 164"/>
              <a:gd name="T5" fmla="*/ 0 h 72"/>
              <a:gd name="T6" fmla="*/ 54 w 164"/>
              <a:gd name="T7" fmla="*/ 0 h 72"/>
              <a:gd name="T8" fmla="*/ 78 w 164"/>
              <a:gd name="T9" fmla="*/ 2 h 72"/>
              <a:gd name="T10" fmla="*/ 104 w 164"/>
              <a:gd name="T11" fmla="*/ 7 h 72"/>
              <a:gd name="T12" fmla="*/ 128 w 164"/>
              <a:gd name="T13" fmla="*/ 17 h 72"/>
              <a:gd name="T14" fmla="*/ 149 w 164"/>
              <a:gd name="T15" fmla="*/ 31 h 72"/>
              <a:gd name="T16" fmla="*/ 164 w 164"/>
              <a:gd name="T17" fmla="*/ 51 h 72"/>
              <a:gd name="T18" fmla="*/ 164 w 164"/>
              <a:gd name="T19" fmla="*/ 52 h 72"/>
              <a:gd name="T20" fmla="*/ 164 w 164"/>
              <a:gd name="T21" fmla="*/ 57 h 72"/>
              <a:gd name="T22" fmla="*/ 163 w 164"/>
              <a:gd name="T23" fmla="*/ 62 h 72"/>
              <a:gd name="T24" fmla="*/ 161 w 164"/>
              <a:gd name="T25" fmla="*/ 67 h 72"/>
              <a:gd name="T26" fmla="*/ 156 w 164"/>
              <a:gd name="T27" fmla="*/ 71 h 72"/>
              <a:gd name="T28" fmla="*/ 149 w 164"/>
              <a:gd name="T29" fmla="*/ 72 h 72"/>
              <a:gd name="T30" fmla="*/ 138 w 164"/>
              <a:gd name="T31" fmla="*/ 71 h 72"/>
              <a:gd name="T32" fmla="*/ 124 w 164"/>
              <a:gd name="T33" fmla="*/ 65 h 72"/>
              <a:gd name="T34" fmla="*/ 124 w 164"/>
              <a:gd name="T35" fmla="*/ 63 h 72"/>
              <a:gd name="T36" fmla="*/ 123 w 164"/>
              <a:gd name="T37" fmla="*/ 59 h 72"/>
              <a:gd name="T38" fmla="*/ 120 w 164"/>
              <a:gd name="T39" fmla="*/ 52 h 72"/>
              <a:gd name="T40" fmla="*/ 113 w 164"/>
              <a:gd name="T41" fmla="*/ 45 h 72"/>
              <a:gd name="T42" fmla="*/ 100 w 164"/>
              <a:gd name="T43" fmla="*/ 38 h 72"/>
              <a:gd name="T44" fmla="*/ 81 w 164"/>
              <a:gd name="T45" fmla="*/ 32 h 72"/>
              <a:gd name="T46" fmla="*/ 55 w 164"/>
              <a:gd name="T47" fmla="*/ 29 h 72"/>
              <a:gd name="T48" fmla="*/ 20 w 164"/>
              <a:gd name="T49" fmla="*/ 29 h 72"/>
              <a:gd name="T50" fmla="*/ 18 w 164"/>
              <a:gd name="T51" fmla="*/ 29 h 72"/>
              <a:gd name="T52" fmla="*/ 14 w 164"/>
              <a:gd name="T53" fmla="*/ 27 h 72"/>
              <a:gd name="T54" fmla="*/ 9 w 164"/>
              <a:gd name="T55" fmla="*/ 25 h 72"/>
              <a:gd name="T56" fmla="*/ 4 w 164"/>
              <a:gd name="T57" fmla="*/ 22 h 72"/>
              <a:gd name="T58" fmla="*/ 0 w 164"/>
              <a:gd name="T59" fmla="*/ 18 h 72"/>
              <a:gd name="T60" fmla="*/ 0 w 164"/>
              <a:gd name="T61" fmla="*/ 14 h 72"/>
              <a:gd name="T62" fmla="*/ 5 w 164"/>
              <a:gd name="T63" fmla="*/ 7 h 72"/>
              <a:gd name="T64" fmla="*/ 16 w 164"/>
              <a:gd name="T65" fmla="*/ 1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23" name="Freeform 603"/>
          <p:cNvSpPr>
            <a:spLocks/>
          </p:cNvSpPr>
          <p:nvPr/>
        </p:nvSpPr>
        <p:spPr bwMode="auto">
          <a:xfrm>
            <a:off x="6269038" y="1989138"/>
            <a:ext cx="30162" cy="15875"/>
          </a:xfrm>
          <a:custGeom>
            <a:avLst/>
            <a:gdLst>
              <a:gd name="T0" fmla="*/ 45 w 146"/>
              <a:gd name="T1" fmla="*/ 0 h 109"/>
              <a:gd name="T2" fmla="*/ 42 w 146"/>
              <a:gd name="T3" fmla="*/ 0 h 109"/>
              <a:gd name="T4" fmla="*/ 35 w 146"/>
              <a:gd name="T5" fmla="*/ 3 h 109"/>
              <a:gd name="T6" fmla="*/ 26 w 146"/>
              <a:gd name="T7" fmla="*/ 7 h 109"/>
              <a:gd name="T8" fmla="*/ 15 w 146"/>
              <a:gd name="T9" fmla="*/ 14 h 109"/>
              <a:gd name="T10" fmla="*/ 6 w 146"/>
              <a:gd name="T11" fmla="*/ 24 h 109"/>
              <a:gd name="T12" fmla="*/ 1 w 146"/>
              <a:gd name="T13" fmla="*/ 39 h 109"/>
              <a:gd name="T14" fmla="*/ 0 w 146"/>
              <a:gd name="T15" fmla="*/ 59 h 109"/>
              <a:gd name="T16" fmla="*/ 6 w 146"/>
              <a:gd name="T17" fmla="*/ 85 h 109"/>
              <a:gd name="T18" fmla="*/ 85 w 146"/>
              <a:gd name="T19" fmla="*/ 109 h 109"/>
              <a:gd name="T20" fmla="*/ 84 w 146"/>
              <a:gd name="T21" fmla="*/ 104 h 109"/>
              <a:gd name="T22" fmla="*/ 84 w 146"/>
              <a:gd name="T23" fmla="*/ 93 h 109"/>
              <a:gd name="T24" fmla="*/ 84 w 146"/>
              <a:gd name="T25" fmla="*/ 76 h 109"/>
              <a:gd name="T26" fmla="*/ 87 w 146"/>
              <a:gd name="T27" fmla="*/ 58 h 109"/>
              <a:gd name="T28" fmla="*/ 93 w 146"/>
              <a:gd name="T29" fmla="*/ 40 h 109"/>
              <a:gd name="T30" fmla="*/ 104 w 146"/>
              <a:gd name="T31" fmla="*/ 27 h 109"/>
              <a:gd name="T32" fmla="*/ 121 w 146"/>
              <a:gd name="T33" fmla="*/ 20 h 109"/>
              <a:gd name="T34" fmla="*/ 146 w 146"/>
              <a:gd name="T35" fmla="*/ 23 h 109"/>
              <a:gd name="T36" fmla="*/ 45 w 146"/>
              <a:gd name="T3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24" name="Freeform 604"/>
          <p:cNvSpPr>
            <a:spLocks/>
          </p:cNvSpPr>
          <p:nvPr/>
        </p:nvSpPr>
        <p:spPr bwMode="auto">
          <a:xfrm>
            <a:off x="6435725" y="2019300"/>
            <a:ext cx="30163" cy="15875"/>
          </a:xfrm>
          <a:custGeom>
            <a:avLst/>
            <a:gdLst>
              <a:gd name="T0" fmla="*/ 45 w 146"/>
              <a:gd name="T1" fmla="*/ 0 h 107"/>
              <a:gd name="T2" fmla="*/ 42 w 146"/>
              <a:gd name="T3" fmla="*/ 0 h 107"/>
              <a:gd name="T4" fmla="*/ 35 w 146"/>
              <a:gd name="T5" fmla="*/ 2 h 107"/>
              <a:gd name="T6" fmla="*/ 25 w 146"/>
              <a:gd name="T7" fmla="*/ 6 h 107"/>
              <a:gd name="T8" fmla="*/ 15 w 146"/>
              <a:gd name="T9" fmla="*/ 12 h 107"/>
              <a:gd name="T10" fmla="*/ 6 w 146"/>
              <a:gd name="T11" fmla="*/ 23 h 107"/>
              <a:gd name="T12" fmla="*/ 0 w 146"/>
              <a:gd name="T13" fmla="*/ 38 h 107"/>
              <a:gd name="T14" fmla="*/ 0 w 146"/>
              <a:gd name="T15" fmla="*/ 58 h 107"/>
              <a:gd name="T16" fmla="*/ 6 w 146"/>
              <a:gd name="T17" fmla="*/ 85 h 107"/>
              <a:gd name="T18" fmla="*/ 84 w 146"/>
              <a:gd name="T19" fmla="*/ 107 h 107"/>
              <a:gd name="T20" fmla="*/ 83 w 146"/>
              <a:gd name="T21" fmla="*/ 103 h 107"/>
              <a:gd name="T22" fmla="*/ 83 w 146"/>
              <a:gd name="T23" fmla="*/ 91 h 107"/>
              <a:gd name="T24" fmla="*/ 83 w 146"/>
              <a:gd name="T25" fmla="*/ 75 h 107"/>
              <a:gd name="T26" fmla="*/ 86 w 146"/>
              <a:gd name="T27" fmla="*/ 56 h 107"/>
              <a:gd name="T28" fmla="*/ 92 w 146"/>
              <a:gd name="T29" fmla="*/ 40 h 107"/>
              <a:gd name="T30" fmla="*/ 103 w 146"/>
              <a:gd name="T31" fmla="*/ 27 h 107"/>
              <a:gd name="T32" fmla="*/ 121 w 146"/>
              <a:gd name="T33" fmla="*/ 19 h 107"/>
              <a:gd name="T34" fmla="*/ 146 w 146"/>
              <a:gd name="T35" fmla="*/ 23 h 107"/>
              <a:gd name="T36" fmla="*/ 45 w 146"/>
              <a:gd name="T3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25" name="Freeform 605"/>
          <p:cNvSpPr>
            <a:spLocks/>
          </p:cNvSpPr>
          <p:nvPr/>
        </p:nvSpPr>
        <p:spPr bwMode="auto">
          <a:xfrm>
            <a:off x="6300788" y="1992313"/>
            <a:ext cx="127000" cy="30162"/>
          </a:xfrm>
          <a:custGeom>
            <a:avLst/>
            <a:gdLst>
              <a:gd name="T0" fmla="*/ 0 w 629"/>
              <a:gd name="T1" fmla="*/ 40 h 182"/>
              <a:gd name="T2" fmla="*/ 601 w 629"/>
              <a:gd name="T3" fmla="*/ 182 h 182"/>
              <a:gd name="T4" fmla="*/ 629 w 629"/>
              <a:gd name="T5" fmla="*/ 142 h 182"/>
              <a:gd name="T6" fmla="*/ 29 w 629"/>
              <a:gd name="T7" fmla="*/ 0 h 182"/>
              <a:gd name="T8" fmla="*/ 0 w 629"/>
              <a:gd name="T9" fmla="*/ 4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26" name="Freeform 606"/>
          <p:cNvSpPr>
            <a:spLocks/>
          </p:cNvSpPr>
          <p:nvPr/>
        </p:nvSpPr>
        <p:spPr bwMode="auto">
          <a:xfrm>
            <a:off x="6300788" y="2005013"/>
            <a:ext cx="120650" cy="26987"/>
          </a:xfrm>
          <a:custGeom>
            <a:avLst/>
            <a:gdLst>
              <a:gd name="T0" fmla="*/ 0 w 606"/>
              <a:gd name="T1" fmla="*/ 28 h 170"/>
              <a:gd name="T2" fmla="*/ 600 w 606"/>
              <a:gd name="T3" fmla="*/ 170 h 170"/>
              <a:gd name="T4" fmla="*/ 606 w 606"/>
              <a:gd name="T5" fmla="*/ 142 h 170"/>
              <a:gd name="T6" fmla="*/ 5 w 606"/>
              <a:gd name="T7" fmla="*/ 0 h 170"/>
              <a:gd name="T8" fmla="*/ 0 w 606"/>
              <a:gd name="T9" fmla="*/ 2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27" name="Freeform 607"/>
          <p:cNvSpPr>
            <a:spLocks/>
          </p:cNvSpPr>
          <p:nvPr/>
        </p:nvSpPr>
        <p:spPr bwMode="auto">
          <a:xfrm>
            <a:off x="6300788" y="1987550"/>
            <a:ext cx="120650" cy="25400"/>
          </a:xfrm>
          <a:custGeom>
            <a:avLst/>
            <a:gdLst>
              <a:gd name="T0" fmla="*/ 0 w 606"/>
              <a:gd name="T1" fmla="*/ 28 h 170"/>
              <a:gd name="T2" fmla="*/ 600 w 606"/>
              <a:gd name="T3" fmla="*/ 170 h 170"/>
              <a:gd name="T4" fmla="*/ 606 w 606"/>
              <a:gd name="T5" fmla="*/ 142 h 170"/>
              <a:gd name="T6" fmla="*/ 5 w 606"/>
              <a:gd name="T7" fmla="*/ 0 h 170"/>
              <a:gd name="T8" fmla="*/ 0 w 606"/>
              <a:gd name="T9" fmla="*/ 2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28" name="AutoShape 608"/>
          <p:cNvSpPr>
            <a:spLocks noChangeAspect="1" noChangeArrowheads="1" noTextEdit="1"/>
          </p:cNvSpPr>
          <p:nvPr/>
        </p:nvSpPr>
        <p:spPr bwMode="auto">
          <a:xfrm flipH="1">
            <a:off x="5227638" y="2174875"/>
            <a:ext cx="5175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29" name="Freeform 609"/>
          <p:cNvSpPr>
            <a:spLocks/>
          </p:cNvSpPr>
          <p:nvPr/>
        </p:nvSpPr>
        <p:spPr bwMode="auto">
          <a:xfrm>
            <a:off x="5637213" y="1844675"/>
            <a:ext cx="46037" cy="57150"/>
          </a:xfrm>
          <a:custGeom>
            <a:avLst/>
            <a:gdLst>
              <a:gd name="T0" fmla="*/ 65 w 177"/>
              <a:gd name="T1" fmla="*/ 33 h 219"/>
              <a:gd name="T2" fmla="*/ 52 w 177"/>
              <a:gd name="T3" fmla="*/ 43 h 219"/>
              <a:gd name="T4" fmla="*/ 41 w 177"/>
              <a:gd name="T5" fmla="*/ 54 h 219"/>
              <a:gd name="T6" fmla="*/ 29 w 177"/>
              <a:gd name="T7" fmla="*/ 66 h 219"/>
              <a:gd name="T8" fmla="*/ 20 w 177"/>
              <a:gd name="T9" fmla="*/ 79 h 219"/>
              <a:gd name="T10" fmla="*/ 12 w 177"/>
              <a:gd name="T11" fmla="*/ 93 h 219"/>
              <a:gd name="T12" fmla="*/ 6 w 177"/>
              <a:gd name="T13" fmla="*/ 107 h 219"/>
              <a:gd name="T14" fmla="*/ 2 w 177"/>
              <a:gd name="T15" fmla="*/ 121 h 219"/>
              <a:gd name="T16" fmla="*/ 0 w 177"/>
              <a:gd name="T17" fmla="*/ 136 h 219"/>
              <a:gd name="T18" fmla="*/ 2 w 177"/>
              <a:gd name="T19" fmla="*/ 158 h 219"/>
              <a:gd name="T20" fmla="*/ 10 w 177"/>
              <a:gd name="T21" fmla="*/ 177 h 219"/>
              <a:gd name="T22" fmla="*/ 23 w 177"/>
              <a:gd name="T23" fmla="*/ 193 h 219"/>
              <a:gd name="T24" fmla="*/ 38 w 177"/>
              <a:gd name="T25" fmla="*/ 204 h 219"/>
              <a:gd name="T26" fmla="*/ 57 w 177"/>
              <a:gd name="T27" fmla="*/ 213 h 219"/>
              <a:gd name="T28" fmla="*/ 78 w 177"/>
              <a:gd name="T29" fmla="*/ 218 h 219"/>
              <a:gd name="T30" fmla="*/ 98 w 177"/>
              <a:gd name="T31" fmla="*/ 219 h 219"/>
              <a:gd name="T32" fmla="*/ 118 w 177"/>
              <a:gd name="T33" fmla="*/ 216 h 219"/>
              <a:gd name="T34" fmla="*/ 123 w 177"/>
              <a:gd name="T35" fmla="*/ 216 h 219"/>
              <a:gd name="T36" fmla="*/ 127 w 177"/>
              <a:gd name="T37" fmla="*/ 214 h 219"/>
              <a:gd name="T38" fmla="*/ 130 w 177"/>
              <a:gd name="T39" fmla="*/ 210 h 219"/>
              <a:gd name="T40" fmla="*/ 131 w 177"/>
              <a:gd name="T41" fmla="*/ 205 h 219"/>
              <a:gd name="T42" fmla="*/ 130 w 177"/>
              <a:gd name="T43" fmla="*/ 203 h 219"/>
              <a:gd name="T44" fmla="*/ 127 w 177"/>
              <a:gd name="T45" fmla="*/ 203 h 219"/>
              <a:gd name="T46" fmla="*/ 123 w 177"/>
              <a:gd name="T47" fmla="*/ 202 h 219"/>
              <a:gd name="T48" fmla="*/ 117 w 177"/>
              <a:gd name="T49" fmla="*/ 202 h 219"/>
              <a:gd name="T50" fmla="*/ 111 w 177"/>
              <a:gd name="T51" fmla="*/ 202 h 219"/>
              <a:gd name="T52" fmla="*/ 106 w 177"/>
              <a:gd name="T53" fmla="*/ 202 h 219"/>
              <a:gd name="T54" fmla="*/ 100 w 177"/>
              <a:gd name="T55" fmla="*/ 202 h 219"/>
              <a:gd name="T56" fmla="*/ 97 w 177"/>
              <a:gd name="T57" fmla="*/ 202 h 219"/>
              <a:gd name="T58" fmla="*/ 87 w 177"/>
              <a:gd name="T59" fmla="*/ 201 h 219"/>
              <a:gd name="T60" fmla="*/ 77 w 177"/>
              <a:gd name="T61" fmla="*/ 200 h 219"/>
              <a:gd name="T62" fmla="*/ 67 w 177"/>
              <a:gd name="T63" fmla="*/ 199 h 219"/>
              <a:gd name="T64" fmla="*/ 56 w 177"/>
              <a:gd name="T65" fmla="*/ 196 h 219"/>
              <a:gd name="T66" fmla="*/ 46 w 177"/>
              <a:gd name="T67" fmla="*/ 193 h 219"/>
              <a:gd name="T68" fmla="*/ 35 w 177"/>
              <a:gd name="T69" fmla="*/ 185 h 219"/>
              <a:gd name="T70" fmla="*/ 26 w 177"/>
              <a:gd name="T71" fmla="*/ 175 h 219"/>
              <a:gd name="T72" fmla="*/ 15 w 177"/>
              <a:gd name="T73" fmla="*/ 162 h 219"/>
              <a:gd name="T74" fmla="*/ 13 w 177"/>
              <a:gd name="T75" fmla="*/ 146 h 219"/>
              <a:gd name="T76" fmla="*/ 14 w 177"/>
              <a:gd name="T77" fmla="*/ 131 h 219"/>
              <a:gd name="T78" fmla="*/ 19 w 177"/>
              <a:gd name="T79" fmla="*/ 116 h 219"/>
              <a:gd name="T80" fmla="*/ 25 w 177"/>
              <a:gd name="T81" fmla="*/ 102 h 219"/>
              <a:gd name="T82" fmla="*/ 34 w 177"/>
              <a:gd name="T83" fmla="*/ 89 h 219"/>
              <a:gd name="T84" fmla="*/ 45 w 177"/>
              <a:gd name="T85" fmla="*/ 76 h 219"/>
              <a:gd name="T86" fmla="*/ 56 w 177"/>
              <a:gd name="T87" fmla="*/ 65 h 219"/>
              <a:gd name="T88" fmla="*/ 70 w 177"/>
              <a:gd name="T89" fmla="*/ 55 h 219"/>
              <a:gd name="T90" fmla="*/ 84 w 177"/>
              <a:gd name="T91" fmla="*/ 45 h 219"/>
              <a:gd name="T92" fmla="*/ 98 w 177"/>
              <a:gd name="T93" fmla="*/ 37 h 219"/>
              <a:gd name="T94" fmla="*/ 113 w 177"/>
              <a:gd name="T95" fmla="*/ 29 h 219"/>
              <a:gd name="T96" fmla="*/ 127 w 177"/>
              <a:gd name="T97" fmla="*/ 23 h 219"/>
              <a:gd name="T98" fmla="*/ 141 w 177"/>
              <a:gd name="T99" fmla="*/ 17 h 219"/>
              <a:gd name="T100" fmla="*/ 154 w 177"/>
              <a:gd name="T101" fmla="*/ 12 h 219"/>
              <a:gd name="T102" fmla="*/ 167 w 177"/>
              <a:gd name="T103" fmla="*/ 9 h 219"/>
              <a:gd name="T104" fmla="*/ 177 w 177"/>
              <a:gd name="T105" fmla="*/ 7 h 219"/>
              <a:gd name="T106" fmla="*/ 170 w 177"/>
              <a:gd name="T107" fmla="*/ 2 h 219"/>
              <a:gd name="T108" fmla="*/ 158 w 177"/>
              <a:gd name="T109" fmla="*/ 0 h 219"/>
              <a:gd name="T110" fmla="*/ 145 w 177"/>
              <a:gd name="T111" fmla="*/ 2 h 219"/>
              <a:gd name="T112" fmla="*/ 129 w 177"/>
              <a:gd name="T113" fmla="*/ 6 h 219"/>
              <a:gd name="T114" fmla="*/ 111 w 177"/>
              <a:gd name="T115" fmla="*/ 11 h 219"/>
              <a:gd name="T116" fmla="*/ 94 w 177"/>
              <a:gd name="T117" fmla="*/ 17 h 219"/>
              <a:gd name="T118" fmla="*/ 78 w 177"/>
              <a:gd name="T119" fmla="*/ 26 h 219"/>
              <a:gd name="T120" fmla="*/ 65 w 177"/>
              <a:gd name="T121" fmla="*/ 33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30" name="Freeform 610"/>
          <p:cNvSpPr>
            <a:spLocks/>
          </p:cNvSpPr>
          <p:nvPr/>
        </p:nvSpPr>
        <p:spPr bwMode="auto">
          <a:xfrm>
            <a:off x="5713413" y="1843088"/>
            <a:ext cx="30162" cy="46037"/>
          </a:xfrm>
          <a:custGeom>
            <a:avLst/>
            <a:gdLst>
              <a:gd name="T0" fmla="*/ 97 w 115"/>
              <a:gd name="T1" fmla="*/ 57 h 170"/>
              <a:gd name="T2" fmla="*/ 100 w 115"/>
              <a:gd name="T3" fmla="*/ 75 h 170"/>
              <a:gd name="T4" fmla="*/ 98 w 115"/>
              <a:gd name="T5" fmla="*/ 90 h 170"/>
              <a:gd name="T6" fmla="*/ 91 w 115"/>
              <a:gd name="T7" fmla="*/ 103 h 170"/>
              <a:gd name="T8" fmla="*/ 80 w 115"/>
              <a:gd name="T9" fmla="*/ 114 h 170"/>
              <a:gd name="T10" fmla="*/ 68 w 115"/>
              <a:gd name="T11" fmla="*/ 125 h 170"/>
              <a:gd name="T12" fmla="*/ 54 w 115"/>
              <a:gd name="T13" fmla="*/ 135 h 170"/>
              <a:gd name="T14" fmla="*/ 39 w 115"/>
              <a:gd name="T15" fmla="*/ 145 h 170"/>
              <a:gd name="T16" fmla="*/ 27 w 115"/>
              <a:gd name="T17" fmla="*/ 155 h 170"/>
              <a:gd name="T18" fmla="*/ 25 w 115"/>
              <a:gd name="T19" fmla="*/ 158 h 170"/>
              <a:gd name="T20" fmla="*/ 23 w 115"/>
              <a:gd name="T21" fmla="*/ 160 h 170"/>
              <a:gd name="T22" fmla="*/ 23 w 115"/>
              <a:gd name="T23" fmla="*/ 164 h 170"/>
              <a:gd name="T24" fmla="*/ 26 w 115"/>
              <a:gd name="T25" fmla="*/ 167 h 170"/>
              <a:gd name="T26" fmla="*/ 28 w 115"/>
              <a:gd name="T27" fmla="*/ 169 h 170"/>
              <a:gd name="T28" fmla="*/ 31 w 115"/>
              <a:gd name="T29" fmla="*/ 170 h 170"/>
              <a:gd name="T30" fmla="*/ 34 w 115"/>
              <a:gd name="T31" fmla="*/ 170 h 170"/>
              <a:gd name="T32" fmla="*/ 37 w 115"/>
              <a:gd name="T33" fmla="*/ 169 h 170"/>
              <a:gd name="T34" fmla="*/ 53 w 115"/>
              <a:gd name="T35" fmla="*/ 159 h 170"/>
              <a:gd name="T36" fmla="*/ 69 w 115"/>
              <a:gd name="T37" fmla="*/ 149 h 170"/>
              <a:gd name="T38" fmla="*/ 83 w 115"/>
              <a:gd name="T39" fmla="*/ 137 h 170"/>
              <a:gd name="T40" fmla="*/ 97 w 115"/>
              <a:gd name="T41" fmla="*/ 123 h 170"/>
              <a:gd name="T42" fmla="*/ 106 w 115"/>
              <a:gd name="T43" fmla="*/ 108 h 170"/>
              <a:gd name="T44" fmla="*/ 113 w 115"/>
              <a:gd name="T45" fmla="*/ 91 h 170"/>
              <a:gd name="T46" fmla="*/ 115 w 115"/>
              <a:gd name="T47" fmla="*/ 73 h 170"/>
              <a:gd name="T48" fmla="*/ 111 w 115"/>
              <a:gd name="T49" fmla="*/ 53 h 170"/>
              <a:gd name="T50" fmla="*/ 101 w 115"/>
              <a:gd name="T51" fmla="*/ 39 h 170"/>
              <a:gd name="T52" fmla="*/ 89 w 115"/>
              <a:gd name="T53" fmla="*/ 26 h 170"/>
              <a:gd name="T54" fmla="*/ 72 w 115"/>
              <a:gd name="T55" fmla="*/ 15 h 170"/>
              <a:gd name="T56" fmla="*/ 55 w 115"/>
              <a:gd name="T57" fmla="*/ 8 h 170"/>
              <a:gd name="T58" fmla="*/ 37 w 115"/>
              <a:gd name="T59" fmla="*/ 2 h 170"/>
              <a:gd name="T60" fmla="*/ 21 w 115"/>
              <a:gd name="T61" fmla="*/ 0 h 170"/>
              <a:gd name="T62" fmla="*/ 9 w 115"/>
              <a:gd name="T63" fmla="*/ 1 h 170"/>
              <a:gd name="T64" fmla="*/ 0 w 115"/>
              <a:gd name="T65" fmla="*/ 5 h 170"/>
              <a:gd name="T66" fmla="*/ 15 w 115"/>
              <a:gd name="T67" fmla="*/ 10 h 170"/>
              <a:gd name="T68" fmla="*/ 30 w 115"/>
              <a:gd name="T69" fmla="*/ 13 h 170"/>
              <a:gd name="T70" fmla="*/ 43 w 115"/>
              <a:gd name="T71" fmla="*/ 16 h 170"/>
              <a:gd name="T72" fmla="*/ 57 w 115"/>
              <a:gd name="T73" fmla="*/ 20 h 170"/>
              <a:gd name="T74" fmla="*/ 70 w 115"/>
              <a:gd name="T75" fmla="*/ 26 h 170"/>
              <a:gd name="T76" fmla="*/ 81 w 115"/>
              <a:gd name="T77" fmla="*/ 33 h 170"/>
              <a:gd name="T78" fmla="*/ 91 w 115"/>
              <a:gd name="T79" fmla="*/ 43 h 170"/>
              <a:gd name="T80" fmla="*/ 97 w 115"/>
              <a:gd name="T81" fmla="*/ 5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31" name="Freeform 611"/>
          <p:cNvSpPr>
            <a:spLocks/>
          </p:cNvSpPr>
          <p:nvPr/>
        </p:nvSpPr>
        <p:spPr bwMode="auto">
          <a:xfrm>
            <a:off x="5608638" y="1833563"/>
            <a:ext cx="73025" cy="92075"/>
          </a:xfrm>
          <a:custGeom>
            <a:avLst/>
            <a:gdLst>
              <a:gd name="T0" fmla="*/ 90 w 289"/>
              <a:gd name="T1" fmla="*/ 65 h 352"/>
              <a:gd name="T2" fmla="*/ 48 w 289"/>
              <a:gd name="T3" fmla="*/ 106 h 352"/>
              <a:gd name="T4" fmla="*/ 16 w 289"/>
              <a:gd name="T5" fmla="*/ 156 h 352"/>
              <a:gd name="T6" fmla="*/ 0 w 289"/>
              <a:gd name="T7" fmla="*/ 211 h 352"/>
              <a:gd name="T8" fmla="*/ 3 w 289"/>
              <a:gd name="T9" fmla="*/ 249 h 352"/>
              <a:gd name="T10" fmla="*/ 10 w 289"/>
              <a:gd name="T11" fmla="*/ 264 h 352"/>
              <a:gd name="T12" fmla="*/ 19 w 289"/>
              <a:gd name="T13" fmla="*/ 277 h 352"/>
              <a:gd name="T14" fmla="*/ 31 w 289"/>
              <a:gd name="T15" fmla="*/ 289 h 352"/>
              <a:gd name="T16" fmla="*/ 51 w 289"/>
              <a:gd name="T17" fmla="*/ 302 h 352"/>
              <a:gd name="T18" fmla="*/ 78 w 289"/>
              <a:gd name="T19" fmla="*/ 316 h 352"/>
              <a:gd name="T20" fmla="*/ 107 w 289"/>
              <a:gd name="T21" fmla="*/ 327 h 352"/>
              <a:gd name="T22" fmla="*/ 137 w 289"/>
              <a:gd name="T23" fmla="*/ 335 h 352"/>
              <a:gd name="T24" fmla="*/ 167 w 289"/>
              <a:gd name="T25" fmla="*/ 342 h 352"/>
              <a:gd name="T26" fmla="*/ 198 w 289"/>
              <a:gd name="T27" fmla="*/ 346 h 352"/>
              <a:gd name="T28" fmla="*/ 229 w 289"/>
              <a:gd name="T29" fmla="*/ 349 h 352"/>
              <a:gd name="T30" fmla="*/ 260 w 289"/>
              <a:gd name="T31" fmla="*/ 351 h 352"/>
              <a:gd name="T32" fmla="*/ 280 w 289"/>
              <a:gd name="T33" fmla="*/ 352 h 352"/>
              <a:gd name="T34" fmla="*/ 287 w 289"/>
              <a:gd name="T35" fmla="*/ 346 h 352"/>
              <a:gd name="T36" fmla="*/ 289 w 289"/>
              <a:gd name="T37" fmla="*/ 335 h 352"/>
              <a:gd name="T38" fmla="*/ 283 w 289"/>
              <a:gd name="T39" fmla="*/ 328 h 352"/>
              <a:gd name="T40" fmla="*/ 264 w 289"/>
              <a:gd name="T41" fmla="*/ 327 h 352"/>
              <a:gd name="T42" fmla="*/ 235 w 289"/>
              <a:gd name="T43" fmla="*/ 326 h 352"/>
              <a:gd name="T44" fmla="*/ 207 w 289"/>
              <a:gd name="T45" fmla="*/ 323 h 352"/>
              <a:gd name="T46" fmla="*/ 179 w 289"/>
              <a:gd name="T47" fmla="*/ 319 h 352"/>
              <a:gd name="T48" fmla="*/ 150 w 289"/>
              <a:gd name="T49" fmla="*/ 314 h 352"/>
              <a:gd name="T50" fmla="*/ 122 w 289"/>
              <a:gd name="T51" fmla="*/ 306 h 352"/>
              <a:gd name="T52" fmla="*/ 95 w 289"/>
              <a:gd name="T53" fmla="*/ 298 h 352"/>
              <a:gd name="T54" fmla="*/ 68 w 289"/>
              <a:gd name="T55" fmla="*/ 285 h 352"/>
              <a:gd name="T56" fmla="*/ 45 w 289"/>
              <a:gd name="T57" fmla="*/ 271 h 352"/>
              <a:gd name="T58" fmla="*/ 32 w 289"/>
              <a:gd name="T59" fmla="*/ 250 h 352"/>
              <a:gd name="T60" fmla="*/ 27 w 289"/>
              <a:gd name="T61" fmla="*/ 222 h 352"/>
              <a:gd name="T62" fmla="*/ 34 w 289"/>
              <a:gd name="T63" fmla="*/ 183 h 352"/>
              <a:gd name="T64" fmla="*/ 45 w 289"/>
              <a:gd name="T65" fmla="*/ 153 h 352"/>
              <a:gd name="T66" fmla="*/ 61 w 289"/>
              <a:gd name="T67" fmla="*/ 127 h 352"/>
              <a:gd name="T68" fmla="*/ 80 w 289"/>
              <a:gd name="T69" fmla="*/ 103 h 352"/>
              <a:gd name="T70" fmla="*/ 102 w 289"/>
              <a:gd name="T71" fmla="*/ 82 h 352"/>
              <a:gd name="T72" fmla="*/ 129 w 289"/>
              <a:gd name="T73" fmla="*/ 59 h 352"/>
              <a:gd name="T74" fmla="*/ 162 w 289"/>
              <a:gd name="T75" fmla="*/ 38 h 352"/>
              <a:gd name="T76" fmla="*/ 197 w 289"/>
              <a:gd name="T77" fmla="*/ 20 h 352"/>
              <a:gd name="T78" fmla="*/ 227 w 289"/>
              <a:gd name="T79" fmla="*/ 6 h 352"/>
              <a:gd name="T80" fmla="*/ 228 w 289"/>
              <a:gd name="T81" fmla="*/ 0 h 352"/>
              <a:gd name="T82" fmla="*/ 198 w 289"/>
              <a:gd name="T83" fmla="*/ 5 h 352"/>
              <a:gd name="T84" fmla="*/ 162 w 289"/>
              <a:gd name="T85" fmla="*/ 18 h 352"/>
              <a:gd name="T86" fmla="*/ 127 w 289"/>
              <a:gd name="T87" fmla="*/ 36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32" name="Freeform 612"/>
          <p:cNvSpPr>
            <a:spLocks/>
          </p:cNvSpPr>
          <p:nvPr/>
        </p:nvSpPr>
        <p:spPr bwMode="auto">
          <a:xfrm>
            <a:off x="5711825" y="1830388"/>
            <a:ext cx="65088" cy="63500"/>
          </a:xfrm>
          <a:custGeom>
            <a:avLst/>
            <a:gdLst>
              <a:gd name="T0" fmla="*/ 210 w 252"/>
              <a:gd name="T1" fmla="*/ 72 h 235"/>
              <a:gd name="T2" fmla="*/ 222 w 252"/>
              <a:gd name="T3" fmla="*/ 85 h 235"/>
              <a:gd name="T4" fmla="*/ 228 w 252"/>
              <a:gd name="T5" fmla="*/ 100 h 235"/>
              <a:gd name="T6" fmla="*/ 232 w 252"/>
              <a:gd name="T7" fmla="*/ 116 h 235"/>
              <a:gd name="T8" fmla="*/ 232 w 252"/>
              <a:gd name="T9" fmla="*/ 133 h 235"/>
              <a:gd name="T10" fmla="*/ 230 w 252"/>
              <a:gd name="T11" fmla="*/ 147 h 235"/>
              <a:gd name="T12" fmla="*/ 226 w 252"/>
              <a:gd name="T13" fmla="*/ 159 h 235"/>
              <a:gd name="T14" fmla="*/ 218 w 252"/>
              <a:gd name="T15" fmla="*/ 171 h 235"/>
              <a:gd name="T16" fmla="*/ 211 w 252"/>
              <a:gd name="T17" fmla="*/ 180 h 235"/>
              <a:gd name="T18" fmla="*/ 202 w 252"/>
              <a:gd name="T19" fmla="*/ 191 h 235"/>
              <a:gd name="T20" fmla="*/ 192 w 252"/>
              <a:gd name="T21" fmla="*/ 200 h 235"/>
              <a:gd name="T22" fmla="*/ 183 w 252"/>
              <a:gd name="T23" fmla="*/ 209 h 235"/>
              <a:gd name="T24" fmla="*/ 173 w 252"/>
              <a:gd name="T25" fmla="*/ 219 h 235"/>
              <a:gd name="T26" fmla="*/ 171 w 252"/>
              <a:gd name="T27" fmla="*/ 222 h 235"/>
              <a:gd name="T28" fmla="*/ 170 w 252"/>
              <a:gd name="T29" fmla="*/ 225 h 235"/>
              <a:gd name="T30" fmla="*/ 171 w 252"/>
              <a:gd name="T31" fmla="*/ 229 h 235"/>
              <a:gd name="T32" fmla="*/ 173 w 252"/>
              <a:gd name="T33" fmla="*/ 232 h 235"/>
              <a:gd name="T34" fmla="*/ 176 w 252"/>
              <a:gd name="T35" fmla="*/ 234 h 235"/>
              <a:gd name="T36" fmla="*/ 180 w 252"/>
              <a:gd name="T37" fmla="*/ 235 h 235"/>
              <a:gd name="T38" fmla="*/ 184 w 252"/>
              <a:gd name="T39" fmla="*/ 234 h 235"/>
              <a:gd name="T40" fmla="*/ 187 w 252"/>
              <a:gd name="T41" fmla="*/ 232 h 235"/>
              <a:gd name="T42" fmla="*/ 208 w 252"/>
              <a:gd name="T43" fmla="*/ 218 h 235"/>
              <a:gd name="T44" fmla="*/ 225 w 252"/>
              <a:gd name="T45" fmla="*/ 200 h 235"/>
              <a:gd name="T46" fmla="*/ 239 w 252"/>
              <a:gd name="T47" fmla="*/ 178 h 235"/>
              <a:gd name="T48" fmla="*/ 249 w 252"/>
              <a:gd name="T49" fmla="*/ 156 h 235"/>
              <a:gd name="T50" fmla="*/ 252 w 252"/>
              <a:gd name="T51" fmla="*/ 131 h 235"/>
              <a:gd name="T52" fmla="*/ 250 w 252"/>
              <a:gd name="T53" fmla="*/ 108 h 235"/>
              <a:gd name="T54" fmla="*/ 242 w 252"/>
              <a:gd name="T55" fmla="*/ 85 h 235"/>
              <a:gd name="T56" fmla="*/ 225 w 252"/>
              <a:gd name="T57" fmla="*/ 65 h 235"/>
              <a:gd name="T58" fmla="*/ 212 w 252"/>
              <a:gd name="T59" fmla="*/ 54 h 235"/>
              <a:gd name="T60" fmla="*/ 197 w 252"/>
              <a:gd name="T61" fmla="*/ 45 h 235"/>
              <a:gd name="T62" fmla="*/ 181 w 252"/>
              <a:gd name="T63" fmla="*/ 36 h 235"/>
              <a:gd name="T64" fmla="*/ 164 w 252"/>
              <a:gd name="T65" fmla="*/ 29 h 235"/>
              <a:gd name="T66" fmla="*/ 146 w 252"/>
              <a:gd name="T67" fmla="*/ 22 h 235"/>
              <a:gd name="T68" fmla="*/ 127 w 252"/>
              <a:gd name="T69" fmla="*/ 17 h 235"/>
              <a:gd name="T70" fmla="*/ 109 w 252"/>
              <a:gd name="T71" fmla="*/ 12 h 235"/>
              <a:gd name="T72" fmla="*/ 90 w 252"/>
              <a:gd name="T73" fmla="*/ 7 h 235"/>
              <a:gd name="T74" fmla="*/ 73 w 252"/>
              <a:gd name="T75" fmla="*/ 4 h 235"/>
              <a:gd name="T76" fmla="*/ 57 w 252"/>
              <a:gd name="T77" fmla="*/ 2 h 235"/>
              <a:gd name="T78" fmla="*/ 42 w 252"/>
              <a:gd name="T79" fmla="*/ 0 h 235"/>
              <a:gd name="T80" fmla="*/ 28 w 252"/>
              <a:gd name="T81" fmla="*/ 0 h 235"/>
              <a:gd name="T82" fmla="*/ 17 w 252"/>
              <a:gd name="T83" fmla="*/ 0 h 235"/>
              <a:gd name="T84" fmla="*/ 8 w 252"/>
              <a:gd name="T85" fmla="*/ 1 h 235"/>
              <a:gd name="T86" fmla="*/ 3 w 252"/>
              <a:gd name="T87" fmla="*/ 3 h 235"/>
              <a:gd name="T88" fmla="*/ 0 w 252"/>
              <a:gd name="T89" fmla="*/ 5 h 235"/>
              <a:gd name="T90" fmla="*/ 10 w 252"/>
              <a:gd name="T91" fmla="*/ 7 h 235"/>
              <a:gd name="T92" fmla="*/ 22 w 252"/>
              <a:gd name="T93" fmla="*/ 8 h 235"/>
              <a:gd name="T94" fmla="*/ 33 w 252"/>
              <a:gd name="T95" fmla="*/ 11 h 235"/>
              <a:gd name="T96" fmla="*/ 46 w 252"/>
              <a:gd name="T97" fmla="*/ 13 h 235"/>
              <a:gd name="T98" fmla="*/ 60 w 252"/>
              <a:gd name="T99" fmla="*/ 15 h 235"/>
              <a:gd name="T100" fmla="*/ 73 w 252"/>
              <a:gd name="T101" fmla="*/ 17 h 235"/>
              <a:gd name="T102" fmla="*/ 87 w 252"/>
              <a:gd name="T103" fmla="*/ 20 h 235"/>
              <a:gd name="T104" fmla="*/ 102 w 252"/>
              <a:gd name="T105" fmla="*/ 23 h 235"/>
              <a:gd name="T106" fmla="*/ 115 w 252"/>
              <a:gd name="T107" fmla="*/ 28 h 235"/>
              <a:gd name="T108" fmla="*/ 130 w 252"/>
              <a:gd name="T109" fmla="*/ 32 h 235"/>
              <a:gd name="T110" fmla="*/ 145 w 252"/>
              <a:gd name="T111" fmla="*/ 37 h 235"/>
              <a:gd name="T112" fmla="*/ 159 w 252"/>
              <a:gd name="T113" fmla="*/ 43 h 235"/>
              <a:gd name="T114" fmla="*/ 172 w 252"/>
              <a:gd name="T115" fmla="*/ 49 h 235"/>
              <a:gd name="T116" fmla="*/ 186 w 252"/>
              <a:gd name="T117" fmla="*/ 55 h 235"/>
              <a:gd name="T118" fmla="*/ 198 w 252"/>
              <a:gd name="T119" fmla="*/ 64 h 235"/>
              <a:gd name="T120" fmla="*/ 210 w 252"/>
              <a:gd name="T121" fmla="*/ 7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33" name="Freeform 613"/>
          <p:cNvSpPr>
            <a:spLocks/>
          </p:cNvSpPr>
          <p:nvPr/>
        </p:nvSpPr>
        <p:spPr bwMode="auto">
          <a:xfrm>
            <a:off x="5584825" y="1863725"/>
            <a:ext cx="26988" cy="58738"/>
          </a:xfrm>
          <a:custGeom>
            <a:avLst/>
            <a:gdLst>
              <a:gd name="T0" fmla="*/ 0 w 103"/>
              <a:gd name="T1" fmla="*/ 120 h 220"/>
              <a:gd name="T2" fmla="*/ 0 w 103"/>
              <a:gd name="T3" fmla="*/ 138 h 220"/>
              <a:gd name="T4" fmla="*/ 4 w 103"/>
              <a:gd name="T5" fmla="*/ 155 h 220"/>
              <a:gd name="T6" fmla="*/ 12 w 103"/>
              <a:gd name="T7" fmla="*/ 171 h 220"/>
              <a:gd name="T8" fmla="*/ 22 w 103"/>
              <a:gd name="T9" fmla="*/ 185 h 220"/>
              <a:gd name="T10" fmla="*/ 35 w 103"/>
              <a:gd name="T11" fmla="*/ 197 h 220"/>
              <a:gd name="T12" fmla="*/ 50 w 103"/>
              <a:gd name="T13" fmla="*/ 207 h 220"/>
              <a:gd name="T14" fmla="*/ 66 w 103"/>
              <a:gd name="T15" fmla="*/ 215 h 220"/>
              <a:gd name="T16" fmla="*/ 83 w 103"/>
              <a:gd name="T17" fmla="*/ 219 h 220"/>
              <a:gd name="T18" fmla="*/ 89 w 103"/>
              <a:gd name="T19" fmla="*/ 220 h 220"/>
              <a:gd name="T20" fmla="*/ 94 w 103"/>
              <a:gd name="T21" fmla="*/ 218 h 220"/>
              <a:gd name="T22" fmla="*/ 98 w 103"/>
              <a:gd name="T23" fmla="*/ 215 h 220"/>
              <a:gd name="T24" fmla="*/ 100 w 103"/>
              <a:gd name="T25" fmla="*/ 211 h 220"/>
              <a:gd name="T26" fmla="*/ 100 w 103"/>
              <a:gd name="T27" fmla="*/ 205 h 220"/>
              <a:gd name="T28" fmla="*/ 99 w 103"/>
              <a:gd name="T29" fmla="*/ 200 h 220"/>
              <a:gd name="T30" fmla="*/ 96 w 103"/>
              <a:gd name="T31" fmla="*/ 196 h 220"/>
              <a:gd name="T32" fmla="*/ 91 w 103"/>
              <a:gd name="T33" fmla="*/ 193 h 220"/>
              <a:gd name="T34" fmla="*/ 74 w 103"/>
              <a:gd name="T35" fmla="*/ 187 h 220"/>
              <a:gd name="T36" fmla="*/ 58 w 103"/>
              <a:gd name="T37" fmla="*/ 178 h 220"/>
              <a:gd name="T38" fmla="*/ 45 w 103"/>
              <a:gd name="T39" fmla="*/ 167 h 220"/>
              <a:gd name="T40" fmla="*/ 36 w 103"/>
              <a:gd name="T41" fmla="*/ 154 h 220"/>
              <a:gd name="T42" fmla="*/ 30 w 103"/>
              <a:gd name="T43" fmla="*/ 138 h 220"/>
              <a:gd name="T44" fmla="*/ 27 w 103"/>
              <a:gd name="T45" fmla="*/ 121 h 220"/>
              <a:gd name="T46" fmla="*/ 27 w 103"/>
              <a:gd name="T47" fmla="*/ 103 h 220"/>
              <a:gd name="T48" fmla="*/ 32 w 103"/>
              <a:gd name="T49" fmla="*/ 83 h 220"/>
              <a:gd name="T50" fmla="*/ 39 w 103"/>
              <a:gd name="T51" fmla="*/ 69 h 220"/>
              <a:gd name="T52" fmla="*/ 51 w 103"/>
              <a:gd name="T53" fmla="*/ 56 h 220"/>
              <a:gd name="T54" fmla="*/ 63 w 103"/>
              <a:gd name="T55" fmla="*/ 43 h 220"/>
              <a:gd name="T56" fmla="*/ 77 w 103"/>
              <a:gd name="T57" fmla="*/ 31 h 220"/>
              <a:gd name="T58" fmla="*/ 89 w 103"/>
              <a:gd name="T59" fmla="*/ 21 h 220"/>
              <a:gd name="T60" fmla="*/ 98 w 103"/>
              <a:gd name="T61" fmla="*/ 12 h 220"/>
              <a:gd name="T62" fmla="*/ 103 w 103"/>
              <a:gd name="T63" fmla="*/ 5 h 220"/>
              <a:gd name="T64" fmla="*/ 103 w 103"/>
              <a:gd name="T65" fmla="*/ 0 h 220"/>
              <a:gd name="T66" fmla="*/ 92 w 103"/>
              <a:gd name="T67" fmla="*/ 4 h 220"/>
              <a:gd name="T68" fmla="*/ 77 w 103"/>
              <a:gd name="T69" fmla="*/ 12 h 220"/>
              <a:gd name="T70" fmla="*/ 61 w 103"/>
              <a:gd name="T71" fmla="*/ 25 h 220"/>
              <a:gd name="T72" fmla="*/ 44 w 103"/>
              <a:gd name="T73" fmla="*/ 40 h 220"/>
              <a:gd name="T74" fmla="*/ 29 w 103"/>
              <a:gd name="T75" fmla="*/ 57 h 220"/>
              <a:gd name="T76" fmla="*/ 16 w 103"/>
              <a:gd name="T77" fmla="*/ 77 h 220"/>
              <a:gd name="T78" fmla="*/ 6 w 103"/>
              <a:gd name="T79" fmla="*/ 98 h 220"/>
              <a:gd name="T80" fmla="*/ 0 w 103"/>
              <a:gd name="T81" fmla="*/ 1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34" name="Freeform 614"/>
          <p:cNvSpPr>
            <a:spLocks/>
          </p:cNvSpPr>
          <p:nvPr/>
        </p:nvSpPr>
        <p:spPr bwMode="auto">
          <a:xfrm>
            <a:off x="5764213" y="1827213"/>
            <a:ext cx="57150" cy="74612"/>
          </a:xfrm>
          <a:custGeom>
            <a:avLst/>
            <a:gdLst>
              <a:gd name="T0" fmla="*/ 186 w 220"/>
              <a:gd name="T1" fmla="*/ 115 h 288"/>
              <a:gd name="T2" fmla="*/ 196 w 220"/>
              <a:gd name="T3" fmla="*/ 133 h 288"/>
              <a:gd name="T4" fmla="*/ 202 w 220"/>
              <a:gd name="T5" fmla="*/ 153 h 288"/>
              <a:gd name="T6" fmla="*/ 199 w 220"/>
              <a:gd name="T7" fmla="*/ 174 h 288"/>
              <a:gd name="T8" fmla="*/ 186 w 220"/>
              <a:gd name="T9" fmla="*/ 194 h 288"/>
              <a:gd name="T10" fmla="*/ 168 w 220"/>
              <a:gd name="T11" fmla="*/ 213 h 288"/>
              <a:gd name="T12" fmla="*/ 148 w 220"/>
              <a:gd name="T13" fmla="*/ 229 h 288"/>
              <a:gd name="T14" fmla="*/ 127 w 220"/>
              <a:gd name="T15" fmla="*/ 246 h 288"/>
              <a:gd name="T16" fmla="*/ 115 w 220"/>
              <a:gd name="T17" fmla="*/ 258 h 288"/>
              <a:gd name="T18" fmla="*/ 110 w 220"/>
              <a:gd name="T19" fmla="*/ 267 h 288"/>
              <a:gd name="T20" fmla="*/ 107 w 220"/>
              <a:gd name="T21" fmla="*/ 276 h 288"/>
              <a:gd name="T22" fmla="*/ 109 w 220"/>
              <a:gd name="T23" fmla="*/ 284 h 288"/>
              <a:gd name="T24" fmla="*/ 117 w 220"/>
              <a:gd name="T25" fmla="*/ 288 h 288"/>
              <a:gd name="T26" fmla="*/ 124 w 220"/>
              <a:gd name="T27" fmla="*/ 287 h 288"/>
              <a:gd name="T28" fmla="*/ 138 w 220"/>
              <a:gd name="T29" fmla="*/ 271 h 288"/>
              <a:gd name="T30" fmla="*/ 161 w 220"/>
              <a:gd name="T31" fmla="*/ 250 h 288"/>
              <a:gd name="T32" fmla="*/ 185 w 220"/>
              <a:gd name="T33" fmla="*/ 229 h 288"/>
              <a:gd name="T34" fmla="*/ 206 w 220"/>
              <a:gd name="T35" fmla="*/ 204 h 288"/>
              <a:gd name="T36" fmla="*/ 219 w 220"/>
              <a:gd name="T37" fmla="*/ 173 h 288"/>
              <a:gd name="T38" fmla="*/ 218 w 220"/>
              <a:gd name="T39" fmla="*/ 141 h 288"/>
              <a:gd name="T40" fmla="*/ 204 w 220"/>
              <a:gd name="T41" fmla="*/ 111 h 288"/>
              <a:gd name="T42" fmla="*/ 182 w 220"/>
              <a:gd name="T43" fmla="*/ 86 h 288"/>
              <a:gd name="T44" fmla="*/ 158 w 220"/>
              <a:gd name="T45" fmla="*/ 70 h 288"/>
              <a:gd name="T46" fmla="*/ 134 w 220"/>
              <a:gd name="T47" fmla="*/ 56 h 288"/>
              <a:gd name="T48" fmla="*/ 109 w 220"/>
              <a:gd name="T49" fmla="*/ 43 h 288"/>
              <a:gd name="T50" fmla="*/ 83 w 220"/>
              <a:gd name="T51" fmla="*/ 29 h 288"/>
              <a:gd name="T52" fmla="*/ 59 w 220"/>
              <a:gd name="T53" fmla="*/ 17 h 288"/>
              <a:gd name="T54" fmla="*/ 36 w 220"/>
              <a:gd name="T55" fmla="*/ 7 h 288"/>
              <a:gd name="T56" fmla="*/ 18 w 220"/>
              <a:gd name="T57" fmla="*/ 1 h 288"/>
              <a:gd name="T58" fmla="*/ 4 w 220"/>
              <a:gd name="T59" fmla="*/ 0 h 288"/>
              <a:gd name="T60" fmla="*/ 9 w 220"/>
              <a:gd name="T61" fmla="*/ 7 h 288"/>
              <a:gd name="T62" fmla="*/ 31 w 220"/>
              <a:gd name="T63" fmla="*/ 18 h 288"/>
              <a:gd name="T64" fmla="*/ 54 w 220"/>
              <a:gd name="T65" fmla="*/ 29 h 288"/>
              <a:gd name="T66" fmla="*/ 77 w 220"/>
              <a:gd name="T67" fmla="*/ 40 h 288"/>
              <a:gd name="T68" fmla="*/ 101 w 220"/>
              <a:gd name="T69" fmla="*/ 53 h 288"/>
              <a:gd name="T70" fmla="*/ 124 w 220"/>
              <a:gd name="T71" fmla="*/ 66 h 288"/>
              <a:gd name="T72" fmla="*/ 147 w 220"/>
              <a:gd name="T73" fmla="*/ 82 h 288"/>
              <a:gd name="T74" fmla="*/ 168 w 220"/>
              <a:gd name="T75" fmla="*/ 9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12935" name="Group 615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3381" y="2161"/>
            <a:chExt cx="183" cy="255"/>
          </a:xfrm>
        </p:grpSpPr>
        <p:pic>
          <p:nvPicPr>
            <p:cNvPr id="312936" name="Picture 616" descr="31u_bnrz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" y="2242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312937" name="Freeform 617"/>
            <p:cNvSpPr>
              <a:spLocks/>
            </p:cNvSpPr>
            <p:nvPr/>
          </p:nvSpPr>
          <p:spPr bwMode="auto">
            <a:xfrm>
              <a:off x="3430" y="2174"/>
              <a:ext cx="33" cy="39"/>
            </a:xfrm>
            <a:custGeom>
              <a:avLst/>
              <a:gdLst>
                <a:gd name="T0" fmla="*/ 70 w 199"/>
                <a:gd name="T1" fmla="*/ 29 h 232"/>
                <a:gd name="T2" fmla="*/ 55 w 199"/>
                <a:gd name="T3" fmla="*/ 39 h 232"/>
                <a:gd name="T4" fmla="*/ 42 w 199"/>
                <a:gd name="T5" fmla="*/ 50 h 232"/>
                <a:gd name="T6" fmla="*/ 30 w 199"/>
                <a:gd name="T7" fmla="*/ 63 h 232"/>
                <a:gd name="T8" fmla="*/ 20 w 199"/>
                <a:gd name="T9" fmla="*/ 77 h 232"/>
                <a:gd name="T10" fmla="*/ 12 w 199"/>
                <a:gd name="T11" fmla="*/ 91 h 232"/>
                <a:gd name="T12" fmla="*/ 6 w 199"/>
                <a:gd name="T13" fmla="*/ 108 h 232"/>
                <a:gd name="T14" fmla="*/ 2 w 199"/>
                <a:gd name="T15" fmla="*/ 125 h 232"/>
                <a:gd name="T16" fmla="*/ 0 w 199"/>
                <a:gd name="T17" fmla="*/ 142 h 232"/>
                <a:gd name="T18" fmla="*/ 2 w 199"/>
                <a:gd name="T19" fmla="*/ 166 h 232"/>
                <a:gd name="T20" fmla="*/ 12 w 199"/>
                <a:gd name="T21" fmla="*/ 186 h 232"/>
                <a:gd name="T22" fmla="*/ 26 w 199"/>
                <a:gd name="T23" fmla="*/ 203 h 232"/>
                <a:gd name="T24" fmla="*/ 45 w 199"/>
                <a:gd name="T25" fmla="*/ 216 h 232"/>
                <a:gd name="T26" fmla="*/ 66 w 199"/>
                <a:gd name="T27" fmla="*/ 226 h 232"/>
                <a:gd name="T28" fmla="*/ 88 w 199"/>
                <a:gd name="T29" fmla="*/ 230 h 232"/>
                <a:gd name="T30" fmla="*/ 111 w 199"/>
                <a:gd name="T31" fmla="*/ 232 h 232"/>
                <a:gd name="T32" fmla="*/ 134 w 199"/>
                <a:gd name="T33" fmla="*/ 228 h 232"/>
                <a:gd name="T34" fmla="*/ 138 w 199"/>
                <a:gd name="T35" fmla="*/ 228 h 232"/>
                <a:gd name="T36" fmla="*/ 143 w 199"/>
                <a:gd name="T37" fmla="*/ 226 h 232"/>
                <a:gd name="T38" fmla="*/ 147 w 199"/>
                <a:gd name="T39" fmla="*/ 222 h 232"/>
                <a:gd name="T40" fmla="*/ 148 w 199"/>
                <a:gd name="T41" fmla="*/ 218 h 232"/>
                <a:gd name="T42" fmla="*/ 145 w 199"/>
                <a:gd name="T43" fmla="*/ 212 h 232"/>
                <a:gd name="T44" fmla="*/ 141 w 199"/>
                <a:gd name="T45" fmla="*/ 207 h 232"/>
                <a:gd name="T46" fmla="*/ 135 w 199"/>
                <a:gd name="T47" fmla="*/ 203 h 232"/>
                <a:gd name="T48" fmla="*/ 129 w 199"/>
                <a:gd name="T49" fmla="*/ 201 h 232"/>
                <a:gd name="T50" fmla="*/ 117 w 199"/>
                <a:gd name="T51" fmla="*/ 197 h 232"/>
                <a:gd name="T52" fmla="*/ 105 w 199"/>
                <a:gd name="T53" fmla="*/ 195 h 232"/>
                <a:gd name="T54" fmla="*/ 94 w 199"/>
                <a:gd name="T55" fmla="*/ 193 h 232"/>
                <a:gd name="T56" fmla="*/ 83 w 199"/>
                <a:gd name="T57" fmla="*/ 190 h 232"/>
                <a:gd name="T58" fmla="*/ 73 w 199"/>
                <a:gd name="T59" fmla="*/ 187 h 232"/>
                <a:gd name="T60" fmla="*/ 62 w 199"/>
                <a:gd name="T61" fmla="*/ 182 h 232"/>
                <a:gd name="T62" fmla="*/ 53 w 199"/>
                <a:gd name="T63" fmla="*/ 176 h 232"/>
                <a:gd name="T64" fmla="*/ 43 w 199"/>
                <a:gd name="T65" fmla="*/ 167 h 232"/>
                <a:gd name="T66" fmla="*/ 40 w 199"/>
                <a:gd name="T67" fmla="*/ 128 h 232"/>
                <a:gd name="T68" fmla="*/ 49 w 199"/>
                <a:gd name="T69" fmla="*/ 96 h 232"/>
                <a:gd name="T70" fmla="*/ 68 w 199"/>
                <a:gd name="T71" fmla="*/ 71 h 232"/>
                <a:gd name="T72" fmla="*/ 94 w 199"/>
                <a:gd name="T73" fmla="*/ 50 h 232"/>
                <a:gd name="T74" fmla="*/ 122 w 199"/>
                <a:gd name="T75" fmla="*/ 34 h 232"/>
                <a:gd name="T76" fmla="*/ 151 w 199"/>
                <a:gd name="T77" fmla="*/ 21 h 232"/>
                <a:gd name="T78" fmla="*/ 178 w 199"/>
                <a:gd name="T79" fmla="*/ 12 h 232"/>
                <a:gd name="T80" fmla="*/ 199 w 199"/>
                <a:gd name="T81" fmla="*/ 4 h 232"/>
                <a:gd name="T82" fmla="*/ 186 w 199"/>
                <a:gd name="T83" fmla="*/ 1 h 232"/>
                <a:gd name="T84" fmla="*/ 172 w 199"/>
                <a:gd name="T85" fmla="*/ 0 h 232"/>
                <a:gd name="T86" fmla="*/ 156 w 199"/>
                <a:gd name="T87" fmla="*/ 2 h 232"/>
                <a:gd name="T88" fmla="*/ 138 w 199"/>
                <a:gd name="T89" fmla="*/ 4 h 232"/>
                <a:gd name="T90" fmla="*/ 121 w 199"/>
                <a:gd name="T91" fmla="*/ 10 h 232"/>
                <a:gd name="T92" fmla="*/ 103 w 199"/>
                <a:gd name="T93" fmla="*/ 16 h 232"/>
                <a:gd name="T94" fmla="*/ 86 w 199"/>
                <a:gd name="T95" fmla="*/ 23 h 232"/>
                <a:gd name="T96" fmla="*/ 70 w 199"/>
                <a:gd name="T97" fmla="*/ 2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38" name="Freeform 618"/>
            <p:cNvSpPr>
              <a:spLocks/>
            </p:cNvSpPr>
            <p:nvPr/>
          </p:nvSpPr>
          <p:spPr bwMode="auto">
            <a:xfrm>
              <a:off x="3486" y="2173"/>
              <a:ext cx="22" cy="30"/>
            </a:xfrm>
            <a:custGeom>
              <a:avLst/>
              <a:gdLst>
                <a:gd name="T0" fmla="*/ 108 w 128"/>
                <a:gd name="T1" fmla="*/ 59 h 180"/>
                <a:gd name="T2" fmla="*/ 113 w 128"/>
                <a:gd name="T3" fmla="*/ 77 h 180"/>
                <a:gd name="T4" fmla="*/ 111 w 128"/>
                <a:gd name="T5" fmla="*/ 94 h 180"/>
                <a:gd name="T6" fmla="*/ 103 w 128"/>
                <a:gd name="T7" fmla="*/ 108 h 180"/>
                <a:gd name="T8" fmla="*/ 91 w 128"/>
                <a:gd name="T9" fmla="*/ 121 h 180"/>
                <a:gd name="T10" fmla="*/ 77 w 128"/>
                <a:gd name="T11" fmla="*/ 132 h 180"/>
                <a:gd name="T12" fmla="*/ 61 w 128"/>
                <a:gd name="T13" fmla="*/ 144 h 180"/>
                <a:gd name="T14" fmla="*/ 45 w 128"/>
                <a:gd name="T15" fmla="*/ 154 h 180"/>
                <a:gd name="T16" fmla="*/ 30 w 128"/>
                <a:gd name="T17" fmla="*/ 164 h 180"/>
                <a:gd name="T18" fmla="*/ 28 w 128"/>
                <a:gd name="T19" fmla="*/ 168 h 180"/>
                <a:gd name="T20" fmla="*/ 27 w 128"/>
                <a:gd name="T21" fmla="*/ 170 h 180"/>
                <a:gd name="T22" fmla="*/ 27 w 128"/>
                <a:gd name="T23" fmla="*/ 174 h 180"/>
                <a:gd name="T24" fmla="*/ 28 w 128"/>
                <a:gd name="T25" fmla="*/ 177 h 180"/>
                <a:gd name="T26" fmla="*/ 32 w 128"/>
                <a:gd name="T27" fmla="*/ 179 h 180"/>
                <a:gd name="T28" fmla="*/ 35 w 128"/>
                <a:gd name="T29" fmla="*/ 180 h 180"/>
                <a:gd name="T30" fmla="*/ 37 w 128"/>
                <a:gd name="T31" fmla="*/ 180 h 180"/>
                <a:gd name="T32" fmla="*/ 41 w 128"/>
                <a:gd name="T33" fmla="*/ 179 h 180"/>
                <a:gd name="T34" fmla="*/ 60 w 128"/>
                <a:gd name="T35" fmla="*/ 169 h 180"/>
                <a:gd name="T36" fmla="*/ 77 w 128"/>
                <a:gd name="T37" fmla="*/ 158 h 180"/>
                <a:gd name="T38" fmla="*/ 94 w 128"/>
                <a:gd name="T39" fmla="*/ 145 h 180"/>
                <a:gd name="T40" fmla="*/ 109 w 128"/>
                <a:gd name="T41" fmla="*/ 130 h 180"/>
                <a:gd name="T42" fmla="*/ 120 w 128"/>
                <a:gd name="T43" fmla="*/ 114 h 180"/>
                <a:gd name="T44" fmla="*/ 127 w 128"/>
                <a:gd name="T45" fmla="*/ 95 h 180"/>
                <a:gd name="T46" fmla="*/ 128 w 128"/>
                <a:gd name="T47" fmla="*/ 76 h 180"/>
                <a:gd name="T48" fmla="*/ 123 w 128"/>
                <a:gd name="T49" fmla="*/ 55 h 180"/>
                <a:gd name="T50" fmla="*/ 113 w 128"/>
                <a:gd name="T51" fmla="*/ 39 h 180"/>
                <a:gd name="T52" fmla="*/ 97 w 128"/>
                <a:gd name="T53" fmla="*/ 25 h 180"/>
                <a:gd name="T54" fmla="*/ 79 w 128"/>
                <a:gd name="T55" fmla="*/ 15 h 180"/>
                <a:gd name="T56" fmla="*/ 57 w 128"/>
                <a:gd name="T57" fmla="*/ 7 h 180"/>
                <a:gd name="T58" fmla="*/ 36 w 128"/>
                <a:gd name="T59" fmla="*/ 2 h 180"/>
                <a:gd name="T60" fmla="*/ 19 w 128"/>
                <a:gd name="T61" fmla="*/ 0 h 180"/>
                <a:gd name="T62" fmla="*/ 6 w 128"/>
                <a:gd name="T63" fmla="*/ 0 h 180"/>
                <a:gd name="T64" fmla="*/ 0 w 128"/>
                <a:gd name="T65" fmla="*/ 4 h 180"/>
                <a:gd name="T66" fmla="*/ 14 w 128"/>
                <a:gd name="T67" fmla="*/ 9 h 180"/>
                <a:gd name="T68" fmla="*/ 29 w 128"/>
                <a:gd name="T69" fmla="*/ 14 h 180"/>
                <a:gd name="T70" fmla="*/ 46 w 128"/>
                <a:gd name="T71" fmla="*/ 19 h 180"/>
                <a:gd name="T72" fmla="*/ 61 w 128"/>
                <a:gd name="T73" fmla="*/ 23 h 180"/>
                <a:gd name="T74" fmla="*/ 76 w 128"/>
                <a:gd name="T75" fmla="*/ 29 h 180"/>
                <a:gd name="T76" fmla="*/ 89 w 128"/>
                <a:gd name="T77" fmla="*/ 37 h 180"/>
                <a:gd name="T78" fmla="*/ 100 w 128"/>
                <a:gd name="T79" fmla="*/ 46 h 180"/>
                <a:gd name="T80" fmla="*/ 108 w 128"/>
                <a:gd name="T81" fmla="*/ 5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39" name="Freeform 619"/>
            <p:cNvSpPr>
              <a:spLocks/>
            </p:cNvSpPr>
            <p:nvPr/>
          </p:nvSpPr>
          <p:spPr bwMode="auto">
            <a:xfrm>
              <a:off x="3409" y="2166"/>
              <a:ext cx="54" cy="63"/>
            </a:xfrm>
            <a:custGeom>
              <a:avLst/>
              <a:gdLst>
                <a:gd name="T0" fmla="*/ 100 w 322"/>
                <a:gd name="T1" fmla="*/ 70 h 378"/>
                <a:gd name="T2" fmla="*/ 53 w 322"/>
                <a:gd name="T3" fmla="*/ 115 h 378"/>
                <a:gd name="T4" fmla="*/ 17 w 322"/>
                <a:gd name="T5" fmla="*/ 166 h 378"/>
                <a:gd name="T6" fmla="*/ 0 w 322"/>
                <a:gd name="T7" fmla="*/ 226 h 378"/>
                <a:gd name="T8" fmla="*/ 3 w 322"/>
                <a:gd name="T9" fmla="*/ 266 h 378"/>
                <a:gd name="T10" fmla="*/ 9 w 322"/>
                <a:gd name="T11" fmla="*/ 282 h 378"/>
                <a:gd name="T12" fmla="*/ 19 w 322"/>
                <a:gd name="T13" fmla="*/ 297 h 378"/>
                <a:gd name="T14" fmla="*/ 32 w 322"/>
                <a:gd name="T15" fmla="*/ 310 h 378"/>
                <a:gd name="T16" fmla="*/ 56 w 322"/>
                <a:gd name="T17" fmla="*/ 324 h 378"/>
                <a:gd name="T18" fmla="*/ 86 w 322"/>
                <a:gd name="T19" fmla="*/ 338 h 378"/>
                <a:gd name="T20" fmla="*/ 119 w 322"/>
                <a:gd name="T21" fmla="*/ 350 h 378"/>
                <a:gd name="T22" fmla="*/ 152 w 322"/>
                <a:gd name="T23" fmla="*/ 359 h 378"/>
                <a:gd name="T24" fmla="*/ 186 w 322"/>
                <a:gd name="T25" fmla="*/ 366 h 378"/>
                <a:gd name="T26" fmla="*/ 220 w 322"/>
                <a:gd name="T27" fmla="*/ 371 h 378"/>
                <a:gd name="T28" fmla="*/ 254 w 322"/>
                <a:gd name="T29" fmla="*/ 374 h 378"/>
                <a:gd name="T30" fmla="*/ 289 w 322"/>
                <a:gd name="T31" fmla="*/ 376 h 378"/>
                <a:gd name="T32" fmla="*/ 311 w 322"/>
                <a:gd name="T33" fmla="*/ 378 h 378"/>
                <a:gd name="T34" fmla="*/ 320 w 322"/>
                <a:gd name="T35" fmla="*/ 371 h 378"/>
                <a:gd name="T36" fmla="*/ 322 w 322"/>
                <a:gd name="T37" fmla="*/ 360 h 378"/>
                <a:gd name="T38" fmla="*/ 315 w 322"/>
                <a:gd name="T39" fmla="*/ 352 h 378"/>
                <a:gd name="T40" fmla="*/ 294 w 322"/>
                <a:gd name="T41" fmla="*/ 347 h 378"/>
                <a:gd name="T42" fmla="*/ 263 w 322"/>
                <a:gd name="T43" fmla="*/ 341 h 378"/>
                <a:gd name="T44" fmla="*/ 232 w 322"/>
                <a:gd name="T45" fmla="*/ 336 h 378"/>
                <a:gd name="T46" fmla="*/ 200 w 322"/>
                <a:gd name="T47" fmla="*/ 332 h 378"/>
                <a:gd name="T48" fmla="*/ 170 w 322"/>
                <a:gd name="T49" fmla="*/ 326 h 378"/>
                <a:gd name="T50" fmla="*/ 139 w 322"/>
                <a:gd name="T51" fmla="*/ 318 h 378"/>
                <a:gd name="T52" fmla="*/ 110 w 322"/>
                <a:gd name="T53" fmla="*/ 309 h 378"/>
                <a:gd name="T54" fmla="*/ 80 w 322"/>
                <a:gd name="T55" fmla="*/ 297 h 378"/>
                <a:gd name="T56" fmla="*/ 55 w 322"/>
                <a:gd name="T57" fmla="*/ 281 h 378"/>
                <a:gd name="T58" fmla="*/ 38 w 322"/>
                <a:gd name="T59" fmla="*/ 259 h 378"/>
                <a:gd name="T60" fmla="*/ 34 w 322"/>
                <a:gd name="T61" fmla="*/ 232 h 378"/>
                <a:gd name="T62" fmla="*/ 38 w 322"/>
                <a:gd name="T63" fmla="*/ 200 h 378"/>
                <a:gd name="T64" fmla="*/ 51 w 322"/>
                <a:gd name="T65" fmla="*/ 170 h 378"/>
                <a:gd name="T66" fmla="*/ 71 w 322"/>
                <a:gd name="T67" fmla="*/ 137 h 378"/>
                <a:gd name="T68" fmla="*/ 94 w 322"/>
                <a:gd name="T69" fmla="*/ 110 h 378"/>
                <a:gd name="T70" fmla="*/ 123 w 322"/>
                <a:gd name="T71" fmla="*/ 82 h 378"/>
                <a:gd name="T72" fmla="*/ 153 w 322"/>
                <a:gd name="T73" fmla="*/ 57 h 378"/>
                <a:gd name="T74" fmla="*/ 195 w 322"/>
                <a:gd name="T75" fmla="*/ 38 h 378"/>
                <a:gd name="T76" fmla="*/ 238 w 322"/>
                <a:gd name="T77" fmla="*/ 20 h 378"/>
                <a:gd name="T78" fmla="*/ 264 w 322"/>
                <a:gd name="T79" fmla="*/ 7 h 378"/>
                <a:gd name="T80" fmla="*/ 256 w 322"/>
                <a:gd name="T81" fmla="*/ 0 h 378"/>
                <a:gd name="T82" fmla="*/ 221 w 322"/>
                <a:gd name="T83" fmla="*/ 4 h 378"/>
                <a:gd name="T84" fmla="*/ 180 w 322"/>
                <a:gd name="T85" fmla="*/ 18 h 378"/>
                <a:gd name="T86" fmla="*/ 141 w 322"/>
                <a:gd name="T87" fmla="*/ 3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40" name="Freeform 620"/>
            <p:cNvSpPr>
              <a:spLocks/>
            </p:cNvSpPr>
            <p:nvPr/>
          </p:nvSpPr>
          <p:spPr bwMode="auto">
            <a:xfrm>
              <a:off x="3485" y="2164"/>
              <a:ext cx="47" cy="42"/>
            </a:xfrm>
            <a:custGeom>
              <a:avLst/>
              <a:gdLst>
                <a:gd name="T0" fmla="*/ 235 w 283"/>
                <a:gd name="T1" fmla="*/ 77 h 252"/>
                <a:gd name="T2" fmla="*/ 248 w 283"/>
                <a:gd name="T3" fmla="*/ 91 h 252"/>
                <a:gd name="T4" fmla="*/ 256 w 283"/>
                <a:gd name="T5" fmla="*/ 107 h 252"/>
                <a:gd name="T6" fmla="*/ 259 w 283"/>
                <a:gd name="T7" fmla="*/ 124 h 252"/>
                <a:gd name="T8" fmla="*/ 259 w 283"/>
                <a:gd name="T9" fmla="*/ 142 h 252"/>
                <a:gd name="T10" fmla="*/ 257 w 283"/>
                <a:gd name="T11" fmla="*/ 157 h 252"/>
                <a:gd name="T12" fmla="*/ 252 w 283"/>
                <a:gd name="T13" fmla="*/ 170 h 252"/>
                <a:gd name="T14" fmla="*/ 244 w 283"/>
                <a:gd name="T15" fmla="*/ 183 h 252"/>
                <a:gd name="T16" fmla="*/ 236 w 283"/>
                <a:gd name="T17" fmla="*/ 193 h 252"/>
                <a:gd name="T18" fmla="*/ 225 w 283"/>
                <a:gd name="T19" fmla="*/ 204 h 252"/>
                <a:gd name="T20" fmla="*/ 215 w 283"/>
                <a:gd name="T21" fmla="*/ 214 h 252"/>
                <a:gd name="T22" fmla="*/ 204 w 283"/>
                <a:gd name="T23" fmla="*/ 224 h 252"/>
                <a:gd name="T24" fmla="*/ 194 w 283"/>
                <a:gd name="T25" fmla="*/ 234 h 252"/>
                <a:gd name="T26" fmla="*/ 191 w 283"/>
                <a:gd name="T27" fmla="*/ 238 h 252"/>
                <a:gd name="T28" fmla="*/ 191 w 283"/>
                <a:gd name="T29" fmla="*/ 241 h 252"/>
                <a:gd name="T30" fmla="*/ 191 w 283"/>
                <a:gd name="T31" fmla="*/ 245 h 252"/>
                <a:gd name="T32" fmla="*/ 194 w 283"/>
                <a:gd name="T33" fmla="*/ 248 h 252"/>
                <a:gd name="T34" fmla="*/ 197 w 283"/>
                <a:gd name="T35" fmla="*/ 250 h 252"/>
                <a:gd name="T36" fmla="*/ 202 w 283"/>
                <a:gd name="T37" fmla="*/ 252 h 252"/>
                <a:gd name="T38" fmla="*/ 205 w 283"/>
                <a:gd name="T39" fmla="*/ 250 h 252"/>
                <a:gd name="T40" fmla="*/ 209 w 283"/>
                <a:gd name="T41" fmla="*/ 248 h 252"/>
                <a:gd name="T42" fmla="*/ 232 w 283"/>
                <a:gd name="T43" fmla="*/ 233 h 252"/>
                <a:gd name="T44" fmla="*/ 252 w 283"/>
                <a:gd name="T45" fmla="*/ 214 h 252"/>
                <a:gd name="T46" fmla="*/ 268 w 283"/>
                <a:gd name="T47" fmla="*/ 192 h 252"/>
                <a:gd name="T48" fmla="*/ 278 w 283"/>
                <a:gd name="T49" fmla="*/ 167 h 252"/>
                <a:gd name="T50" fmla="*/ 283 w 283"/>
                <a:gd name="T51" fmla="*/ 141 h 252"/>
                <a:gd name="T52" fmla="*/ 280 w 283"/>
                <a:gd name="T53" fmla="*/ 115 h 252"/>
                <a:gd name="T54" fmla="*/ 271 w 283"/>
                <a:gd name="T55" fmla="*/ 91 h 252"/>
                <a:gd name="T56" fmla="*/ 252 w 283"/>
                <a:gd name="T57" fmla="*/ 69 h 252"/>
                <a:gd name="T58" fmla="*/ 238 w 283"/>
                <a:gd name="T59" fmla="*/ 57 h 252"/>
                <a:gd name="T60" fmla="*/ 222 w 283"/>
                <a:gd name="T61" fmla="*/ 48 h 252"/>
                <a:gd name="T62" fmla="*/ 204 w 283"/>
                <a:gd name="T63" fmla="*/ 39 h 252"/>
                <a:gd name="T64" fmla="*/ 184 w 283"/>
                <a:gd name="T65" fmla="*/ 31 h 252"/>
                <a:gd name="T66" fmla="*/ 164 w 283"/>
                <a:gd name="T67" fmla="*/ 23 h 252"/>
                <a:gd name="T68" fmla="*/ 144 w 283"/>
                <a:gd name="T69" fmla="*/ 17 h 252"/>
                <a:gd name="T70" fmla="*/ 123 w 283"/>
                <a:gd name="T71" fmla="*/ 13 h 252"/>
                <a:gd name="T72" fmla="*/ 103 w 283"/>
                <a:gd name="T73" fmla="*/ 8 h 252"/>
                <a:gd name="T74" fmla="*/ 83 w 283"/>
                <a:gd name="T75" fmla="*/ 5 h 252"/>
                <a:gd name="T76" fmla="*/ 66 w 283"/>
                <a:gd name="T77" fmla="*/ 2 h 252"/>
                <a:gd name="T78" fmla="*/ 48 w 283"/>
                <a:gd name="T79" fmla="*/ 0 h 252"/>
                <a:gd name="T80" fmla="*/ 34 w 283"/>
                <a:gd name="T81" fmla="*/ 0 h 252"/>
                <a:gd name="T82" fmla="*/ 21 w 283"/>
                <a:gd name="T83" fmla="*/ 0 h 252"/>
                <a:gd name="T84" fmla="*/ 11 w 283"/>
                <a:gd name="T85" fmla="*/ 0 h 252"/>
                <a:gd name="T86" fmla="*/ 4 w 283"/>
                <a:gd name="T87" fmla="*/ 2 h 252"/>
                <a:gd name="T88" fmla="*/ 0 w 283"/>
                <a:gd name="T89" fmla="*/ 5 h 252"/>
                <a:gd name="T90" fmla="*/ 12 w 283"/>
                <a:gd name="T91" fmla="*/ 7 h 252"/>
                <a:gd name="T92" fmla="*/ 24 w 283"/>
                <a:gd name="T93" fmla="*/ 8 h 252"/>
                <a:gd name="T94" fmla="*/ 38 w 283"/>
                <a:gd name="T95" fmla="*/ 10 h 252"/>
                <a:gd name="T96" fmla="*/ 52 w 283"/>
                <a:gd name="T97" fmla="*/ 13 h 252"/>
                <a:gd name="T98" fmla="*/ 66 w 283"/>
                <a:gd name="T99" fmla="*/ 16 h 252"/>
                <a:gd name="T100" fmla="*/ 82 w 283"/>
                <a:gd name="T101" fmla="*/ 18 h 252"/>
                <a:gd name="T102" fmla="*/ 98 w 283"/>
                <a:gd name="T103" fmla="*/ 22 h 252"/>
                <a:gd name="T104" fmla="*/ 114 w 283"/>
                <a:gd name="T105" fmla="*/ 25 h 252"/>
                <a:gd name="T106" fmla="*/ 129 w 283"/>
                <a:gd name="T107" fmla="*/ 30 h 252"/>
                <a:gd name="T108" fmla="*/ 146 w 283"/>
                <a:gd name="T109" fmla="*/ 34 h 252"/>
                <a:gd name="T110" fmla="*/ 162 w 283"/>
                <a:gd name="T111" fmla="*/ 39 h 252"/>
                <a:gd name="T112" fmla="*/ 177 w 283"/>
                <a:gd name="T113" fmla="*/ 45 h 252"/>
                <a:gd name="T114" fmla="*/ 193 w 283"/>
                <a:gd name="T115" fmla="*/ 52 h 252"/>
                <a:gd name="T116" fmla="*/ 208 w 283"/>
                <a:gd name="T117" fmla="*/ 60 h 252"/>
                <a:gd name="T118" fmla="*/ 222 w 283"/>
                <a:gd name="T119" fmla="*/ 68 h 252"/>
                <a:gd name="T120" fmla="*/ 235 w 283"/>
                <a:gd name="T121" fmla="*/ 7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41" name="Freeform 621"/>
            <p:cNvSpPr>
              <a:spLocks/>
            </p:cNvSpPr>
            <p:nvPr/>
          </p:nvSpPr>
          <p:spPr bwMode="auto">
            <a:xfrm>
              <a:off x="3389" y="2184"/>
              <a:ext cx="19" cy="39"/>
            </a:xfrm>
            <a:custGeom>
              <a:avLst/>
              <a:gdLst>
                <a:gd name="T0" fmla="*/ 0 w 114"/>
                <a:gd name="T1" fmla="*/ 130 h 238"/>
                <a:gd name="T2" fmla="*/ 0 w 114"/>
                <a:gd name="T3" fmla="*/ 149 h 238"/>
                <a:gd name="T4" fmla="*/ 4 w 114"/>
                <a:gd name="T5" fmla="*/ 168 h 238"/>
                <a:gd name="T6" fmla="*/ 12 w 114"/>
                <a:gd name="T7" fmla="*/ 185 h 238"/>
                <a:gd name="T8" fmla="*/ 24 w 114"/>
                <a:gd name="T9" fmla="*/ 200 h 238"/>
                <a:gd name="T10" fmla="*/ 38 w 114"/>
                <a:gd name="T11" fmla="*/ 213 h 238"/>
                <a:gd name="T12" fmla="*/ 55 w 114"/>
                <a:gd name="T13" fmla="*/ 224 h 238"/>
                <a:gd name="T14" fmla="*/ 73 w 114"/>
                <a:gd name="T15" fmla="*/ 232 h 238"/>
                <a:gd name="T16" fmla="*/ 92 w 114"/>
                <a:gd name="T17" fmla="*/ 237 h 238"/>
                <a:gd name="T18" fmla="*/ 98 w 114"/>
                <a:gd name="T19" fmla="*/ 238 h 238"/>
                <a:gd name="T20" fmla="*/ 104 w 114"/>
                <a:gd name="T21" fmla="*/ 235 h 238"/>
                <a:gd name="T22" fmla="*/ 109 w 114"/>
                <a:gd name="T23" fmla="*/ 232 h 238"/>
                <a:gd name="T24" fmla="*/ 111 w 114"/>
                <a:gd name="T25" fmla="*/ 227 h 238"/>
                <a:gd name="T26" fmla="*/ 111 w 114"/>
                <a:gd name="T27" fmla="*/ 222 h 238"/>
                <a:gd name="T28" fmla="*/ 110 w 114"/>
                <a:gd name="T29" fmla="*/ 216 h 238"/>
                <a:gd name="T30" fmla="*/ 106 w 114"/>
                <a:gd name="T31" fmla="*/ 211 h 238"/>
                <a:gd name="T32" fmla="*/ 100 w 114"/>
                <a:gd name="T33" fmla="*/ 209 h 238"/>
                <a:gd name="T34" fmla="*/ 82 w 114"/>
                <a:gd name="T35" fmla="*/ 202 h 238"/>
                <a:gd name="T36" fmla="*/ 64 w 114"/>
                <a:gd name="T37" fmla="*/ 193 h 238"/>
                <a:gd name="T38" fmla="*/ 50 w 114"/>
                <a:gd name="T39" fmla="*/ 180 h 238"/>
                <a:gd name="T40" fmla="*/ 39 w 114"/>
                <a:gd name="T41" fmla="*/ 167 h 238"/>
                <a:gd name="T42" fmla="*/ 32 w 114"/>
                <a:gd name="T43" fmla="*/ 149 h 238"/>
                <a:gd name="T44" fmla="*/ 29 w 114"/>
                <a:gd name="T45" fmla="*/ 131 h 238"/>
                <a:gd name="T46" fmla="*/ 29 w 114"/>
                <a:gd name="T47" fmla="*/ 111 h 238"/>
                <a:gd name="T48" fmla="*/ 35 w 114"/>
                <a:gd name="T49" fmla="*/ 91 h 238"/>
                <a:gd name="T50" fmla="*/ 42 w 114"/>
                <a:gd name="T51" fmla="*/ 76 h 238"/>
                <a:gd name="T52" fmla="*/ 51 w 114"/>
                <a:gd name="T53" fmla="*/ 62 h 238"/>
                <a:gd name="T54" fmla="*/ 62 w 114"/>
                <a:gd name="T55" fmla="*/ 49 h 238"/>
                <a:gd name="T56" fmla="*/ 73 w 114"/>
                <a:gd name="T57" fmla="*/ 38 h 238"/>
                <a:gd name="T58" fmla="*/ 84 w 114"/>
                <a:gd name="T59" fmla="*/ 28 h 238"/>
                <a:gd name="T60" fmla="*/ 96 w 114"/>
                <a:gd name="T61" fmla="*/ 18 h 238"/>
                <a:gd name="T62" fmla="*/ 106 w 114"/>
                <a:gd name="T63" fmla="*/ 9 h 238"/>
                <a:gd name="T64" fmla="*/ 114 w 114"/>
                <a:gd name="T65" fmla="*/ 1 h 238"/>
                <a:gd name="T66" fmla="*/ 106 w 114"/>
                <a:gd name="T67" fmla="*/ 0 h 238"/>
                <a:gd name="T68" fmla="*/ 93 w 114"/>
                <a:gd name="T69" fmla="*/ 6 h 238"/>
                <a:gd name="T70" fmla="*/ 76 w 114"/>
                <a:gd name="T71" fmla="*/ 18 h 238"/>
                <a:gd name="T72" fmla="*/ 56 w 114"/>
                <a:gd name="T73" fmla="*/ 36 h 238"/>
                <a:gd name="T74" fmla="*/ 37 w 114"/>
                <a:gd name="T75" fmla="*/ 57 h 238"/>
                <a:gd name="T76" fmla="*/ 20 w 114"/>
                <a:gd name="T77" fmla="*/ 80 h 238"/>
                <a:gd name="T78" fmla="*/ 7 w 114"/>
                <a:gd name="T79" fmla="*/ 106 h 238"/>
                <a:gd name="T80" fmla="*/ 0 w 114"/>
                <a:gd name="T81" fmla="*/ 13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42" name="Freeform 622"/>
            <p:cNvSpPr>
              <a:spLocks/>
            </p:cNvSpPr>
            <p:nvPr/>
          </p:nvSpPr>
          <p:spPr bwMode="auto">
            <a:xfrm>
              <a:off x="3523" y="2161"/>
              <a:ext cx="41" cy="52"/>
            </a:xfrm>
            <a:custGeom>
              <a:avLst/>
              <a:gdLst>
                <a:gd name="T0" fmla="*/ 207 w 246"/>
                <a:gd name="T1" fmla="*/ 124 h 310"/>
                <a:gd name="T2" fmla="*/ 219 w 246"/>
                <a:gd name="T3" fmla="*/ 143 h 310"/>
                <a:gd name="T4" fmla="*/ 225 w 246"/>
                <a:gd name="T5" fmla="*/ 164 h 310"/>
                <a:gd name="T6" fmla="*/ 221 w 246"/>
                <a:gd name="T7" fmla="*/ 187 h 310"/>
                <a:gd name="T8" fmla="*/ 208 w 246"/>
                <a:gd name="T9" fmla="*/ 209 h 310"/>
                <a:gd name="T10" fmla="*/ 188 w 246"/>
                <a:gd name="T11" fmla="*/ 228 h 310"/>
                <a:gd name="T12" fmla="*/ 166 w 246"/>
                <a:gd name="T13" fmla="*/ 246 h 310"/>
                <a:gd name="T14" fmla="*/ 143 w 246"/>
                <a:gd name="T15" fmla="*/ 264 h 310"/>
                <a:gd name="T16" fmla="*/ 129 w 246"/>
                <a:gd name="T17" fmla="*/ 278 h 310"/>
                <a:gd name="T18" fmla="*/ 124 w 246"/>
                <a:gd name="T19" fmla="*/ 287 h 310"/>
                <a:gd name="T20" fmla="*/ 120 w 246"/>
                <a:gd name="T21" fmla="*/ 296 h 310"/>
                <a:gd name="T22" fmla="*/ 121 w 246"/>
                <a:gd name="T23" fmla="*/ 305 h 310"/>
                <a:gd name="T24" fmla="*/ 130 w 246"/>
                <a:gd name="T25" fmla="*/ 310 h 310"/>
                <a:gd name="T26" fmla="*/ 139 w 246"/>
                <a:gd name="T27" fmla="*/ 309 h 310"/>
                <a:gd name="T28" fmla="*/ 154 w 246"/>
                <a:gd name="T29" fmla="*/ 293 h 310"/>
                <a:gd name="T30" fmla="*/ 180 w 246"/>
                <a:gd name="T31" fmla="*/ 269 h 310"/>
                <a:gd name="T32" fmla="*/ 207 w 246"/>
                <a:gd name="T33" fmla="*/ 246 h 310"/>
                <a:gd name="T34" fmla="*/ 231 w 246"/>
                <a:gd name="T35" fmla="*/ 219 h 310"/>
                <a:gd name="T36" fmla="*/ 245 w 246"/>
                <a:gd name="T37" fmla="*/ 187 h 310"/>
                <a:gd name="T38" fmla="*/ 242 w 246"/>
                <a:gd name="T39" fmla="*/ 153 h 310"/>
                <a:gd name="T40" fmla="*/ 227 w 246"/>
                <a:gd name="T41" fmla="*/ 120 h 310"/>
                <a:gd name="T42" fmla="*/ 201 w 246"/>
                <a:gd name="T43" fmla="*/ 94 h 310"/>
                <a:gd name="T44" fmla="*/ 177 w 246"/>
                <a:gd name="T45" fmla="*/ 74 h 310"/>
                <a:gd name="T46" fmla="*/ 152 w 246"/>
                <a:gd name="T47" fmla="*/ 60 h 310"/>
                <a:gd name="T48" fmla="*/ 126 w 246"/>
                <a:gd name="T49" fmla="*/ 43 h 310"/>
                <a:gd name="T50" fmla="*/ 98 w 246"/>
                <a:gd name="T51" fmla="*/ 28 h 310"/>
                <a:gd name="T52" fmla="*/ 72 w 246"/>
                <a:gd name="T53" fmla="*/ 16 h 310"/>
                <a:gd name="T54" fmla="*/ 46 w 246"/>
                <a:gd name="T55" fmla="*/ 7 h 310"/>
                <a:gd name="T56" fmla="*/ 24 w 246"/>
                <a:gd name="T57" fmla="*/ 1 h 310"/>
                <a:gd name="T58" fmla="*/ 7 w 246"/>
                <a:gd name="T59" fmla="*/ 1 h 310"/>
                <a:gd name="T60" fmla="*/ 8 w 246"/>
                <a:gd name="T61" fmla="*/ 6 h 310"/>
                <a:gd name="T62" fmla="*/ 28 w 246"/>
                <a:gd name="T63" fmla="*/ 14 h 310"/>
                <a:gd name="T64" fmla="*/ 51 w 246"/>
                <a:gd name="T65" fmla="*/ 24 h 310"/>
                <a:gd name="T66" fmla="*/ 78 w 246"/>
                <a:gd name="T67" fmla="*/ 37 h 310"/>
                <a:gd name="T68" fmla="*/ 106 w 246"/>
                <a:gd name="T69" fmla="*/ 51 h 310"/>
                <a:gd name="T70" fmla="*/ 134 w 246"/>
                <a:gd name="T71" fmla="*/ 69 h 310"/>
                <a:gd name="T72" fmla="*/ 163 w 246"/>
                <a:gd name="T73" fmla="*/ 87 h 310"/>
                <a:gd name="T74" fmla="*/ 187 w 246"/>
                <a:gd name="T75" fmla="*/ 10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43" name="Freeform 623"/>
            <p:cNvSpPr>
              <a:spLocks/>
            </p:cNvSpPr>
            <p:nvPr/>
          </p:nvSpPr>
          <p:spPr bwMode="auto">
            <a:xfrm>
              <a:off x="3478" y="2222"/>
              <a:ext cx="14" cy="31"/>
            </a:xfrm>
            <a:custGeom>
              <a:avLst/>
              <a:gdLst>
                <a:gd name="T0" fmla="*/ 31 w 83"/>
                <a:gd name="T1" fmla="*/ 14 h 187"/>
                <a:gd name="T2" fmla="*/ 29 w 83"/>
                <a:gd name="T3" fmla="*/ 8 h 187"/>
                <a:gd name="T4" fmla="*/ 25 w 83"/>
                <a:gd name="T5" fmla="*/ 3 h 187"/>
                <a:gd name="T6" fmla="*/ 19 w 83"/>
                <a:gd name="T7" fmla="*/ 1 h 187"/>
                <a:gd name="T8" fmla="*/ 14 w 83"/>
                <a:gd name="T9" fmla="*/ 0 h 187"/>
                <a:gd name="T10" fmla="*/ 8 w 83"/>
                <a:gd name="T11" fmla="*/ 2 h 187"/>
                <a:gd name="T12" fmla="*/ 3 w 83"/>
                <a:gd name="T13" fmla="*/ 5 h 187"/>
                <a:gd name="T14" fmla="*/ 0 w 83"/>
                <a:gd name="T15" fmla="*/ 11 h 187"/>
                <a:gd name="T16" fmla="*/ 0 w 83"/>
                <a:gd name="T17" fmla="*/ 17 h 187"/>
                <a:gd name="T18" fmla="*/ 5 w 83"/>
                <a:gd name="T19" fmla="*/ 42 h 187"/>
                <a:gd name="T20" fmla="*/ 15 w 83"/>
                <a:gd name="T21" fmla="*/ 71 h 187"/>
                <a:gd name="T22" fmla="*/ 27 w 83"/>
                <a:gd name="T23" fmla="*/ 100 h 187"/>
                <a:gd name="T24" fmla="*/ 41 w 83"/>
                <a:gd name="T25" fmla="*/ 127 h 187"/>
                <a:gd name="T26" fmla="*/ 55 w 83"/>
                <a:gd name="T27" fmla="*/ 151 h 187"/>
                <a:gd name="T28" fmla="*/ 68 w 83"/>
                <a:gd name="T29" fmla="*/ 171 h 187"/>
                <a:gd name="T30" fmla="*/ 77 w 83"/>
                <a:gd name="T31" fmla="*/ 184 h 187"/>
                <a:gd name="T32" fmla="*/ 83 w 83"/>
                <a:gd name="T33" fmla="*/ 187 h 187"/>
                <a:gd name="T34" fmla="*/ 80 w 83"/>
                <a:gd name="T35" fmla="*/ 174 h 187"/>
                <a:gd name="T36" fmla="*/ 75 w 83"/>
                <a:gd name="T37" fmla="*/ 158 h 187"/>
                <a:gd name="T38" fmla="*/ 68 w 83"/>
                <a:gd name="T39" fmla="*/ 138 h 187"/>
                <a:gd name="T40" fmla="*/ 59 w 83"/>
                <a:gd name="T41" fmla="*/ 113 h 187"/>
                <a:gd name="T42" fmla="*/ 51 w 83"/>
                <a:gd name="T43" fmla="*/ 88 h 187"/>
                <a:gd name="T44" fmla="*/ 43 w 83"/>
                <a:gd name="T45" fmla="*/ 63 h 187"/>
                <a:gd name="T46" fmla="*/ 36 w 83"/>
                <a:gd name="T47" fmla="*/ 38 h 187"/>
                <a:gd name="T48" fmla="*/ 31 w 83"/>
                <a:gd name="T49" fmla="*/ 1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44" name="Freeform 624"/>
            <p:cNvSpPr>
              <a:spLocks/>
            </p:cNvSpPr>
            <p:nvPr/>
          </p:nvSpPr>
          <p:spPr bwMode="auto">
            <a:xfrm>
              <a:off x="3472" y="2205"/>
              <a:ext cx="7" cy="16"/>
            </a:xfrm>
            <a:custGeom>
              <a:avLst/>
              <a:gdLst>
                <a:gd name="T0" fmla="*/ 22 w 44"/>
                <a:gd name="T1" fmla="*/ 10 h 94"/>
                <a:gd name="T2" fmla="*/ 21 w 44"/>
                <a:gd name="T3" fmla="*/ 6 h 94"/>
                <a:gd name="T4" fmla="*/ 18 w 44"/>
                <a:gd name="T5" fmla="*/ 2 h 94"/>
                <a:gd name="T6" fmla="*/ 14 w 44"/>
                <a:gd name="T7" fmla="*/ 0 h 94"/>
                <a:gd name="T8" fmla="*/ 10 w 44"/>
                <a:gd name="T9" fmla="*/ 0 h 94"/>
                <a:gd name="T10" fmla="*/ 6 w 44"/>
                <a:gd name="T11" fmla="*/ 1 h 94"/>
                <a:gd name="T12" fmla="*/ 3 w 44"/>
                <a:gd name="T13" fmla="*/ 3 h 94"/>
                <a:gd name="T14" fmla="*/ 0 w 44"/>
                <a:gd name="T15" fmla="*/ 7 h 94"/>
                <a:gd name="T16" fmla="*/ 0 w 44"/>
                <a:gd name="T17" fmla="*/ 11 h 94"/>
                <a:gd name="T18" fmla="*/ 0 w 44"/>
                <a:gd name="T19" fmla="*/ 24 h 94"/>
                <a:gd name="T20" fmla="*/ 4 w 44"/>
                <a:gd name="T21" fmla="*/ 38 h 94"/>
                <a:gd name="T22" fmla="*/ 8 w 44"/>
                <a:gd name="T23" fmla="*/ 52 h 94"/>
                <a:gd name="T24" fmla="*/ 14 w 44"/>
                <a:gd name="T25" fmla="*/ 65 h 94"/>
                <a:gd name="T26" fmla="*/ 21 w 44"/>
                <a:gd name="T27" fmla="*/ 78 h 94"/>
                <a:gd name="T28" fmla="*/ 28 w 44"/>
                <a:gd name="T29" fmla="*/ 87 h 94"/>
                <a:gd name="T30" fmla="*/ 37 w 44"/>
                <a:gd name="T31" fmla="*/ 93 h 94"/>
                <a:gd name="T32" fmla="*/ 42 w 44"/>
                <a:gd name="T33" fmla="*/ 94 h 94"/>
                <a:gd name="T34" fmla="*/ 44 w 44"/>
                <a:gd name="T35" fmla="*/ 76 h 94"/>
                <a:gd name="T36" fmla="*/ 38 w 44"/>
                <a:gd name="T37" fmla="*/ 54 h 94"/>
                <a:gd name="T38" fmla="*/ 31 w 44"/>
                <a:gd name="T39" fmla="*/ 32 h 94"/>
                <a:gd name="T40" fmla="*/ 22 w 44"/>
                <a:gd name="T41" fmla="*/ 1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45" name="Freeform 625"/>
            <p:cNvSpPr>
              <a:spLocks/>
            </p:cNvSpPr>
            <p:nvPr/>
          </p:nvSpPr>
          <p:spPr bwMode="auto">
            <a:xfrm>
              <a:off x="3466" y="2194"/>
              <a:ext cx="6" cy="9"/>
            </a:xfrm>
            <a:custGeom>
              <a:avLst/>
              <a:gdLst>
                <a:gd name="T0" fmla="*/ 20 w 38"/>
                <a:gd name="T1" fmla="*/ 7 h 54"/>
                <a:gd name="T2" fmla="*/ 20 w 38"/>
                <a:gd name="T3" fmla="*/ 8 h 54"/>
                <a:gd name="T4" fmla="*/ 20 w 38"/>
                <a:gd name="T5" fmla="*/ 8 h 54"/>
                <a:gd name="T6" fmla="*/ 20 w 38"/>
                <a:gd name="T7" fmla="*/ 8 h 54"/>
                <a:gd name="T8" fmla="*/ 20 w 38"/>
                <a:gd name="T9" fmla="*/ 8 h 54"/>
                <a:gd name="T10" fmla="*/ 19 w 38"/>
                <a:gd name="T11" fmla="*/ 4 h 54"/>
                <a:gd name="T12" fmla="*/ 15 w 38"/>
                <a:gd name="T13" fmla="*/ 1 h 54"/>
                <a:gd name="T14" fmla="*/ 12 w 38"/>
                <a:gd name="T15" fmla="*/ 0 h 54"/>
                <a:gd name="T16" fmla="*/ 7 w 38"/>
                <a:gd name="T17" fmla="*/ 0 h 54"/>
                <a:gd name="T18" fmla="*/ 4 w 38"/>
                <a:gd name="T19" fmla="*/ 1 h 54"/>
                <a:gd name="T20" fmla="*/ 1 w 38"/>
                <a:gd name="T21" fmla="*/ 4 h 54"/>
                <a:gd name="T22" fmla="*/ 0 w 38"/>
                <a:gd name="T23" fmla="*/ 8 h 54"/>
                <a:gd name="T24" fmla="*/ 0 w 38"/>
                <a:gd name="T25" fmla="*/ 11 h 54"/>
                <a:gd name="T26" fmla="*/ 1 w 38"/>
                <a:gd name="T27" fmla="*/ 17 h 54"/>
                <a:gd name="T28" fmla="*/ 4 w 38"/>
                <a:gd name="T29" fmla="*/ 24 h 54"/>
                <a:gd name="T30" fmla="*/ 8 w 38"/>
                <a:gd name="T31" fmla="*/ 32 h 54"/>
                <a:gd name="T32" fmla="*/ 14 w 38"/>
                <a:gd name="T33" fmla="*/ 39 h 54"/>
                <a:gd name="T34" fmla="*/ 20 w 38"/>
                <a:gd name="T35" fmla="*/ 46 h 54"/>
                <a:gd name="T36" fmla="*/ 27 w 38"/>
                <a:gd name="T37" fmla="*/ 50 h 54"/>
                <a:gd name="T38" fmla="*/ 33 w 38"/>
                <a:gd name="T39" fmla="*/ 54 h 54"/>
                <a:gd name="T40" fmla="*/ 38 w 38"/>
                <a:gd name="T41" fmla="*/ 54 h 54"/>
                <a:gd name="T42" fmla="*/ 36 w 38"/>
                <a:gd name="T43" fmla="*/ 42 h 54"/>
                <a:gd name="T44" fmla="*/ 32 w 38"/>
                <a:gd name="T45" fmla="*/ 29 h 54"/>
                <a:gd name="T46" fmla="*/ 25 w 38"/>
                <a:gd name="T47" fmla="*/ 16 h 54"/>
                <a:gd name="T48" fmla="*/ 20 w 38"/>
                <a:gd name="T4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46" name="Freeform 626"/>
            <p:cNvSpPr>
              <a:spLocks/>
            </p:cNvSpPr>
            <p:nvPr/>
          </p:nvSpPr>
          <p:spPr bwMode="auto">
            <a:xfrm>
              <a:off x="3461" y="2186"/>
              <a:ext cx="8" cy="6"/>
            </a:xfrm>
            <a:custGeom>
              <a:avLst/>
              <a:gdLst>
                <a:gd name="T0" fmla="*/ 41 w 52"/>
                <a:gd name="T1" fmla="*/ 27 h 36"/>
                <a:gd name="T2" fmla="*/ 46 w 52"/>
                <a:gd name="T3" fmla="*/ 24 h 36"/>
                <a:gd name="T4" fmla="*/ 51 w 52"/>
                <a:gd name="T5" fmla="*/ 21 h 36"/>
                <a:gd name="T6" fmla="*/ 52 w 52"/>
                <a:gd name="T7" fmla="*/ 16 h 36"/>
                <a:gd name="T8" fmla="*/ 52 w 52"/>
                <a:gd name="T9" fmla="*/ 12 h 36"/>
                <a:gd name="T10" fmla="*/ 50 w 52"/>
                <a:gd name="T11" fmla="*/ 6 h 36"/>
                <a:gd name="T12" fmla="*/ 46 w 52"/>
                <a:gd name="T13" fmla="*/ 2 h 36"/>
                <a:gd name="T14" fmla="*/ 41 w 52"/>
                <a:gd name="T15" fmla="*/ 0 h 36"/>
                <a:gd name="T16" fmla="*/ 36 w 52"/>
                <a:gd name="T17" fmla="*/ 0 h 36"/>
                <a:gd name="T18" fmla="*/ 33 w 52"/>
                <a:gd name="T19" fmla="*/ 0 h 36"/>
                <a:gd name="T20" fmla="*/ 29 w 52"/>
                <a:gd name="T21" fmla="*/ 1 h 36"/>
                <a:gd name="T22" fmla="*/ 21 w 52"/>
                <a:gd name="T23" fmla="*/ 4 h 36"/>
                <a:gd name="T24" fmla="*/ 13 w 52"/>
                <a:gd name="T25" fmla="*/ 8 h 36"/>
                <a:gd name="T26" fmla="*/ 6 w 52"/>
                <a:gd name="T27" fmla="*/ 15 h 36"/>
                <a:gd name="T28" fmla="*/ 3 w 52"/>
                <a:gd name="T29" fmla="*/ 22 h 36"/>
                <a:gd name="T30" fmla="*/ 0 w 52"/>
                <a:gd name="T31" fmla="*/ 29 h 36"/>
                <a:gd name="T32" fmla="*/ 0 w 52"/>
                <a:gd name="T33" fmla="*/ 31 h 36"/>
                <a:gd name="T34" fmla="*/ 4 w 52"/>
                <a:gd name="T35" fmla="*/ 33 h 36"/>
                <a:gd name="T36" fmla="*/ 9 w 52"/>
                <a:gd name="T37" fmla="*/ 36 h 36"/>
                <a:gd name="T38" fmla="*/ 13 w 52"/>
                <a:gd name="T39" fmla="*/ 36 h 36"/>
                <a:gd name="T40" fmla="*/ 18 w 52"/>
                <a:gd name="T41" fmla="*/ 36 h 36"/>
                <a:gd name="T42" fmla="*/ 24 w 52"/>
                <a:gd name="T43" fmla="*/ 33 h 36"/>
                <a:gd name="T44" fmla="*/ 30 w 52"/>
                <a:gd name="T45" fmla="*/ 32 h 36"/>
                <a:gd name="T46" fmla="*/ 36 w 52"/>
                <a:gd name="T47" fmla="*/ 30 h 36"/>
                <a:gd name="T48" fmla="*/ 41 w 52"/>
                <a:gd name="T4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47" name="Freeform 627"/>
            <p:cNvSpPr>
              <a:spLocks/>
            </p:cNvSpPr>
            <p:nvPr/>
          </p:nvSpPr>
          <p:spPr bwMode="auto">
            <a:xfrm>
              <a:off x="3421" y="2176"/>
              <a:ext cx="33" cy="39"/>
            </a:xfrm>
            <a:custGeom>
              <a:avLst/>
              <a:gdLst>
                <a:gd name="T0" fmla="*/ 73 w 198"/>
                <a:gd name="T1" fmla="*/ 36 h 236"/>
                <a:gd name="T2" fmla="*/ 58 w 198"/>
                <a:gd name="T3" fmla="*/ 46 h 236"/>
                <a:gd name="T4" fmla="*/ 46 w 198"/>
                <a:gd name="T5" fmla="*/ 58 h 236"/>
                <a:gd name="T6" fmla="*/ 33 w 198"/>
                <a:gd name="T7" fmla="*/ 72 h 236"/>
                <a:gd name="T8" fmla="*/ 22 w 198"/>
                <a:gd name="T9" fmla="*/ 85 h 236"/>
                <a:gd name="T10" fmla="*/ 14 w 198"/>
                <a:gd name="T11" fmla="*/ 100 h 236"/>
                <a:gd name="T12" fmla="*/ 7 w 198"/>
                <a:gd name="T13" fmla="*/ 115 h 236"/>
                <a:gd name="T14" fmla="*/ 2 w 198"/>
                <a:gd name="T15" fmla="*/ 130 h 236"/>
                <a:gd name="T16" fmla="*/ 0 w 198"/>
                <a:gd name="T17" fmla="*/ 146 h 236"/>
                <a:gd name="T18" fmla="*/ 2 w 198"/>
                <a:gd name="T19" fmla="*/ 170 h 236"/>
                <a:gd name="T20" fmla="*/ 12 w 198"/>
                <a:gd name="T21" fmla="*/ 190 h 236"/>
                <a:gd name="T22" fmla="*/ 26 w 198"/>
                <a:gd name="T23" fmla="*/ 207 h 236"/>
                <a:gd name="T24" fmla="*/ 43 w 198"/>
                <a:gd name="T25" fmla="*/ 220 h 236"/>
                <a:gd name="T26" fmla="*/ 64 w 198"/>
                <a:gd name="T27" fmla="*/ 229 h 236"/>
                <a:gd name="T28" fmla="*/ 88 w 198"/>
                <a:gd name="T29" fmla="*/ 235 h 236"/>
                <a:gd name="T30" fmla="*/ 110 w 198"/>
                <a:gd name="T31" fmla="*/ 236 h 236"/>
                <a:gd name="T32" fmla="*/ 132 w 198"/>
                <a:gd name="T33" fmla="*/ 232 h 236"/>
                <a:gd name="T34" fmla="*/ 137 w 198"/>
                <a:gd name="T35" fmla="*/ 232 h 236"/>
                <a:gd name="T36" fmla="*/ 142 w 198"/>
                <a:gd name="T37" fmla="*/ 230 h 236"/>
                <a:gd name="T38" fmla="*/ 145 w 198"/>
                <a:gd name="T39" fmla="*/ 226 h 236"/>
                <a:gd name="T40" fmla="*/ 146 w 198"/>
                <a:gd name="T41" fmla="*/ 221 h 236"/>
                <a:gd name="T42" fmla="*/ 145 w 198"/>
                <a:gd name="T43" fmla="*/ 219 h 236"/>
                <a:gd name="T44" fmla="*/ 142 w 198"/>
                <a:gd name="T45" fmla="*/ 219 h 236"/>
                <a:gd name="T46" fmla="*/ 137 w 198"/>
                <a:gd name="T47" fmla="*/ 217 h 236"/>
                <a:gd name="T48" fmla="*/ 131 w 198"/>
                <a:gd name="T49" fmla="*/ 217 h 236"/>
                <a:gd name="T50" fmla="*/ 124 w 198"/>
                <a:gd name="T51" fmla="*/ 217 h 236"/>
                <a:gd name="T52" fmla="*/ 118 w 198"/>
                <a:gd name="T53" fmla="*/ 217 h 236"/>
                <a:gd name="T54" fmla="*/ 112 w 198"/>
                <a:gd name="T55" fmla="*/ 217 h 236"/>
                <a:gd name="T56" fmla="*/ 109 w 198"/>
                <a:gd name="T57" fmla="*/ 217 h 236"/>
                <a:gd name="T58" fmla="*/ 97 w 198"/>
                <a:gd name="T59" fmla="*/ 216 h 236"/>
                <a:gd name="T60" fmla="*/ 87 w 198"/>
                <a:gd name="T61" fmla="*/ 215 h 236"/>
                <a:gd name="T62" fmla="*/ 75 w 198"/>
                <a:gd name="T63" fmla="*/ 214 h 236"/>
                <a:gd name="T64" fmla="*/ 63 w 198"/>
                <a:gd name="T65" fmla="*/ 211 h 236"/>
                <a:gd name="T66" fmla="*/ 51 w 198"/>
                <a:gd name="T67" fmla="*/ 207 h 236"/>
                <a:gd name="T68" fmla="*/ 40 w 198"/>
                <a:gd name="T69" fmla="*/ 199 h 236"/>
                <a:gd name="T70" fmla="*/ 29 w 198"/>
                <a:gd name="T71" fmla="*/ 189 h 236"/>
                <a:gd name="T72" fmla="*/ 17 w 198"/>
                <a:gd name="T73" fmla="*/ 174 h 236"/>
                <a:gd name="T74" fmla="*/ 15 w 198"/>
                <a:gd name="T75" fmla="*/ 157 h 236"/>
                <a:gd name="T76" fmla="*/ 16 w 198"/>
                <a:gd name="T77" fmla="*/ 141 h 236"/>
                <a:gd name="T78" fmla="*/ 21 w 198"/>
                <a:gd name="T79" fmla="*/ 124 h 236"/>
                <a:gd name="T80" fmla="*/ 28 w 198"/>
                <a:gd name="T81" fmla="*/ 109 h 236"/>
                <a:gd name="T82" fmla="*/ 39 w 198"/>
                <a:gd name="T83" fmla="*/ 96 h 236"/>
                <a:gd name="T84" fmla="*/ 50 w 198"/>
                <a:gd name="T85" fmla="*/ 82 h 236"/>
                <a:gd name="T86" fmla="*/ 63 w 198"/>
                <a:gd name="T87" fmla="*/ 70 h 236"/>
                <a:gd name="T88" fmla="*/ 78 w 198"/>
                <a:gd name="T89" fmla="*/ 59 h 236"/>
                <a:gd name="T90" fmla="*/ 94 w 198"/>
                <a:gd name="T91" fmla="*/ 49 h 236"/>
                <a:gd name="T92" fmla="*/ 110 w 198"/>
                <a:gd name="T93" fmla="*/ 39 h 236"/>
                <a:gd name="T94" fmla="*/ 126 w 198"/>
                <a:gd name="T95" fmla="*/ 31 h 236"/>
                <a:gd name="T96" fmla="*/ 142 w 198"/>
                <a:gd name="T97" fmla="*/ 24 h 236"/>
                <a:gd name="T98" fmla="*/ 158 w 198"/>
                <a:gd name="T99" fmla="*/ 19 h 236"/>
                <a:gd name="T100" fmla="*/ 172 w 198"/>
                <a:gd name="T101" fmla="*/ 13 h 236"/>
                <a:gd name="T102" fmla="*/ 186 w 198"/>
                <a:gd name="T103" fmla="*/ 10 h 236"/>
                <a:gd name="T104" fmla="*/ 198 w 198"/>
                <a:gd name="T105" fmla="*/ 7 h 236"/>
                <a:gd name="T106" fmla="*/ 190 w 198"/>
                <a:gd name="T107" fmla="*/ 3 h 236"/>
                <a:gd name="T108" fmla="*/ 177 w 198"/>
                <a:gd name="T109" fmla="*/ 0 h 236"/>
                <a:gd name="T110" fmla="*/ 162 w 198"/>
                <a:gd name="T111" fmla="*/ 3 h 236"/>
                <a:gd name="T112" fmla="*/ 144 w 198"/>
                <a:gd name="T113" fmla="*/ 6 h 236"/>
                <a:gd name="T114" fmla="*/ 124 w 198"/>
                <a:gd name="T115" fmla="*/ 12 h 236"/>
                <a:gd name="T116" fmla="*/ 105 w 198"/>
                <a:gd name="T117" fmla="*/ 19 h 236"/>
                <a:gd name="T118" fmla="*/ 88 w 198"/>
                <a:gd name="T119" fmla="*/ 28 h 236"/>
                <a:gd name="T120" fmla="*/ 73 w 198"/>
                <a:gd name="T121" fmla="*/ 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48" name="Freeform 628"/>
            <p:cNvSpPr>
              <a:spLocks/>
            </p:cNvSpPr>
            <p:nvPr/>
          </p:nvSpPr>
          <p:spPr bwMode="auto">
            <a:xfrm>
              <a:off x="3477" y="2176"/>
              <a:ext cx="22" cy="30"/>
            </a:xfrm>
            <a:custGeom>
              <a:avLst/>
              <a:gdLst>
                <a:gd name="T0" fmla="*/ 108 w 128"/>
                <a:gd name="T1" fmla="*/ 61 h 183"/>
                <a:gd name="T2" fmla="*/ 111 w 128"/>
                <a:gd name="T3" fmla="*/ 80 h 183"/>
                <a:gd name="T4" fmla="*/ 109 w 128"/>
                <a:gd name="T5" fmla="*/ 97 h 183"/>
                <a:gd name="T6" fmla="*/ 101 w 128"/>
                <a:gd name="T7" fmla="*/ 110 h 183"/>
                <a:gd name="T8" fmla="*/ 89 w 128"/>
                <a:gd name="T9" fmla="*/ 123 h 183"/>
                <a:gd name="T10" fmla="*/ 75 w 128"/>
                <a:gd name="T11" fmla="*/ 134 h 183"/>
                <a:gd name="T12" fmla="*/ 60 w 128"/>
                <a:gd name="T13" fmla="*/ 145 h 183"/>
                <a:gd name="T14" fmla="*/ 43 w 128"/>
                <a:gd name="T15" fmla="*/ 156 h 183"/>
                <a:gd name="T16" fmla="*/ 29 w 128"/>
                <a:gd name="T17" fmla="*/ 167 h 183"/>
                <a:gd name="T18" fmla="*/ 27 w 128"/>
                <a:gd name="T19" fmla="*/ 170 h 183"/>
                <a:gd name="T20" fmla="*/ 26 w 128"/>
                <a:gd name="T21" fmla="*/ 172 h 183"/>
                <a:gd name="T22" fmla="*/ 26 w 128"/>
                <a:gd name="T23" fmla="*/ 176 h 183"/>
                <a:gd name="T24" fmla="*/ 28 w 128"/>
                <a:gd name="T25" fmla="*/ 179 h 183"/>
                <a:gd name="T26" fmla="*/ 30 w 128"/>
                <a:gd name="T27" fmla="*/ 182 h 183"/>
                <a:gd name="T28" fmla="*/ 34 w 128"/>
                <a:gd name="T29" fmla="*/ 183 h 183"/>
                <a:gd name="T30" fmla="*/ 37 w 128"/>
                <a:gd name="T31" fmla="*/ 183 h 183"/>
                <a:gd name="T32" fmla="*/ 41 w 128"/>
                <a:gd name="T33" fmla="*/ 182 h 183"/>
                <a:gd name="T34" fmla="*/ 58 w 128"/>
                <a:gd name="T35" fmla="*/ 171 h 183"/>
                <a:gd name="T36" fmla="*/ 76 w 128"/>
                <a:gd name="T37" fmla="*/ 160 h 183"/>
                <a:gd name="T38" fmla="*/ 92 w 128"/>
                <a:gd name="T39" fmla="*/ 147 h 183"/>
                <a:gd name="T40" fmla="*/ 108 w 128"/>
                <a:gd name="T41" fmla="*/ 132 h 183"/>
                <a:gd name="T42" fmla="*/ 118 w 128"/>
                <a:gd name="T43" fmla="*/ 116 h 183"/>
                <a:gd name="T44" fmla="*/ 125 w 128"/>
                <a:gd name="T45" fmla="*/ 98 h 183"/>
                <a:gd name="T46" fmla="*/ 128 w 128"/>
                <a:gd name="T47" fmla="*/ 78 h 183"/>
                <a:gd name="T48" fmla="*/ 123 w 128"/>
                <a:gd name="T49" fmla="*/ 58 h 183"/>
                <a:gd name="T50" fmla="*/ 112 w 128"/>
                <a:gd name="T51" fmla="*/ 41 h 183"/>
                <a:gd name="T52" fmla="*/ 98 w 128"/>
                <a:gd name="T53" fmla="*/ 28 h 183"/>
                <a:gd name="T54" fmla="*/ 80 w 128"/>
                <a:gd name="T55" fmla="*/ 16 h 183"/>
                <a:gd name="T56" fmla="*/ 61 w 128"/>
                <a:gd name="T57" fmla="*/ 8 h 183"/>
                <a:gd name="T58" fmla="*/ 41 w 128"/>
                <a:gd name="T59" fmla="*/ 2 h 183"/>
                <a:gd name="T60" fmla="*/ 23 w 128"/>
                <a:gd name="T61" fmla="*/ 0 h 183"/>
                <a:gd name="T62" fmla="*/ 9 w 128"/>
                <a:gd name="T63" fmla="*/ 1 h 183"/>
                <a:gd name="T64" fmla="*/ 0 w 128"/>
                <a:gd name="T65" fmla="*/ 6 h 183"/>
                <a:gd name="T66" fmla="*/ 16 w 128"/>
                <a:gd name="T67" fmla="*/ 10 h 183"/>
                <a:gd name="T68" fmla="*/ 33 w 128"/>
                <a:gd name="T69" fmla="*/ 14 h 183"/>
                <a:gd name="T70" fmla="*/ 48 w 128"/>
                <a:gd name="T71" fmla="*/ 17 h 183"/>
                <a:gd name="T72" fmla="*/ 63 w 128"/>
                <a:gd name="T73" fmla="*/ 22 h 183"/>
                <a:gd name="T74" fmla="*/ 77 w 128"/>
                <a:gd name="T75" fmla="*/ 28 h 183"/>
                <a:gd name="T76" fmla="*/ 90 w 128"/>
                <a:gd name="T77" fmla="*/ 36 h 183"/>
                <a:gd name="T78" fmla="*/ 101 w 128"/>
                <a:gd name="T79" fmla="*/ 46 h 183"/>
                <a:gd name="T80" fmla="*/ 108 w 128"/>
                <a:gd name="T81" fmla="*/ 6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49" name="Freeform 629"/>
            <p:cNvSpPr>
              <a:spLocks/>
            </p:cNvSpPr>
            <p:nvPr/>
          </p:nvSpPr>
          <p:spPr bwMode="auto">
            <a:xfrm>
              <a:off x="3400" y="2169"/>
              <a:ext cx="53" cy="63"/>
            </a:xfrm>
            <a:custGeom>
              <a:avLst/>
              <a:gdLst>
                <a:gd name="T0" fmla="*/ 101 w 323"/>
                <a:gd name="T1" fmla="*/ 70 h 379"/>
                <a:gd name="T2" fmla="*/ 54 w 323"/>
                <a:gd name="T3" fmla="*/ 115 h 379"/>
                <a:gd name="T4" fmla="*/ 18 w 323"/>
                <a:gd name="T5" fmla="*/ 167 h 379"/>
                <a:gd name="T6" fmla="*/ 0 w 323"/>
                <a:gd name="T7" fmla="*/ 227 h 379"/>
                <a:gd name="T8" fmla="*/ 4 w 323"/>
                <a:gd name="T9" fmla="*/ 267 h 379"/>
                <a:gd name="T10" fmla="*/ 11 w 323"/>
                <a:gd name="T11" fmla="*/ 283 h 379"/>
                <a:gd name="T12" fmla="*/ 21 w 323"/>
                <a:gd name="T13" fmla="*/ 298 h 379"/>
                <a:gd name="T14" fmla="*/ 34 w 323"/>
                <a:gd name="T15" fmla="*/ 311 h 379"/>
                <a:gd name="T16" fmla="*/ 57 w 323"/>
                <a:gd name="T17" fmla="*/ 325 h 379"/>
                <a:gd name="T18" fmla="*/ 87 w 323"/>
                <a:gd name="T19" fmla="*/ 340 h 379"/>
                <a:gd name="T20" fmla="*/ 120 w 323"/>
                <a:gd name="T21" fmla="*/ 351 h 379"/>
                <a:gd name="T22" fmla="*/ 153 w 323"/>
                <a:gd name="T23" fmla="*/ 360 h 379"/>
                <a:gd name="T24" fmla="*/ 187 w 323"/>
                <a:gd name="T25" fmla="*/ 367 h 379"/>
                <a:gd name="T26" fmla="*/ 221 w 323"/>
                <a:gd name="T27" fmla="*/ 372 h 379"/>
                <a:gd name="T28" fmla="*/ 256 w 323"/>
                <a:gd name="T29" fmla="*/ 375 h 379"/>
                <a:gd name="T30" fmla="*/ 290 w 323"/>
                <a:gd name="T31" fmla="*/ 378 h 379"/>
                <a:gd name="T32" fmla="*/ 312 w 323"/>
                <a:gd name="T33" fmla="*/ 379 h 379"/>
                <a:gd name="T34" fmla="*/ 320 w 323"/>
                <a:gd name="T35" fmla="*/ 372 h 379"/>
                <a:gd name="T36" fmla="*/ 323 w 323"/>
                <a:gd name="T37" fmla="*/ 360 h 379"/>
                <a:gd name="T38" fmla="*/ 316 w 323"/>
                <a:gd name="T39" fmla="*/ 352 h 379"/>
                <a:gd name="T40" fmla="*/ 295 w 323"/>
                <a:gd name="T41" fmla="*/ 351 h 379"/>
                <a:gd name="T42" fmla="*/ 263 w 323"/>
                <a:gd name="T43" fmla="*/ 350 h 379"/>
                <a:gd name="T44" fmla="*/ 231 w 323"/>
                <a:gd name="T45" fmla="*/ 348 h 379"/>
                <a:gd name="T46" fmla="*/ 200 w 323"/>
                <a:gd name="T47" fmla="*/ 343 h 379"/>
                <a:gd name="T48" fmla="*/ 168 w 323"/>
                <a:gd name="T49" fmla="*/ 337 h 379"/>
                <a:gd name="T50" fmla="*/ 136 w 323"/>
                <a:gd name="T51" fmla="*/ 329 h 379"/>
                <a:gd name="T52" fmla="*/ 106 w 323"/>
                <a:gd name="T53" fmla="*/ 320 h 379"/>
                <a:gd name="T54" fmla="*/ 76 w 323"/>
                <a:gd name="T55" fmla="*/ 306 h 379"/>
                <a:gd name="T56" fmla="*/ 51 w 323"/>
                <a:gd name="T57" fmla="*/ 291 h 379"/>
                <a:gd name="T58" fmla="*/ 35 w 323"/>
                <a:gd name="T59" fmla="*/ 269 h 379"/>
                <a:gd name="T60" fmla="*/ 31 w 323"/>
                <a:gd name="T61" fmla="*/ 239 h 379"/>
                <a:gd name="T62" fmla="*/ 38 w 323"/>
                <a:gd name="T63" fmla="*/ 197 h 379"/>
                <a:gd name="T64" fmla="*/ 51 w 323"/>
                <a:gd name="T65" fmla="*/ 165 h 379"/>
                <a:gd name="T66" fmla="*/ 68 w 323"/>
                <a:gd name="T67" fmla="*/ 136 h 379"/>
                <a:gd name="T68" fmla="*/ 89 w 323"/>
                <a:gd name="T69" fmla="*/ 111 h 379"/>
                <a:gd name="T70" fmla="*/ 114 w 323"/>
                <a:gd name="T71" fmla="*/ 88 h 379"/>
                <a:gd name="T72" fmla="*/ 144 w 323"/>
                <a:gd name="T73" fmla="*/ 64 h 379"/>
                <a:gd name="T74" fmla="*/ 181 w 323"/>
                <a:gd name="T75" fmla="*/ 41 h 379"/>
                <a:gd name="T76" fmla="*/ 219 w 323"/>
                <a:gd name="T77" fmla="*/ 22 h 379"/>
                <a:gd name="T78" fmla="*/ 253 w 323"/>
                <a:gd name="T79" fmla="*/ 7 h 379"/>
                <a:gd name="T80" fmla="*/ 255 w 323"/>
                <a:gd name="T81" fmla="*/ 0 h 379"/>
                <a:gd name="T82" fmla="*/ 221 w 323"/>
                <a:gd name="T83" fmla="*/ 5 h 379"/>
                <a:gd name="T84" fmla="*/ 181 w 323"/>
                <a:gd name="T85" fmla="*/ 19 h 379"/>
                <a:gd name="T86" fmla="*/ 142 w 323"/>
                <a:gd name="T87" fmla="*/ 3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50" name="Freeform 630"/>
            <p:cNvSpPr>
              <a:spLocks/>
            </p:cNvSpPr>
            <p:nvPr/>
          </p:nvSpPr>
          <p:spPr bwMode="auto">
            <a:xfrm>
              <a:off x="3475" y="2167"/>
              <a:ext cx="47" cy="42"/>
            </a:xfrm>
            <a:custGeom>
              <a:avLst/>
              <a:gdLst>
                <a:gd name="T0" fmla="*/ 235 w 282"/>
                <a:gd name="T1" fmla="*/ 78 h 253"/>
                <a:gd name="T2" fmla="*/ 248 w 282"/>
                <a:gd name="T3" fmla="*/ 92 h 253"/>
                <a:gd name="T4" fmla="*/ 255 w 282"/>
                <a:gd name="T5" fmla="*/ 108 h 253"/>
                <a:gd name="T6" fmla="*/ 259 w 282"/>
                <a:gd name="T7" fmla="*/ 125 h 253"/>
                <a:gd name="T8" fmla="*/ 259 w 282"/>
                <a:gd name="T9" fmla="*/ 144 h 253"/>
                <a:gd name="T10" fmla="*/ 257 w 282"/>
                <a:gd name="T11" fmla="*/ 159 h 253"/>
                <a:gd name="T12" fmla="*/ 252 w 282"/>
                <a:gd name="T13" fmla="*/ 171 h 253"/>
                <a:gd name="T14" fmla="*/ 244 w 282"/>
                <a:gd name="T15" fmla="*/ 184 h 253"/>
                <a:gd name="T16" fmla="*/ 236 w 282"/>
                <a:gd name="T17" fmla="*/ 194 h 253"/>
                <a:gd name="T18" fmla="*/ 225 w 282"/>
                <a:gd name="T19" fmla="*/ 206 h 253"/>
                <a:gd name="T20" fmla="*/ 215 w 282"/>
                <a:gd name="T21" fmla="*/ 215 h 253"/>
                <a:gd name="T22" fmla="*/ 204 w 282"/>
                <a:gd name="T23" fmla="*/ 225 h 253"/>
                <a:gd name="T24" fmla="*/ 194 w 282"/>
                <a:gd name="T25" fmla="*/ 236 h 253"/>
                <a:gd name="T26" fmla="*/ 191 w 282"/>
                <a:gd name="T27" fmla="*/ 239 h 253"/>
                <a:gd name="T28" fmla="*/ 190 w 282"/>
                <a:gd name="T29" fmla="*/ 242 h 253"/>
                <a:gd name="T30" fmla="*/ 191 w 282"/>
                <a:gd name="T31" fmla="*/ 246 h 253"/>
                <a:gd name="T32" fmla="*/ 194 w 282"/>
                <a:gd name="T33" fmla="*/ 249 h 253"/>
                <a:gd name="T34" fmla="*/ 197 w 282"/>
                <a:gd name="T35" fmla="*/ 252 h 253"/>
                <a:gd name="T36" fmla="*/ 201 w 282"/>
                <a:gd name="T37" fmla="*/ 253 h 253"/>
                <a:gd name="T38" fmla="*/ 205 w 282"/>
                <a:gd name="T39" fmla="*/ 252 h 253"/>
                <a:gd name="T40" fmla="*/ 209 w 282"/>
                <a:gd name="T41" fmla="*/ 249 h 253"/>
                <a:gd name="T42" fmla="*/ 232 w 282"/>
                <a:gd name="T43" fmla="*/ 234 h 253"/>
                <a:gd name="T44" fmla="*/ 251 w 282"/>
                <a:gd name="T45" fmla="*/ 215 h 253"/>
                <a:gd name="T46" fmla="*/ 267 w 282"/>
                <a:gd name="T47" fmla="*/ 192 h 253"/>
                <a:gd name="T48" fmla="*/ 278 w 282"/>
                <a:gd name="T49" fmla="*/ 168 h 253"/>
                <a:gd name="T50" fmla="*/ 282 w 282"/>
                <a:gd name="T51" fmla="*/ 141 h 253"/>
                <a:gd name="T52" fmla="*/ 279 w 282"/>
                <a:gd name="T53" fmla="*/ 116 h 253"/>
                <a:gd name="T54" fmla="*/ 270 w 282"/>
                <a:gd name="T55" fmla="*/ 92 h 253"/>
                <a:gd name="T56" fmla="*/ 251 w 282"/>
                <a:gd name="T57" fmla="*/ 70 h 253"/>
                <a:gd name="T58" fmla="*/ 237 w 282"/>
                <a:gd name="T59" fmla="*/ 59 h 253"/>
                <a:gd name="T60" fmla="*/ 221 w 282"/>
                <a:gd name="T61" fmla="*/ 48 h 253"/>
                <a:gd name="T62" fmla="*/ 202 w 282"/>
                <a:gd name="T63" fmla="*/ 39 h 253"/>
                <a:gd name="T64" fmla="*/ 183 w 282"/>
                <a:gd name="T65" fmla="*/ 31 h 253"/>
                <a:gd name="T66" fmla="*/ 163 w 282"/>
                <a:gd name="T67" fmla="*/ 24 h 253"/>
                <a:gd name="T68" fmla="*/ 142 w 282"/>
                <a:gd name="T69" fmla="*/ 18 h 253"/>
                <a:gd name="T70" fmla="*/ 122 w 282"/>
                <a:gd name="T71" fmla="*/ 13 h 253"/>
                <a:gd name="T72" fmla="*/ 101 w 282"/>
                <a:gd name="T73" fmla="*/ 8 h 253"/>
                <a:gd name="T74" fmla="*/ 82 w 282"/>
                <a:gd name="T75" fmla="*/ 5 h 253"/>
                <a:gd name="T76" fmla="*/ 63 w 282"/>
                <a:gd name="T77" fmla="*/ 2 h 253"/>
                <a:gd name="T78" fmla="*/ 47 w 282"/>
                <a:gd name="T79" fmla="*/ 0 h 253"/>
                <a:gd name="T80" fmla="*/ 32 w 282"/>
                <a:gd name="T81" fmla="*/ 0 h 253"/>
                <a:gd name="T82" fmla="*/ 19 w 282"/>
                <a:gd name="T83" fmla="*/ 0 h 253"/>
                <a:gd name="T84" fmla="*/ 10 w 282"/>
                <a:gd name="T85" fmla="*/ 1 h 253"/>
                <a:gd name="T86" fmla="*/ 4 w 282"/>
                <a:gd name="T87" fmla="*/ 4 h 253"/>
                <a:gd name="T88" fmla="*/ 0 w 282"/>
                <a:gd name="T89" fmla="*/ 6 h 253"/>
                <a:gd name="T90" fmla="*/ 12 w 282"/>
                <a:gd name="T91" fmla="*/ 8 h 253"/>
                <a:gd name="T92" fmla="*/ 25 w 282"/>
                <a:gd name="T93" fmla="*/ 9 h 253"/>
                <a:gd name="T94" fmla="*/ 38 w 282"/>
                <a:gd name="T95" fmla="*/ 12 h 253"/>
                <a:gd name="T96" fmla="*/ 52 w 282"/>
                <a:gd name="T97" fmla="*/ 14 h 253"/>
                <a:gd name="T98" fmla="*/ 67 w 282"/>
                <a:gd name="T99" fmla="*/ 16 h 253"/>
                <a:gd name="T100" fmla="*/ 82 w 282"/>
                <a:gd name="T101" fmla="*/ 18 h 253"/>
                <a:gd name="T102" fmla="*/ 97 w 282"/>
                <a:gd name="T103" fmla="*/ 22 h 253"/>
                <a:gd name="T104" fmla="*/ 114 w 282"/>
                <a:gd name="T105" fmla="*/ 25 h 253"/>
                <a:gd name="T106" fmla="*/ 129 w 282"/>
                <a:gd name="T107" fmla="*/ 30 h 253"/>
                <a:gd name="T108" fmla="*/ 146 w 282"/>
                <a:gd name="T109" fmla="*/ 35 h 253"/>
                <a:gd name="T110" fmla="*/ 162 w 282"/>
                <a:gd name="T111" fmla="*/ 40 h 253"/>
                <a:gd name="T112" fmla="*/ 177 w 282"/>
                <a:gd name="T113" fmla="*/ 46 h 253"/>
                <a:gd name="T114" fmla="*/ 192 w 282"/>
                <a:gd name="T115" fmla="*/ 53 h 253"/>
                <a:gd name="T116" fmla="*/ 208 w 282"/>
                <a:gd name="T117" fmla="*/ 60 h 253"/>
                <a:gd name="T118" fmla="*/ 222 w 282"/>
                <a:gd name="T119" fmla="*/ 69 h 253"/>
                <a:gd name="T120" fmla="*/ 235 w 282"/>
                <a:gd name="T121" fmla="*/ 7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51" name="Freeform 631"/>
            <p:cNvSpPr>
              <a:spLocks/>
            </p:cNvSpPr>
            <p:nvPr/>
          </p:nvSpPr>
          <p:spPr bwMode="auto">
            <a:xfrm>
              <a:off x="3381" y="2190"/>
              <a:ext cx="19" cy="39"/>
            </a:xfrm>
            <a:custGeom>
              <a:avLst/>
              <a:gdLst>
                <a:gd name="T0" fmla="*/ 0 w 115"/>
                <a:gd name="T1" fmla="*/ 128 h 236"/>
                <a:gd name="T2" fmla="*/ 0 w 115"/>
                <a:gd name="T3" fmla="*/ 148 h 236"/>
                <a:gd name="T4" fmla="*/ 5 w 115"/>
                <a:gd name="T5" fmla="*/ 166 h 236"/>
                <a:gd name="T6" fmla="*/ 13 w 115"/>
                <a:gd name="T7" fmla="*/ 184 h 236"/>
                <a:gd name="T8" fmla="*/ 24 w 115"/>
                <a:gd name="T9" fmla="*/ 198 h 236"/>
                <a:gd name="T10" fmla="*/ 39 w 115"/>
                <a:gd name="T11" fmla="*/ 211 h 236"/>
                <a:gd name="T12" fmla="*/ 55 w 115"/>
                <a:gd name="T13" fmla="*/ 223 h 236"/>
                <a:gd name="T14" fmla="*/ 74 w 115"/>
                <a:gd name="T15" fmla="*/ 231 h 236"/>
                <a:gd name="T16" fmla="*/ 92 w 115"/>
                <a:gd name="T17" fmla="*/ 235 h 236"/>
                <a:gd name="T18" fmla="*/ 98 w 115"/>
                <a:gd name="T19" fmla="*/ 236 h 236"/>
                <a:gd name="T20" fmla="*/ 104 w 115"/>
                <a:gd name="T21" fmla="*/ 234 h 236"/>
                <a:gd name="T22" fmla="*/ 109 w 115"/>
                <a:gd name="T23" fmla="*/ 231 h 236"/>
                <a:gd name="T24" fmla="*/ 111 w 115"/>
                <a:gd name="T25" fmla="*/ 226 h 236"/>
                <a:gd name="T26" fmla="*/ 111 w 115"/>
                <a:gd name="T27" fmla="*/ 220 h 236"/>
                <a:gd name="T28" fmla="*/ 110 w 115"/>
                <a:gd name="T29" fmla="*/ 215 h 236"/>
                <a:gd name="T30" fmla="*/ 107 w 115"/>
                <a:gd name="T31" fmla="*/ 210 h 236"/>
                <a:gd name="T32" fmla="*/ 101 w 115"/>
                <a:gd name="T33" fmla="*/ 208 h 236"/>
                <a:gd name="T34" fmla="*/ 82 w 115"/>
                <a:gd name="T35" fmla="*/ 201 h 236"/>
                <a:gd name="T36" fmla="*/ 64 w 115"/>
                <a:gd name="T37" fmla="*/ 192 h 236"/>
                <a:gd name="T38" fmla="*/ 50 w 115"/>
                <a:gd name="T39" fmla="*/ 179 h 236"/>
                <a:gd name="T40" fmla="*/ 40 w 115"/>
                <a:gd name="T41" fmla="*/ 165 h 236"/>
                <a:gd name="T42" fmla="*/ 33 w 115"/>
                <a:gd name="T43" fmla="*/ 148 h 236"/>
                <a:gd name="T44" fmla="*/ 29 w 115"/>
                <a:gd name="T45" fmla="*/ 130 h 236"/>
                <a:gd name="T46" fmla="*/ 29 w 115"/>
                <a:gd name="T47" fmla="*/ 110 h 236"/>
                <a:gd name="T48" fmla="*/ 35 w 115"/>
                <a:gd name="T49" fmla="*/ 89 h 236"/>
                <a:gd name="T50" fmla="*/ 43 w 115"/>
                <a:gd name="T51" fmla="*/ 74 h 236"/>
                <a:gd name="T52" fmla="*/ 56 w 115"/>
                <a:gd name="T53" fmla="*/ 60 h 236"/>
                <a:gd name="T54" fmla="*/ 70 w 115"/>
                <a:gd name="T55" fmla="*/ 46 h 236"/>
                <a:gd name="T56" fmla="*/ 85 w 115"/>
                <a:gd name="T57" fmla="*/ 33 h 236"/>
                <a:gd name="T58" fmla="*/ 98 w 115"/>
                <a:gd name="T59" fmla="*/ 23 h 236"/>
                <a:gd name="T60" fmla="*/ 109 w 115"/>
                <a:gd name="T61" fmla="*/ 12 h 236"/>
                <a:gd name="T62" fmla="*/ 115 w 115"/>
                <a:gd name="T63" fmla="*/ 6 h 236"/>
                <a:gd name="T64" fmla="*/ 115 w 115"/>
                <a:gd name="T65" fmla="*/ 0 h 236"/>
                <a:gd name="T66" fmla="*/ 102 w 115"/>
                <a:gd name="T67" fmla="*/ 4 h 236"/>
                <a:gd name="T68" fmla="*/ 85 w 115"/>
                <a:gd name="T69" fmla="*/ 12 h 236"/>
                <a:gd name="T70" fmla="*/ 68 w 115"/>
                <a:gd name="T71" fmla="*/ 26 h 236"/>
                <a:gd name="T72" fmla="*/ 49 w 115"/>
                <a:gd name="T73" fmla="*/ 42 h 236"/>
                <a:gd name="T74" fmla="*/ 32 w 115"/>
                <a:gd name="T75" fmla="*/ 61 h 236"/>
                <a:gd name="T76" fmla="*/ 17 w 115"/>
                <a:gd name="T77" fmla="*/ 82 h 236"/>
                <a:gd name="T78" fmla="*/ 6 w 115"/>
                <a:gd name="T79" fmla="*/ 105 h 236"/>
                <a:gd name="T80" fmla="*/ 0 w 115"/>
                <a:gd name="T81" fmla="*/ 12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52" name="Freeform 632"/>
            <p:cNvSpPr>
              <a:spLocks/>
            </p:cNvSpPr>
            <p:nvPr/>
          </p:nvSpPr>
          <p:spPr bwMode="auto">
            <a:xfrm>
              <a:off x="3514" y="2164"/>
              <a:ext cx="41" cy="52"/>
            </a:xfrm>
            <a:custGeom>
              <a:avLst/>
              <a:gdLst>
                <a:gd name="T0" fmla="*/ 208 w 245"/>
                <a:gd name="T1" fmla="*/ 124 h 310"/>
                <a:gd name="T2" fmla="*/ 220 w 245"/>
                <a:gd name="T3" fmla="*/ 144 h 310"/>
                <a:gd name="T4" fmla="*/ 226 w 245"/>
                <a:gd name="T5" fmla="*/ 164 h 310"/>
                <a:gd name="T6" fmla="*/ 222 w 245"/>
                <a:gd name="T7" fmla="*/ 187 h 310"/>
                <a:gd name="T8" fmla="*/ 208 w 245"/>
                <a:gd name="T9" fmla="*/ 209 h 310"/>
                <a:gd name="T10" fmla="*/ 188 w 245"/>
                <a:gd name="T11" fmla="*/ 229 h 310"/>
                <a:gd name="T12" fmla="*/ 166 w 245"/>
                <a:gd name="T13" fmla="*/ 246 h 310"/>
                <a:gd name="T14" fmla="*/ 142 w 245"/>
                <a:gd name="T15" fmla="*/ 264 h 310"/>
                <a:gd name="T16" fmla="*/ 128 w 245"/>
                <a:gd name="T17" fmla="*/ 278 h 310"/>
                <a:gd name="T18" fmla="*/ 124 w 245"/>
                <a:gd name="T19" fmla="*/ 287 h 310"/>
                <a:gd name="T20" fmla="*/ 120 w 245"/>
                <a:gd name="T21" fmla="*/ 296 h 310"/>
                <a:gd name="T22" fmla="*/ 122 w 245"/>
                <a:gd name="T23" fmla="*/ 306 h 310"/>
                <a:gd name="T24" fmla="*/ 131 w 245"/>
                <a:gd name="T25" fmla="*/ 310 h 310"/>
                <a:gd name="T26" fmla="*/ 139 w 245"/>
                <a:gd name="T27" fmla="*/ 309 h 310"/>
                <a:gd name="T28" fmla="*/ 154 w 245"/>
                <a:gd name="T29" fmla="*/ 292 h 310"/>
                <a:gd name="T30" fmla="*/ 180 w 245"/>
                <a:gd name="T31" fmla="*/ 269 h 310"/>
                <a:gd name="T32" fmla="*/ 207 w 245"/>
                <a:gd name="T33" fmla="*/ 246 h 310"/>
                <a:gd name="T34" fmla="*/ 230 w 245"/>
                <a:gd name="T35" fmla="*/ 219 h 310"/>
                <a:gd name="T36" fmla="*/ 244 w 245"/>
                <a:gd name="T37" fmla="*/ 186 h 310"/>
                <a:gd name="T38" fmla="*/ 243 w 245"/>
                <a:gd name="T39" fmla="*/ 152 h 310"/>
                <a:gd name="T40" fmla="*/ 228 w 245"/>
                <a:gd name="T41" fmla="*/ 119 h 310"/>
                <a:gd name="T42" fmla="*/ 203 w 245"/>
                <a:gd name="T43" fmla="*/ 93 h 310"/>
                <a:gd name="T44" fmla="*/ 176 w 245"/>
                <a:gd name="T45" fmla="*/ 76 h 310"/>
                <a:gd name="T46" fmla="*/ 151 w 245"/>
                <a:gd name="T47" fmla="*/ 61 h 310"/>
                <a:gd name="T48" fmla="*/ 122 w 245"/>
                <a:gd name="T49" fmla="*/ 46 h 310"/>
                <a:gd name="T50" fmla="*/ 93 w 245"/>
                <a:gd name="T51" fmla="*/ 31 h 310"/>
                <a:gd name="T52" fmla="*/ 66 w 245"/>
                <a:gd name="T53" fmla="*/ 18 h 310"/>
                <a:gd name="T54" fmla="*/ 40 w 245"/>
                <a:gd name="T55" fmla="*/ 8 h 310"/>
                <a:gd name="T56" fmla="*/ 20 w 245"/>
                <a:gd name="T57" fmla="*/ 1 h 310"/>
                <a:gd name="T58" fmla="*/ 5 w 245"/>
                <a:gd name="T59" fmla="*/ 0 h 310"/>
                <a:gd name="T60" fmla="*/ 11 w 245"/>
                <a:gd name="T61" fmla="*/ 8 h 310"/>
                <a:gd name="T62" fmla="*/ 36 w 245"/>
                <a:gd name="T63" fmla="*/ 20 h 310"/>
                <a:gd name="T64" fmla="*/ 60 w 245"/>
                <a:gd name="T65" fmla="*/ 31 h 310"/>
                <a:gd name="T66" fmla="*/ 86 w 245"/>
                <a:gd name="T67" fmla="*/ 44 h 310"/>
                <a:gd name="T68" fmla="*/ 113 w 245"/>
                <a:gd name="T69" fmla="*/ 57 h 310"/>
                <a:gd name="T70" fmla="*/ 139 w 245"/>
                <a:gd name="T71" fmla="*/ 71 h 310"/>
                <a:gd name="T72" fmla="*/ 165 w 245"/>
                <a:gd name="T73" fmla="*/ 88 h 310"/>
                <a:gd name="T74" fmla="*/ 188 w 245"/>
                <a:gd name="T75" fmla="*/ 10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2953" name="Group 633"/>
            <p:cNvGrpSpPr>
              <a:grpSpLocks/>
            </p:cNvGrpSpPr>
            <p:nvPr/>
          </p:nvGrpSpPr>
          <p:grpSpPr bwMode="auto">
            <a:xfrm>
              <a:off x="3429" y="2236"/>
              <a:ext cx="135" cy="180"/>
              <a:chOff x="3774" y="2423"/>
              <a:chExt cx="189" cy="286"/>
            </a:xfrm>
          </p:grpSpPr>
          <p:sp>
            <p:nvSpPr>
              <p:cNvPr id="312954" name="Rectangle 634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55" name="Rectangle 635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56" name="Rectangle 636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57" name="Rectangle 637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58" name="Rectangle 638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59" name="Rectangle 639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2960" name="Line 640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2961" name="Group 641"/>
          <p:cNvGrpSpPr>
            <a:grpSpLocks/>
          </p:cNvGrpSpPr>
          <p:nvPr/>
        </p:nvGrpSpPr>
        <p:grpSpPr bwMode="auto">
          <a:xfrm>
            <a:off x="6791325" y="4984750"/>
            <a:ext cx="290513" cy="404813"/>
            <a:chOff x="3901" y="2524"/>
            <a:chExt cx="183" cy="255"/>
          </a:xfrm>
        </p:grpSpPr>
        <p:sp>
          <p:nvSpPr>
            <p:cNvPr id="312962" name="Freeform 642"/>
            <p:cNvSpPr>
              <a:spLocks/>
            </p:cNvSpPr>
            <p:nvPr/>
          </p:nvSpPr>
          <p:spPr bwMode="auto">
            <a:xfrm>
              <a:off x="3950" y="2537"/>
              <a:ext cx="33" cy="39"/>
            </a:xfrm>
            <a:custGeom>
              <a:avLst/>
              <a:gdLst>
                <a:gd name="T0" fmla="*/ 70 w 199"/>
                <a:gd name="T1" fmla="*/ 29 h 232"/>
                <a:gd name="T2" fmla="*/ 55 w 199"/>
                <a:gd name="T3" fmla="*/ 39 h 232"/>
                <a:gd name="T4" fmla="*/ 42 w 199"/>
                <a:gd name="T5" fmla="*/ 50 h 232"/>
                <a:gd name="T6" fmla="*/ 30 w 199"/>
                <a:gd name="T7" fmla="*/ 63 h 232"/>
                <a:gd name="T8" fmla="*/ 20 w 199"/>
                <a:gd name="T9" fmla="*/ 77 h 232"/>
                <a:gd name="T10" fmla="*/ 12 w 199"/>
                <a:gd name="T11" fmla="*/ 91 h 232"/>
                <a:gd name="T12" fmla="*/ 6 w 199"/>
                <a:gd name="T13" fmla="*/ 108 h 232"/>
                <a:gd name="T14" fmla="*/ 2 w 199"/>
                <a:gd name="T15" fmla="*/ 125 h 232"/>
                <a:gd name="T16" fmla="*/ 0 w 199"/>
                <a:gd name="T17" fmla="*/ 142 h 232"/>
                <a:gd name="T18" fmla="*/ 2 w 199"/>
                <a:gd name="T19" fmla="*/ 166 h 232"/>
                <a:gd name="T20" fmla="*/ 12 w 199"/>
                <a:gd name="T21" fmla="*/ 186 h 232"/>
                <a:gd name="T22" fmla="*/ 26 w 199"/>
                <a:gd name="T23" fmla="*/ 203 h 232"/>
                <a:gd name="T24" fmla="*/ 45 w 199"/>
                <a:gd name="T25" fmla="*/ 216 h 232"/>
                <a:gd name="T26" fmla="*/ 66 w 199"/>
                <a:gd name="T27" fmla="*/ 226 h 232"/>
                <a:gd name="T28" fmla="*/ 88 w 199"/>
                <a:gd name="T29" fmla="*/ 230 h 232"/>
                <a:gd name="T30" fmla="*/ 111 w 199"/>
                <a:gd name="T31" fmla="*/ 232 h 232"/>
                <a:gd name="T32" fmla="*/ 134 w 199"/>
                <a:gd name="T33" fmla="*/ 228 h 232"/>
                <a:gd name="T34" fmla="*/ 138 w 199"/>
                <a:gd name="T35" fmla="*/ 228 h 232"/>
                <a:gd name="T36" fmla="*/ 143 w 199"/>
                <a:gd name="T37" fmla="*/ 226 h 232"/>
                <a:gd name="T38" fmla="*/ 147 w 199"/>
                <a:gd name="T39" fmla="*/ 222 h 232"/>
                <a:gd name="T40" fmla="*/ 148 w 199"/>
                <a:gd name="T41" fmla="*/ 218 h 232"/>
                <a:gd name="T42" fmla="*/ 145 w 199"/>
                <a:gd name="T43" fmla="*/ 212 h 232"/>
                <a:gd name="T44" fmla="*/ 141 w 199"/>
                <a:gd name="T45" fmla="*/ 207 h 232"/>
                <a:gd name="T46" fmla="*/ 135 w 199"/>
                <a:gd name="T47" fmla="*/ 203 h 232"/>
                <a:gd name="T48" fmla="*/ 129 w 199"/>
                <a:gd name="T49" fmla="*/ 201 h 232"/>
                <a:gd name="T50" fmla="*/ 117 w 199"/>
                <a:gd name="T51" fmla="*/ 197 h 232"/>
                <a:gd name="T52" fmla="*/ 105 w 199"/>
                <a:gd name="T53" fmla="*/ 195 h 232"/>
                <a:gd name="T54" fmla="*/ 94 w 199"/>
                <a:gd name="T55" fmla="*/ 193 h 232"/>
                <a:gd name="T56" fmla="*/ 83 w 199"/>
                <a:gd name="T57" fmla="*/ 190 h 232"/>
                <a:gd name="T58" fmla="*/ 73 w 199"/>
                <a:gd name="T59" fmla="*/ 187 h 232"/>
                <a:gd name="T60" fmla="*/ 62 w 199"/>
                <a:gd name="T61" fmla="*/ 182 h 232"/>
                <a:gd name="T62" fmla="*/ 53 w 199"/>
                <a:gd name="T63" fmla="*/ 176 h 232"/>
                <a:gd name="T64" fmla="*/ 43 w 199"/>
                <a:gd name="T65" fmla="*/ 167 h 232"/>
                <a:gd name="T66" fmla="*/ 40 w 199"/>
                <a:gd name="T67" fmla="*/ 128 h 232"/>
                <a:gd name="T68" fmla="*/ 49 w 199"/>
                <a:gd name="T69" fmla="*/ 96 h 232"/>
                <a:gd name="T70" fmla="*/ 68 w 199"/>
                <a:gd name="T71" fmla="*/ 71 h 232"/>
                <a:gd name="T72" fmla="*/ 94 w 199"/>
                <a:gd name="T73" fmla="*/ 50 h 232"/>
                <a:gd name="T74" fmla="*/ 122 w 199"/>
                <a:gd name="T75" fmla="*/ 34 h 232"/>
                <a:gd name="T76" fmla="*/ 151 w 199"/>
                <a:gd name="T77" fmla="*/ 21 h 232"/>
                <a:gd name="T78" fmla="*/ 178 w 199"/>
                <a:gd name="T79" fmla="*/ 12 h 232"/>
                <a:gd name="T80" fmla="*/ 199 w 199"/>
                <a:gd name="T81" fmla="*/ 4 h 232"/>
                <a:gd name="T82" fmla="*/ 186 w 199"/>
                <a:gd name="T83" fmla="*/ 1 h 232"/>
                <a:gd name="T84" fmla="*/ 172 w 199"/>
                <a:gd name="T85" fmla="*/ 0 h 232"/>
                <a:gd name="T86" fmla="*/ 156 w 199"/>
                <a:gd name="T87" fmla="*/ 2 h 232"/>
                <a:gd name="T88" fmla="*/ 138 w 199"/>
                <a:gd name="T89" fmla="*/ 4 h 232"/>
                <a:gd name="T90" fmla="*/ 121 w 199"/>
                <a:gd name="T91" fmla="*/ 10 h 232"/>
                <a:gd name="T92" fmla="*/ 103 w 199"/>
                <a:gd name="T93" fmla="*/ 16 h 232"/>
                <a:gd name="T94" fmla="*/ 86 w 199"/>
                <a:gd name="T95" fmla="*/ 23 h 232"/>
                <a:gd name="T96" fmla="*/ 70 w 199"/>
                <a:gd name="T97" fmla="*/ 2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63" name="Freeform 643"/>
            <p:cNvSpPr>
              <a:spLocks/>
            </p:cNvSpPr>
            <p:nvPr/>
          </p:nvSpPr>
          <p:spPr bwMode="auto">
            <a:xfrm>
              <a:off x="4006" y="2536"/>
              <a:ext cx="22" cy="30"/>
            </a:xfrm>
            <a:custGeom>
              <a:avLst/>
              <a:gdLst>
                <a:gd name="T0" fmla="*/ 108 w 128"/>
                <a:gd name="T1" fmla="*/ 59 h 180"/>
                <a:gd name="T2" fmla="*/ 113 w 128"/>
                <a:gd name="T3" fmla="*/ 77 h 180"/>
                <a:gd name="T4" fmla="*/ 111 w 128"/>
                <a:gd name="T5" fmla="*/ 94 h 180"/>
                <a:gd name="T6" fmla="*/ 103 w 128"/>
                <a:gd name="T7" fmla="*/ 108 h 180"/>
                <a:gd name="T8" fmla="*/ 91 w 128"/>
                <a:gd name="T9" fmla="*/ 121 h 180"/>
                <a:gd name="T10" fmla="*/ 77 w 128"/>
                <a:gd name="T11" fmla="*/ 132 h 180"/>
                <a:gd name="T12" fmla="*/ 61 w 128"/>
                <a:gd name="T13" fmla="*/ 144 h 180"/>
                <a:gd name="T14" fmla="*/ 45 w 128"/>
                <a:gd name="T15" fmla="*/ 154 h 180"/>
                <a:gd name="T16" fmla="*/ 30 w 128"/>
                <a:gd name="T17" fmla="*/ 164 h 180"/>
                <a:gd name="T18" fmla="*/ 28 w 128"/>
                <a:gd name="T19" fmla="*/ 168 h 180"/>
                <a:gd name="T20" fmla="*/ 27 w 128"/>
                <a:gd name="T21" fmla="*/ 170 h 180"/>
                <a:gd name="T22" fmla="*/ 27 w 128"/>
                <a:gd name="T23" fmla="*/ 174 h 180"/>
                <a:gd name="T24" fmla="*/ 28 w 128"/>
                <a:gd name="T25" fmla="*/ 177 h 180"/>
                <a:gd name="T26" fmla="*/ 32 w 128"/>
                <a:gd name="T27" fmla="*/ 179 h 180"/>
                <a:gd name="T28" fmla="*/ 35 w 128"/>
                <a:gd name="T29" fmla="*/ 180 h 180"/>
                <a:gd name="T30" fmla="*/ 37 w 128"/>
                <a:gd name="T31" fmla="*/ 180 h 180"/>
                <a:gd name="T32" fmla="*/ 41 w 128"/>
                <a:gd name="T33" fmla="*/ 179 h 180"/>
                <a:gd name="T34" fmla="*/ 60 w 128"/>
                <a:gd name="T35" fmla="*/ 169 h 180"/>
                <a:gd name="T36" fmla="*/ 77 w 128"/>
                <a:gd name="T37" fmla="*/ 158 h 180"/>
                <a:gd name="T38" fmla="*/ 94 w 128"/>
                <a:gd name="T39" fmla="*/ 145 h 180"/>
                <a:gd name="T40" fmla="*/ 109 w 128"/>
                <a:gd name="T41" fmla="*/ 130 h 180"/>
                <a:gd name="T42" fmla="*/ 120 w 128"/>
                <a:gd name="T43" fmla="*/ 114 h 180"/>
                <a:gd name="T44" fmla="*/ 127 w 128"/>
                <a:gd name="T45" fmla="*/ 95 h 180"/>
                <a:gd name="T46" fmla="*/ 128 w 128"/>
                <a:gd name="T47" fmla="*/ 76 h 180"/>
                <a:gd name="T48" fmla="*/ 123 w 128"/>
                <a:gd name="T49" fmla="*/ 55 h 180"/>
                <a:gd name="T50" fmla="*/ 113 w 128"/>
                <a:gd name="T51" fmla="*/ 39 h 180"/>
                <a:gd name="T52" fmla="*/ 97 w 128"/>
                <a:gd name="T53" fmla="*/ 25 h 180"/>
                <a:gd name="T54" fmla="*/ 79 w 128"/>
                <a:gd name="T55" fmla="*/ 15 h 180"/>
                <a:gd name="T56" fmla="*/ 57 w 128"/>
                <a:gd name="T57" fmla="*/ 7 h 180"/>
                <a:gd name="T58" fmla="*/ 36 w 128"/>
                <a:gd name="T59" fmla="*/ 2 h 180"/>
                <a:gd name="T60" fmla="*/ 19 w 128"/>
                <a:gd name="T61" fmla="*/ 0 h 180"/>
                <a:gd name="T62" fmla="*/ 6 w 128"/>
                <a:gd name="T63" fmla="*/ 0 h 180"/>
                <a:gd name="T64" fmla="*/ 0 w 128"/>
                <a:gd name="T65" fmla="*/ 4 h 180"/>
                <a:gd name="T66" fmla="*/ 14 w 128"/>
                <a:gd name="T67" fmla="*/ 9 h 180"/>
                <a:gd name="T68" fmla="*/ 29 w 128"/>
                <a:gd name="T69" fmla="*/ 14 h 180"/>
                <a:gd name="T70" fmla="*/ 46 w 128"/>
                <a:gd name="T71" fmla="*/ 19 h 180"/>
                <a:gd name="T72" fmla="*/ 61 w 128"/>
                <a:gd name="T73" fmla="*/ 23 h 180"/>
                <a:gd name="T74" fmla="*/ 76 w 128"/>
                <a:gd name="T75" fmla="*/ 29 h 180"/>
                <a:gd name="T76" fmla="*/ 89 w 128"/>
                <a:gd name="T77" fmla="*/ 37 h 180"/>
                <a:gd name="T78" fmla="*/ 100 w 128"/>
                <a:gd name="T79" fmla="*/ 46 h 180"/>
                <a:gd name="T80" fmla="*/ 108 w 128"/>
                <a:gd name="T81" fmla="*/ 5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64" name="Freeform 644"/>
            <p:cNvSpPr>
              <a:spLocks/>
            </p:cNvSpPr>
            <p:nvPr/>
          </p:nvSpPr>
          <p:spPr bwMode="auto">
            <a:xfrm>
              <a:off x="3929" y="2529"/>
              <a:ext cx="54" cy="63"/>
            </a:xfrm>
            <a:custGeom>
              <a:avLst/>
              <a:gdLst>
                <a:gd name="T0" fmla="*/ 100 w 322"/>
                <a:gd name="T1" fmla="*/ 70 h 378"/>
                <a:gd name="T2" fmla="*/ 53 w 322"/>
                <a:gd name="T3" fmla="*/ 115 h 378"/>
                <a:gd name="T4" fmla="*/ 17 w 322"/>
                <a:gd name="T5" fmla="*/ 166 h 378"/>
                <a:gd name="T6" fmla="*/ 0 w 322"/>
                <a:gd name="T7" fmla="*/ 226 h 378"/>
                <a:gd name="T8" fmla="*/ 3 w 322"/>
                <a:gd name="T9" fmla="*/ 266 h 378"/>
                <a:gd name="T10" fmla="*/ 9 w 322"/>
                <a:gd name="T11" fmla="*/ 282 h 378"/>
                <a:gd name="T12" fmla="*/ 19 w 322"/>
                <a:gd name="T13" fmla="*/ 297 h 378"/>
                <a:gd name="T14" fmla="*/ 32 w 322"/>
                <a:gd name="T15" fmla="*/ 310 h 378"/>
                <a:gd name="T16" fmla="*/ 56 w 322"/>
                <a:gd name="T17" fmla="*/ 324 h 378"/>
                <a:gd name="T18" fmla="*/ 86 w 322"/>
                <a:gd name="T19" fmla="*/ 338 h 378"/>
                <a:gd name="T20" fmla="*/ 119 w 322"/>
                <a:gd name="T21" fmla="*/ 350 h 378"/>
                <a:gd name="T22" fmla="*/ 152 w 322"/>
                <a:gd name="T23" fmla="*/ 359 h 378"/>
                <a:gd name="T24" fmla="*/ 186 w 322"/>
                <a:gd name="T25" fmla="*/ 366 h 378"/>
                <a:gd name="T26" fmla="*/ 220 w 322"/>
                <a:gd name="T27" fmla="*/ 371 h 378"/>
                <a:gd name="T28" fmla="*/ 254 w 322"/>
                <a:gd name="T29" fmla="*/ 374 h 378"/>
                <a:gd name="T30" fmla="*/ 289 w 322"/>
                <a:gd name="T31" fmla="*/ 376 h 378"/>
                <a:gd name="T32" fmla="*/ 311 w 322"/>
                <a:gd name="T33" fmla="*/ 378 h 378"/>
                <a:gd name="T34" fmla="*/ 320 w 322"/>
                <a:gd name="T35" fmla="*/ 371 h 378"/>
                <a:gd name="T36" fmla="*/ 322 w 322"/>
                <a:gd name="T37" fmla="*/ 360 h 378"/>
                <a:gd name="T38" fmla="*/ 315 w 322"/>
                <a:gd name="T39" fmla="*/ 352 h 378"/>
                <a:gd name="T40" fmla="*/ 294 w 322"/>
                <a:gd name="T41" fmla="*/ 347 h 378"/>
                <a:gd name="T42" fmla="*/ 263 w 322"/>
                <a:gd name="T43" fmla="*/ 341 h 378"/>
                <a:gd name="T44" fmla="*/ 232 w 322"/>
                <a:gd name="T45" fmla="*/ 336 h 378"/>
                <a:gd name="T46" fmla="*/ 200 w 322"/>
                <a:gd name="T47" fmla="*/ 332 h 378"/>
                <a:gd name="T48" fmla="*/ 170 w 322"/>
                <a:gd name="T49" fmla="*/ 326 h 378"/>
                <a:gd name="T50" fmla="*/ 139 w 322"/>
                <a:gd name="T51" fmla="*/ 318 h 378"/>
                <a:gd name="T52" fmla="*/ 110 w 322"/>
                <a:gd name="T53" fmla="*/ 309 h 378"/>
                <a:gd name="T54" fmla="*/ 80 w 322"/>
                <a:gd name="T55" fmla="*/ 297 h 378"/>
                <a:gd name="T56" fmla="*/ 55 w 322"/>
                <a:gd name="T57" fmla="*/ 281 h 378"/>
                <a:gd name="T58" fmla="*/ 38 w 322"/>
                <a:gd name="T59" fmla="*/ 259 h 378"/>
                <a:gd name="T60" fmla="*/ 34 w 322"/>
                <a:gd name="T61" fmla="*/ 232 h 378"/>
                <a:gd name="T62" fmla="*/ 38 w 322"/>
                <a:gd name="T63" fmla="*/ 200 h 378"/>
                <a:gd name="T64" fmla="*/ 51 w 322"/>
                <a:gd name="T65" fmla="*/ 170 h 378"/>
                <a:gd name="T66" fmla="*/ 71 w 322"/>
                <a:gd name="T67" fmla="*/ 137 h 378"/>
                <a:gd name="T68" fmla="*/ 94 w 322"/>
                <a:gd name="T69" fmla="*/ 110 h 378"/>
                <a:gd name="T70" fmla="*/ 123 w 322"/>
                <a:gd name="T71" fmla="*/ 82 h 378"/>
                <a:gd name="T72" fmla="*/ 153 w 322"/>
                <a:gd name="T73" fmla="*/ 57 h 378"/>
                <a:gd name="T74" fmla="*/ 195 w 322"/>
                <a:gd name="T75" fmla="*/ 38 h 378"/>
                <a:gd name="T76" fmla="*/ 238 w 322"/>
                <a:gd name="T77" fmla="*/ 20 h 378"/>
                <a:gd name="T78" fmla="*/ 264 w 322"/>
                <a:gd name="T79" fmla="*/ 7 h 378"/>
                <a:gd name="T80" fmla="*/ 256 w 322"/>
                <a:gd name="T81" fmla="*/ 0 h 378"/>
                <a:gd name="T82" fmla="*/ 221 w 322"/>
                <a:gd name="T83" fmla="*/ 4 h 378"/>
                <a:gd name="T84" fmla="*/ 180 w 322"/>
                <a:gd name="T85" fmla="*/ 18 h 378"/>
                <a:gd name="T86" fmla="*/ 141 w 322"/>
                <a:gd name="T87" fmla="*/ 3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65" name="Freeform 645"/>
            <p:cNvSpPr>
              <a:spLocks/>
            </p:cNvSpPr>
            <p:nvPr/>
          </p:nvSpPr>
          <p:spPr bwMode="auto">
            <a:xfrm>
              <a:off x="4005" y="2527"/>
              <a:ext cx="47" cy="42"/>
            </a:xfrm>
            <a:custGeom>
              <a:avLst/>
              <a:gdLst>
                <a:gd name="T0" fmla="*/ 235 w 283"/>
                <a:gd name="T1" fmla="*/ 77 h 252"/>
                <a:gd name="T2" fmla="*/ 248 w 283"/>
                <a:gd name="T3" fmla="*/ 91 h 252"/>
                <a:gd name="T4" fmla="*/ 256 w 283"/>
                <a:gd name="T5" fmla="*/ 107 h 252"/>
                <a:gd name="T6" fmla="*/ 259 w 283"/>
                <a:gd name="T7" fmla="*/ 124 h 252"/>
                <a:gd name="T8" fmla="*/ 259 w 283"/>
                <a:gd name="T9" fmla="*/ 142 h 252"/>
                <a:gd name="T10" fmla="*/ 257 w 283"/>
                <a:gd name="T11" fmla="*/ 157 h 252"/>
                <a:gd name="T12" fmla="*/ 252 w 283"/>
                <a:gd name="T13" fmla="*/ 170 h 252"/>
                <a:gd name="T14" fmla="*/ 244 w 283"/>
                <a:gd name="T15" fmla="*/ 183 h 252"/>
                <a:gd name="T16" fmla="*/ 236 w 283"/>
                <a:gd name="T17" fmla="*/ 193 h 252"/>
                <a:gd name="T18" fmla="*/ 225 w 283"/>
                <a:gd name="T19" fmla="*/ 204 h 252"/>
                <a:gd name="T20" fmla="*/ 215 w 283"/>
                <a:gd name="T21" fmla="*/ 214 h 252"/>
                <a:gd name="T22" fmla="*/ 204 w 283"/>
                <a:gd name="T23" fmla="*/ 224 h 252"/>
                <a:gd name="T24" fmla="*/ 194 w 283"/>
                <a:gd name="T25" fmla="*/ 234 h 252"/>
                <a:gd name="T26" fmla="*/ 191 w 283"/>
                <a:gd name="T27" fmla="*/ 238 h 252"/>
                <a:gd name="T28" fmla="*/ 191 w 283"/>
                <a:gd name="T29" fmla="*/ 241 h 252"/>
                <a:gd name="T30" fmla="*/ 191 w 283"/>
                <a:gd name="T31" fmla="*/ 245 h 252"/>
                <a:gd name="T32" fmla="*/ 194 w 283"/>
                <a:gd name="T33" fmla="*/ 248 h 252"/>
                <a:gd name="T34" fmla="*/ 197 w 283"/>
                <a:gd name="T35" fmla="*/ 250 h 252"/>
                <a:gd name="T36" fmla="*/ 202 w 283"/>
                <a:gd name="T37" fmla="*/ 252 h 252"/>
                <a:gd name="T38" fmla="*/ 205 w 283"/>
                <a:gd name="T39" fmla="*/ 250 h 252"/>
                <a:gd name="T40" fmla="*/ 209 w 283"/>
                <a:gd name="T41" fmla="*/ 248 h 252"/>
                <a:gd name="T42" fmla="*/ 232 w 283"/>
                <a:gd name="T43" fmla="*/ 233 h 252"/>
                <a:gd name="T44" fmla="*/ 252 w 283"/>
                <a:gd name="T45" fmla="*/ 214 h 252"/>
                <a:gd name="T46" fmla="*/ 268 w 283"/>
                <a:gd name="T47" fmla="*/ 192 h 252"/>
                <a:gd name="T48" fmla="*/ 278 w 283"/>
                <a:gd name="T49" fmla="*/ 167 h 252"/>
                <a:gd name="T50" fmla="*/ 283 w 283"/>
                <a:gd name="T51" fmla="*/ 141 h 252"/>
                <a:gd name="T52" fmla="*/ 280 w 283"/>
                <a:gd name="T53" fmla="*/ 115 h 252"/>
                <a:gd name="T54" fmla="*/ 271 w 283"/>
                <a:gd name="T55" fmla="*/ 91 h 252"/>
                <a:gd name="T56" fmla="*/ 252 w 283"/>
                <a:gd name="T57" fmla="*/ 69 h 252"/>
                <a:gd name="T58" fmla="*/ 238 w 283"/>
                <a:gd name="T59" fmla="*/ 57 h 252"/>
                <a:gd name="T60" fmla="*/ 222 w 283"/>
                <a:gd name="T61" fmla="*/ 48 h 252"/>
                <a:gd name="T62" fmla="*/ 204 w 283"/>
                <a:gd name="T63" fmla="*/ 39 h 252"/>
                <a:gd name="T64" fmla="*/ 184 w 283"/>
                <a:gd name="T65" fmla="*/ 31 h 252"/>
                <a:gd name="T66" fmla="*/ 164 w 283"/>
                <a:gd name="T67" fmla="*/ 23 h 252"/>
                <a:gd name="T68" fmla="*/ 144 w 283"/>
                <a:gd name="T69" fmla="*/ 17 h 252"/>
                <a:gd name="T70" fmla="*/ 123 w 283"/>
                <a:gd name="T71" fmla="*/ 13 h 252"/>
                <a:gd name="T72" fmla="*/ 103 w 283"/>
                <a:gd name="T73" fmla="*/ 8 h 252"/>
                <a:gd name="T74" fmla="*/ 83 w 283"/>
                <a:gd name="T75" fmla="*/ 5 h 252"/>
                <a:gd name="T76" fmla="*/ 66 w 283"/>
                <a:gd name="T77" fmla="*/ 2 h 252"/>
                <a:gd name="T78" fmla="*/ 48 w 283"/>
                <a:gd name="T79" fmla="*/ 0 h 252"/>
                <a:gd name="T80" fmla="*/ 34 w 283"/>
                <a:gd name="T81" fmla="*/ 0 h 252"/>
                <a:gd name="T82" fmla="*/ 21 w 283"/>
                <a:gd name="T83" fmla="*/ 0 h 252"/>
                <a:gd name="T84" fmla="*/ 11 w 283"/>
                <a:gd name="T85" fmla="*/ 0 h 252"/>
                <a:gd name="T86" fmla="*/ 4 w 283"/>
                <a:gd name="T87" fmla="*/ 2 h 252"/>
                <a:gd name="T88" fmla="*/ 0 w 283"/>
                <a:gd name="T89" fmla="*/ 5 h 252"/>
                <a:gd name="T90" fmla="*/ 12 w 283"/>
                <a:gd name="T91" fmla="*/ 7 h 252"/>
                <a:gd name="T92" fmla="*/ 24 w 283"/>
                <a:gd name="T93" fmla="*/ 8 h 252"/>
                <a:gd name="T94" fmla="*/ 38 w 283"/>
                <a:gd name="T95" fmla="*/ 10 h 252"/>
                <a:gd name="T96" fmla="*/ 52 w 283"/>
                <a:gd name="T97" fmla="*/ 13 h 252"/>
                <a:gd name="T98" fmla="*/ 66 w 283"/>
                <a:gd name="T99" fmla="*/ 16 h 252"/>
                <a:gd name="T100" fmla="*/ 82 w 283"/>
                <a:gd name="T101" fmla="*/ 18 h 252"/>
                <a:gd name="T102" fmla="*/ 98 w 283"/>
                <a:gd name="T103" fmla="*/ 22 h 252"/>
                <a:gd name="T104" fmla="*/ 114 w 283"/>
                <a:gd name="T105" fmla="*/ 25 h 252"/>
                <a:gd name="T106" fmla="*/ 129 w 283"/>
                <a:gd name="T107" fmla="*/ 30 h 252"/>
                <a:gd name="T108" fmla="*/ 146 w 283"/>
                <a:gd name="T109" fmla="*/ 34 h 252"/>
                <a:gd name="T110" fmla="*/ 162 w 283"/>
                <a:gd name="T111" fmla="*/ 39 h 252"/>
                <a:gd name="T112" fmla="*/ 177 w 283"/>
                <a:gd name="T113" fmla="*/ 45 h 252"/>
                <a:gd name="T114" fmla="*/ 193 w 283"/>
                <a:gd name="T115" fmla="*/ 52 h 252"/>
                <a:gd name="T116" fmla="*/ 208 w 283"/>
                <a:gd name="T117" fmla="*/ 60 h 252"/>
                <a:gd name="T118" fmla="*/ 222 w 283"/>
                <a:gd name="T119" fmla="*/ 68 h 252"/>
                <a:gd name="T120" fmla="*/ 235 w 283"/>
                <a:gd name="T121" fmla="*/ 7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66" name="Freeform 646"/>
            <p:cNvSpPr>
              <a:spLocks/>
            </p:cNvSpPr>
            <p:nvPr/>
          </p:nvSpPr>
          <p:spPr bwMode="auto">
            <a:xfrm>
              <a:off x="3909" y="2547"/>
              <a:ext cx="19" cy="39"/>
            </a:xfrm>
            <a:custGeom>
              <a:avLst/>
              <a:gdLst>
                <a:gd name="T0" fmla="*/ 0 w 114"/>
                <a:gd name="T1" fmla="*/ 130 h 238"/>
                <a:gd name="T2" fmla="*/ 0 w 114"/>
                <a:gd name="T3" fmla="*/ 149 h 238"/>
                <a:gd name="T4" fmla="*/ 4 w 114"/>
                <a:gd name="T5" fmla="*/ 168 h 238"/>
                <a:gd name="T6" fmla="*/ 12 w 114"/>
                <a:gd name="T7" fmla="*/ 185 h 238"/>
                <a:gd name="T8" fmla="*/ 24 w 114"/>
                <a:gd name="T9" fmla="*/ 200 h 238"/>
                <a:gd name="T10" fmla="*/ 38 w 114"/>
                <a:gd name="T11" fmla="*/ 213 h 238"/>
                <a:gd name="T12" fmla="*/ 55 w 114"/>
                <a:gd name="T13" fmla="*/ 224 h 238"/>
                <a:gd name="T14" fmla="*/ 73 w 114"/>
                <a:gd name="T15" fmla="*/ 232 h 238"/>
                <a:gd name="T16" fmla="*/ 92 w 114"/>
                <a:gd name="T17" fmla="*/ 237 h 238"/>
                <a:gd name="T18" fmla="*/ 98 w 114"/>
                <a:gd name="T19" fmla="*/ 238 h 238"/>
                <a:gd name="T20" fmla="*/ 104 w 114"/>
                <a:gd name="T21" fmla="*/ 235 h 238"/>
                <a:gd name="T22" fmla="*/ 109 w 114"/>
                <a:gd name="T23" fmla="*/ 232 h 238"/>
                <a:gd name="T24" fmla="*/ 111 w 114"/>
                <a:gd name="T25" fmla="*/ 227 h 238"/>
                <a:gd name="T26" fmla="*/ 111 w 114"/>
                <a:gd name="T27" fmla="*/ 222 h 238"/>
                <a:gd name="T28" fmla="*/ 110 w 114"/>
                <a:gd name="T29" fmla="*/ 216 h 238"/>
                <a:gd name="T30" fmla="*/ 106 w 114"/>
                <a:gd name="T31" fmla="*/ 211 h 238"/>
                <a:gd name="T32" fmla="*/ 100 w 114"/>
                <a:gd name="T33" fmla="*/ 209 h 238"/>
                <a:gd name="T34" fmla="*/ 82 w 114"/>
                <a:gd name="T35" fmla="*/ 202 h 238"/>
                <a:gd name="T36" fmla="*/ 64 w 114"/>
                <a:gd name="T37" fmla="*/ 193 h 238"/>
                <a:gd name="T38" fmla="*/ 50 w 114"/>
                <a:gd name="T39" fmla="*/ 180 h 238"/>
                <a:gd name="T40" fmla="*/ 39 w 114"/>
                <a:gd name="T41" fmla="*/ 167 h 238"/>
                <a:gd name="T42" fmla="*/ 32 w 114"/>
                <a:gd name="T43" fmla="*/ 149 h 238"/>
                <a:gd name="T44" fmla="*/ 29 w 114"/>
                <a:gd name="T45" fmla="*/ 131 h 238"/>
                <a:gd name="T46" fmla="*/ 29 w 114"/>
                <a:gd name="T47" fmla="*/ 111 h 238"/>
                <a:gd name="T48" fmla="*/ 35 w 114"/>
                <a:gd name="T49" fmla="*/ 91 h 238"/>
                <a:gd name="T50" fmla="*/ 42 w 114"/>
                <a:gd name="T51" fmla="*/ 76 h 238"/>
                <a:gd name="T52" fmla="*/ 51 w 114"/>
                <a:gd name="T53" fmla="*/ 62 h 238"/>
                <a:gd name="T54" fmla="*/ 62 w 114"/>
                <a:gd name="T55" fmla="*/ 49 h 238"/>
                <a:gd name="T56" fmla="*/ 73 w 114"/>
                <a:gd name="T57" fmla="*/ 38 h 238"/>
                <a:gd name="T58" fmla="*/ 84 w 114"/>
                <a:gd name="T59" fmla="*/ 28 h 238"/>
                <a:gd name="T60" fmla="*/ 96 w 114"/>
                <a:gd name="T61" fmla="*/ 18 h 238"/>
                <a:gd name="T62" fmla="*/ 106 w 114"/>
                <a:gd name="T63" fmla="*/ 9 h 238"/>
                <a:gd name="T64" fmla="*/ 114 w 114"/>
                <a:gd name="T65" fmla="*/ 1 h 238"/>
                <a:gd name="T66" fmla="*/ 106 w 114"/>
                <a:gd name="T67" fmla="*/ 0 h 238"/>
                <a:gd name="T68" fmla="*/ 93 w 114"/>
                <a:gd name="T69" fmla="*/ 6 h 238"/>
                <a:gd name="T70" fmla="*/ 76 w 114"/>
                <a:gd name="T71" fmla="*/ 18 h 238"/>
                <a:gd name="T72" fmla="*/ 56 w 114"/>
                <a:gd name="T73" fmla="*/ 36 h 238"/>
                <a:gd name="T74" fmla="*/ 37 w 114"/>
                <a:gd name="T75" fmla="*/ 57 h 238"/>
                <a:gd name="T76" fmla="*/ 20 w 114"/>
                <a:gd name="T77" fmla="*/ 80 h 238"/>
                <a:gd name="T78" fmla="*/ 7 w 114"/>
                <a:gd name="T79" fmla="*/ 106 h 238"/>
                <a:gd name="T80" fmla="*/ 0 w 114"/>
                <a:gd name="T81" fmla="*/ 13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67" name="Freeform 647"/>
            <p:cNvSpPr>
              <a:spLocks/>
            </p:cNvSpPr>
            <p:nvPr/>
          </p:nvSpPr>
          <p:spPr bwMode="auto">
            <a:xfrm>
              <a:off x="4043" y="2524"/>
              <a:ext cx="41" cy="52"/>
            </a:xfrm>
            <a:custGeom>
              <a:avLst/>
              <a:gdLst>
                <a:gd name="T0" fmla="*/ 207 w 246"/>
                <a:gd name="T1" fmla="*/ 124 h 310"/>
                <a:gd name="T2" fmla="*/ 219 w 246"/>
                <a:gd name="T3" fmla="*/ 143 h 310"/>
                <a:gd name="T4" fmla="*/ 225 w 246"/>
                <a:gd name="T5" fmla="*/ 164 h 310"/>
                <a:gd name="T6" fmla="*/ 221 w 246"/>
                <a:gd name="T7" fmla="*/ 187 h 310"/>
                <a:gd name="T8" fmla="*/ 208 w 246"/>
                <a:gd name="T9" fmla="*/ 209 h 310"/>
                <a:gd name="T10" fmla="*/ 188 w 246"/>
                <a:gd name="T11" fmla="*/ 228 h 310"/>
                <a:gd name="T12" fmla="*/ 166 w 246"/>
                <a:gd name="T13" fmla="*/ 246 h 310"/>
                <a:gd name="T14" fmla="*/ 143 w 246"/>
                <a:gd name="T15" fmla="*/ 264 h 310"/>
                <a:gd name="T16" fmla="*/ 129 w 246"/>
                <a:gd name="T17" fmla="*/ 278 h 310"/>
                <a:gd name="T18" fmla="*/ 124 w 246"/>
                <a:gd name="T19" fmla="*/ 287 h 310"/>
                <a:gd name="T20" fmla="*/ 120 w 246"/>
                <a:gd name="T21" fmla="*/ 296 h 310"/>
                <a:gd name="T22" fmla="*/ 121 w 246"/>
                <a:gd name="T23" fmla="*/ 305 h 310"/>
                <a:gd name="T24" fmla="*/ 130 w 246"/>
                <a:gd name="T25" fmla="*/ 310 h 310"/>
                <a:gd name="T26" fmla="*/ 139 w 246"/>
                <a:gd name="T27" fmla="*/ 309 h 310"/>
                <a:gd name="T28" fmla="*/ 154 w 246"/>
                <a:gd name="T29" fmla="*/ 293 h 310"/>
                <a:gd name="T30" fmla="*/ 180 w 246"/>
                <a:gd name="T31" fmla="*/ 269 h 310"/>
                <a:gd name="T32" fmla="*/ 207 w 246"/>
                <a:gd name="T33" fmla="*/ 246 h 310"/>
                <a:gd name="T34" fmla="*/ 231 w 246"/>
                <a:gd name="T35" fmla="*/ 219 h 310"/>
                <a:gd name="T36" fmla="*/ 245 w 246"/>
                <a:gd name="T37" fmla="*/ 187 h 310"/>
                <a:gd name="T38" fmla="*/ 242 w 246"/>
                <a:gd name="T39" fmla="*/ 153 h 310"/>
                <a:gd name="T40" fmla="*/ 227 w 246"/>
                <a:gd name="T41" fmla="*/ 120 h 310"/>
                <a:gd name="T42" fmla="*/ 201 w 246"/>
                <a:gd name="T43" fmla="*/ 94 h 310"/>
                <a:gd name="T44" fmla="*/ 177 w 246"/>
                <a:gd name="T45" fmla="*/ 74 h 310"/>
                <a:gd name="T46" fmla="*/ 152 w 246"/>
                <a:gd name="T47" fmla="*/ 60 h 310"/>
                <a:gd name="T48" fmla="*/ 126 w 246"/>
                <a:gd name="T49" fmla="*/ 43 h 310"/>
                <a:gd name="T50" fmla="*/ 98 w 246"/>
                <a:gd name="T51" fmla="*/ 28 h 310"/>
                <a:gd name="T52" fmla="*/ 72 w 246"/>
                <a:gd name="T53" fmla="*/ 16 h 310"/>
                <a:gd name="T54" fmla="*/ 46 w 246"/>
                <a:gd name="T55" fmla="*/ 7 h 310"/>
                <a:gd name="T56" fmla="*/ 24 w 246"/>
                <a:gd name="T57" fmla="*/ 1 h 310"/>
                <a:gd name="T58" fmla="*/ 7 w 246"/>
                <a:gd name="T59" fmla="*/ 1 h 310"/>
                <a:gd name="T60" fmla="*/ 8 w 246"/>
                <a:gd name="T61" fmla="*/ 6 h 310"/>
                <a:gd name="T62" fmla="*/ 28 w 246"/>
                <a:gd name="T63" fmla="*/ 14 h 310"/>
                <a:gd name="T64" fmla="*/ 51 w 246"/>
                <a:gd name="T65" fmla="*/ 24 h 310"/>
                <a:gd name="T66" fmla="*/ 78 w 246"/>
                <a:gd name="T67" fmla="*/ 37 h 310"/>
                <a:gd name="T68" fmla="*/ 106 w 246"/>
                <a:gd name="T69" fmla="*/ 51 h 310"/>
                <a:gd name="T70" fmla="*/ 134 w 246"/>
                <a:gd name="T71" fmla="*/ 69 h 310"/>
                <a:gd name="T72" fmla="*/ 163 w 246"/>
                <a:gd name="T73" fmla="*/ 87 h 310"/>
                <a:gd name="T74" fmla="*/ 187 w 246"/>
                <a:gd name="T75" fmla="*/ 10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68" name="Freeform 648"/>
            <p:cNvSpPr>
              <a:spLocks/>
            </p:cNvSpPr>
            <p:nvPr/>
          </p:nvSpPr>
          <p:spPr bwMode="auto">
            <a:xfrm>
              <a:off x="3998" y="2585"/>
              <a:ext cx="14" cy="31"/>
            </a:xfrm>
            <a:custGeom>
              <a:avLst/>
              <a:gdLst>
                <a:gd name="T0" fmla="*/ 31 w 83"/>
                <a:gd name="T1" fmla="*/ 14 h 187"/>
                <a:gd name="T2" fmla="*/ 29 w 83"/>
                <a:gd name="T3" fmla="*/ 8 h 187"/>
                <a:gd name="T4" fmla="*/ 25 w 83"/>
                <a:gd name="T5" fmla="*/ 3 h 187"/>
                <a:gd name="T6" fmla="*/ 19 w 83"/>
                <a:gd name="T7" fmla="*/ 1 h 187"/>
                <a:gd name="T8" fmla="*/ 14 w 83"/>
                <a:gd name="T9" fmla="*/ 0 h 187"/>
                <a:gd name="T10" fmla="*/ 8 w 83"/>
                <a:gd name="T11" fmla="*/ 2 h 187"/>
                <a:gd name="T12" fmla="*/ 3 w 83"/>
                <a:gd name="T13" fmla="*/ 5 h 187"/>
                <a:gd name="T14" fmla="*/ 0 w 83"/>
                <a:gd name="T15" fmla="*/ 11 h 187"/>
                <a:gd name="T16" fmla="*/ 0 w 83"/>
                <a:gd name="T17" fmla="*/ 17 h 187"/>
                <a:gd name="T18" fmla="*/ 5 w 83"/>
                <a:gd name="T19" fmla="*/ 42 h 187"/>
                <a:gd name="T20" fmla="*/ 15 w 83"/>
                <a:gd name="T21" fmla="*/ 71 h 187"/>
                <a:gd name="T22" fmla="*/ 27 w 83"/>
                <a:gd name="T23" fmla="*/ 100 h 187"/>
                <a:gd name="T24" fmla="*/ 41 w 83"/>
                <a:gd name="T25" fmla="*/ 127 h 187"/>
                <a:gd name="T26" fmla="*/ 55 w 83"/>
                <a:gd name="T27" fmla="*/ 151 h 187"/>
                <a:gd name="T28" fmla="*/ 68 w 83"/>
                <a:gd name="T29" fmla="*/ 171 h 187"/>
                <a:gd name="T30" fmla="*/ 77 w 83"/>
                <a:gd name="T31" fmla="*/ 184 h 187"/>
                <a:gd name="T32" fmla="*/ 83 w 83"/>
                <a:gd name="T33" fmla="*/ 187 h 187"/>
                <a:gd name="T34" fmla="*/ 80 w 83"/>
                <a:gd name="T35" fmla="*/ 174 h 187"/>
                <a:gd name="T36" fmla="*/ 75 w 83"/>
                <a:gd name="T37" fmla="*/ 158 h 187"/>
                <a:gd name="T38" fmla="*/ 68 w 83"/>
                <a:gd name="T39" fmla="*/ 138 h 187"/>
                <a:gd name="T40" fmla="*/ 59 w 83"/>
                <a:gd name="T41" fmla="*/ 113 h 187"/>
                <a:gd name="T42" fmla="*/ 51 w 83"/>
                <a:gd name="T43" fmla="*/ 88 h 187"/>
                <a:gd name="T44" fmla="*/ 43 w 83"/>
                <a:gd name="T45" fmla="*/ 63 h 187"/>
                <a:gd name="T46" fmla="*/ 36 w 83"/>
                <a:gd name="T47" fmla="*/ 38 h 187"/>
                <a:gd name="T48" fmla="*/ 31 w 83"/>
                <a:gd name="T49" fmla="*/ 1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69" name="Freeform 649"/>
            <p:cNvSpPr>
              <a:spLocks/>
            </p:cNvSpPr>
            <p:nvPr/>
          </p:nvSpPr>
          <p:spPr bwMode="auto">
            <a:xfrm>
              <a:off x="3992" y="2568"/>
              <a:ext cx="7" cy="16"/>
            </a:xfrm>
            <a:custGeom>
              <a:avLst/>
              <a:gdLst>
                <a:gd name="T0" fmla="*/ 22 w 44"/>
                <a:gd name="T1" fmla="*/ 10 h 94"/>
                <a:gd name="T2" fmla="*/ 21 w 44"/>
                <a:gd name="T3" fmla="*/ 6 h 94"/>
                <a:gd name="T4" fmla="*/ 18 w 44"/>
                <a:gd name="T5" fmla="*/ 2 h 94"/>
                <a:gd name="T6" fmla="*/ 14 w 44"/>
                <a:gd name="T7" fmla="*/ 0 h 94"/>
                <a:gd name="T8" fmla="*/ 10 w 44"/>
                <a:gd name="T9" fmla="*/ 0 h 94"/>
                <a:gd name="T10" fmla="*/ 6 w 44"/>
                <a:gd name="T11" fmla="*/ 1 h 94"/>
                <a:gd name="T12" fmla="*/ 3 w 44"/>
                <a:gd name="T13" fmla="*/ 3 h 94"/>
                <a:gd name="T14" fmla="*/ 0 w 44"/>
                <a:gd name="T15" fmla="*/ 7 h 94"/>
                <a:gd name="T16" fmla="*/ 0 w 44"/>
                <a:gd name="T17" fmla="*/ 11 h 94"/>
                <a:gd name="T18" fmla="*/ 0 w 44"/>
                <a:gd name="T19" fmla="*/ 24 h 94"/>
                <a:gd name="T20" fmla="*/ 4 w 44"/>
                <a:gd name="T21" fmla="*/ 38 h 94"/>
                <a:gd name="T22" fmla="*/ 8 w 44"/>
                <a:gd name="T23" fmla="*/ 52 h 94"/>
                <a:gd name="T24" fmla="*/ 14 w 44"/>
                <a:gd name="T25" fmla="*/ 65 h 94"/>
                <a:gd name="T26" fmla="*/ 21 w 44"/>
                <a:gd name="T27" fmla="*/ 78 h 94"/>
                <a:gd name="T28" fmla="*/ 28 w 44"/>
                <a:gd name="T29" fmla="*/ 87 h 94"/>
                <a:gd name="T30" fmla="*/ 37 w 44"/>
                <a:gd name="T31" fmla="*/ 93 h 94"/>
                <a:gd name="T32" fmla="*/ 42 w 44"/>
                <a:gd name="T33" fmla="*/ 94 h 94"/>
                <a:gd name="T34" fmla="*/ 44 w 44"/>
                <a:gd name="T35" fmla="*/ 76 h 94"/>
                <a:gd name="T36" fmla="*/ 38 w 44"/>
                <a:gd name="T37" fmla="*/ 54 h 94"/>
                <a:gd name="T38" fmla="*/ 31 w 44"/>
                <a:gd name="T39" fmla="*/ 32 h 94"/>
                <a:gd name="T40" fmla="*/ 22 w 44"/>
                <a:gd name="T41" fmla="*/ 1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70" name="Freeform 650"/>
            <p:cNvSpPr>
              <a:spLocks/>
            </p:cNvSpPr>
            <p:nvPr/>
          </p:nvSpPr>
          <p:spPr bwMode="auto">
            <a:xfrm>
              <a:off x="3986" y="2557"/>
              <a:ext cx="6" cy="9"/>
            </a:xfrm>
            <a:custGeom>
              <a:avLst/>
              <a:gdLst>
                <a:gd name="T0" fmla="*/ 20 w 38"/>
                <a:gd name="T1" fmla="*/ 7 h 54"/>
                <a:gd name="T2" fmla="*/ 20 w 38"/>
                <a:gd name="T3" fmla="*/ 8 h 54"/>
                <a:gd name="T4" fmla="*/ 20 w 38"/>
                <a:gd name="T5" fmla="*/ 8 h 54"/>
                <a:gd name="T6" fmla="*/ 20 w 38"/>
                <a:gd name="T7" fmla="*/ 8 h 54"/>
                <a:gd name="T8" fmla="*/ 20 w 38"/>
                <a:gd name="T9" fmla="*/ 8 h 54"/>
                <a:gd name="T10" fmla="*/ 19 w 38"/>
                <a:gd name="T11" fmla="*/ 4 h 54"/>
                <a:gd name="T12" fmla="*/ 15 w 38"/>
                <a:gd name="T13" fmla="*/ 1 h 54"/>
                <a:gd name="T14" fmla="*/ 12 w 38"/>
                <a:gd name="T15" fmla="*/ 0 h 54"/>
                <a:gd name="T16" fmla="*/ 7 w 38"/>
                <a:gd name="T17" fmla="*/ 0 h 54"/>
                <a:gd name="T18" fmla="*/ 4 w 38"/>
                <a:gd name="T19" fmla="*/ 1 h 54"/>
                <a:gd name="T20" fmla="*/ 1 w 38"/>
                <a:gd name="T21" fmla="*/ 4 h 54"/>
                <a:gd name="T22" fmla="*/ 0 w 38"/>
                <a:gd name="T23" fmla="*/ 8 h 54"/>
                <a:gd name="T24" fmla="*/ 0 w 38"/>
                <a:gd name="T25" fmla="*/ 11 h 54"/>
                <a:gd name="T26" fmla="*/ 1 w 38"/>
                <a:gd name="T27" fmla="*/ 17 h 54"/>
                <a:gd name="T28" fmla="*/ 4 w 38"/>
                <a:gd name="T29" fmla="*/ 24 h 54"/>
                <a:gd name="T30" fmla="*/ 8 w 38"/>
                <a:gd name="T31" fmla="*/ 32 h 54"/>
                <a:gd name="T32" fmla="*/ 14 w 38"/>
                <a:gd name="T33" fmla="*/ 39 h 54"/>
                <a:gd name="T34" fmla="*/ 20 w 38"/>
                <a:gd name="T35" fmla="*/ 46 h 54"/>
                <a:gd name="T36" fmla="*/ 27 w 38"/>
                <a:gd name="T37" fmla="*/ 50 h 54"/>
                <a:gd name="T38" fmla="*/ 33 w 38"/>
                <a:gd name="T39" fmla="*/ 54 h 54"/>
                <a:gd name="T40" fmla="*/ 38 w 38"/>
                <a:gd name="T41" fmla="*/ 54 h 54"/>
                <a:gd name="T42" fmla="*/ 36 w 38"/>
                <a:gd name="T43" fmla="*/ 42 h 54"/>
                <a:gd name="T44" fmla="*/ 32 w 38"/>
                <a:gd name="T45" fmla="*/ 29 h 54"/>
                <a:gd name="T46" fmla="*/ 25 w 38"/>
                <a:gd name="T47" fmla="*/ 16 h 54"/>
                <a:gd name="T48" fmla="*/ 20 w 38"/>
                <a:gd name="T4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71" name="Freeform 651"/>
            <p:cNvSpPr>
              <a:spLocks/>
            </p:cNvSpPr>
            <p:nvPr/>
          </p:nvSpPr>
          <p:spPr bwMode="auto">
            <a:xfrm>
              <a:off x="3981" y="2549"/>
              <a:ext cx="8" cy="6"/>
            </a:xfrm>
            <a:custGeom>
              <a:avLst/>
              <a:gdLst>
                <a:gd name="T0" fmla="*/ 41 w 52"/>
                <a:gd name="T1" fmla="*/ 27 h 36"/>
                <a:gd name="T2" fmla="*/ 46 w 52"/>
                <a:gd name="T3" fmla="*/ 24 h 36"/>
                <a:gd name="T4" fmla="*/ 51 w 52"/>
                <a:gd name="T5" fmla="*/ 21 h 36"/>
                <a:gd name="T6" fmla="*/ 52 w 52"/>
                <a:gd name="T7" fmla="*/ 16 h 36"/>
                <a:gd name="T8" fmla="*/ 52 w 52"/>
                <a:gd name="T9" fmla="*/ 12 h 36"/>
                <a:gd name="T10" fmla="*/ 50 w 52"/>
                <a:gd name="T11" fmla="*/ 6 h 36"/>
                <a:gd name="T12" fmla="*/ 46 w 52"/>
                <a:gd name="T13" fmla="*/ 2 h 36"/>
                <a:gd name="T14" fmla="*/ 41 w 52"/>
                <a:gd name="T15" fmla="*/ 0 h 36"/>
                <a:gd name="T16" fmla="*/ 36 w 52"/>
                <a:gd name="T17" fmla="*/ 0 h 36"/>
                <a:gd name="T18" fmla="*/ 33 w 52"/>
                <a:gd name="T19" fmla="*/ 0 h 36"/>
                <a:gd name="T20" fmla="*/ 29 w 52"/>
                <a:gd name="T21" fmla="*/ 1 h 36"/>
                <a:gd name="T22" fmla="*/ 21 w 52"/>
                <a:gd name="T23" fmla="*/ 4 h 36"/>
                <a:gd name="T24" fmla="*/ 13 w 52"/>
                <a:gd name="T25" fmla="*/ 8 h 36"/>
                <a:gd name="T26" fmla="*/ 6 w 52"/>
                <a:gd name="T27" fmla="*/ 15 h 36"/>
                <a:gd name="T28" fmla="*/ 3 w 52"/>
                <a:gd name="T29" fmla="*/ 22 h 36"/>
                <a:gd name="T30" fmla="*/ 0 w 52"/>
                <a:gd name="T31" fmla="*/ 29 h 36"/>
                <a:gd name="T32" fmla="*/ 0 w 52"/>
                <a:gd name="T33" fmla="*/ 31 h 36"/>
                <a:gd name="T34" fmla="*/ 4 w 52"/>
                <a:gd name="T35" fmla="*/ 33 h 36"/>
                <a:gd name="T36" fmla="*/ 9 w 52"/>
                <a:gd name="T37" fmla="*/ 36 h 36"/>
                <a:gd name="T38" fmla="*/ 13 w 52"/>
                <a:gd name="T39" fmla="*/ 36 h 36"/>
                <a:gd name="T40" fmla="*/ 18 w 52"/>
                <a:gd name="T41" fmla="*/ 36 h 36"/>
                <a:gd name="T42" fmla="*/ 24 w 52"/>
                <a:gd name="T43" fmla="*/ 33 h 36"/>
                <a:gd name="T44" fmla="*/ 30 w 52"/>
                <a:gd name="T45" fmla="*/ 32 h 36"/>
                <a:gd name="T46" fmla="*/ 36 w 52"/>
                <a:gd name="T47" fmla="*/ 30 h 36"/>
                <a:gd name="T48" fmla="*/ 41 w 52"/>
                <a:gd name="T4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72" name="Freeform 652"/>
            <p:cNvSpPr>
              <a:spLocks/>
            </p:cNvSpPr>
            <p:nvPr/>
          </p:nvSpPr>
          <p:spPr bwMode="auto">
            <a:xfrm>
              <a:off x="3941" y="2539"/>
              <a:ext cx="33" cy="39"/>
            </a:xfrm>
            <a:custGeom>
              <a:avLst/>
              <a:gdLst>
                <a:gd name="T0" fmla="*/ 73 w 198"/>
                <a:gd name="T1" fmla="*/ 36 h 236"/>
                <a:gd name="T2" fmla="*/ 58 w 198"/>
                <a:gd name="T3" fmla="*/ 46 h 236"/>
                <a:gd name="T4" fmla="*/ 46 w 198"/>
                <a:gd name="T5" fmla="*/ 58 h 236"/>
                <a:gd name="T6" fmla="*/ 33 w 198"/>
                <a:gd name="T7" fmla="*/ 72 h 236"/>
                <a:gd name="T8" fmla="*/ 22 w 198"/>
                <a:gd name="T9" fmla="*/ 85 h 236"/>
                <a:gd name="T10" fmla="*/ 14 w 198"/>
                <a:gd name="T11" fmla="*/ 100 h 236"/>
                <a:gd name="T12" fmla="*/ 7 w 198"/>
                <a:gd name="T13" fmla="*/ 115 h 236"/>
                <a:gd name="T14" fmla="*/ 2 w 198"/>
                <a:gd name="T15" fmla="*/ 130 h 236"/>
                <a:gd name="T16" fmla="*/ 0 w 198"/>
                <a:gd name="T17" fmla="*/ 146 h 236"/>
                <a:gd name="T18" fmla="*/ 2 w 198"/>
                <a:gd name="T19" fmla="*/ 170 h 236"/>
                <a:gd name="T20" fmla="*/ 12 w 198"/>
                <a:gd name="T21" fmla="*/ 190 h 236"/>
                <a:gd name="T22" fmla="*/ 26 w 198"/>
                <a:gd name="T23" fmla="*/ 207 h 236"/>
                <a:gd name="T24" fmla="*/ 43 w 198"/>
                <a:gd name="T25" fmla="*/ 220 h 236"/>
                <a:gd name="T26" fmla="*/ 64 w 198"/>
                <a:gd name="T27" fmla="*/ 229 h 236"/>
                <a:gd name="T28" fmla="*/ 88 w 198"/>
                <a:gd name="T29" fmla="*/ 235 h 236"/>
                <a:gd name="T30" fmla="*/ 110 w 198"/>
                <a:gd name="T31" fmla="*/ 236 h 236"/>
                <a:gd name="T32" fmla="*/ 132 w 198"/>
                <a:gd name="T33" fmla="*/ 232 h 236"/>
                <a:gd name="T34" fmla="*/ 137 w 198"/>
                <a:gd name="T35" fmla="*/ 232 h 236"/>
                <a:gd name="T36" fmla="*/ 142 w 198"/>
                <a:gd name="T37" fmla="*/ 230 h 236"/>
                <a:gd name="T38" fmla="*/ 145 w 198"/>
                <a:gd name="T39" fmla="*/ 226 h 236"/>
                <a:gd name="T40" fmla="*/ 146 w 198"/>
                <a:gd name="T41" fmla="*/ 221 h 236"/>
                <a:gd name="T42" fmla="*/ 145 w 198"/>
                <a:gd name="T43" fmla="*/ 219 h 236"/>
                <a:gd name="T44" fmla="*/ 142 w 198"/>
                <a:gd name="T45" fmla="*/ 219 h 236"/>
                <a:gd name="T46" fmla="*/ 137 w 198"/>
                <a:gd name="T47" fmla="*/ 217 h 236"/>
                <a:gd name="T48" fmla="*/ 131 w 198"/>
                <a:gd name="T49" fmla="*/ 217 h 236"/>
                <a:gd name="T50" fmla="*/ 124 w 198"/>
                <a:gd name="T51" fmla="*/ 217 h 236"/>
                <a:gd name="T52" fmla="*/ 118 w 198"/>
                <a:gd name="T53" fmla="*/ 217 h 236"/>
                <a:gd name="T54" fmla="*/ 112 w 198"/>
                <a:gd name="T55" fmla="*/ 217 h 236"/>
                <a:gd name="T56" fmla="*/ 109 w 198"/>
                <a:gd name="T57" fmla="*/ 217 h 236"/>
                <a:gd name="T58" fmla="*/ 97 w 198"/>
                <a:gd name="T59" fmla="*/ 216 h 236"/>
                <a:gd name="T60" fmla="*/ 87 w 198"/>
                <a:gd name="T61" fmla="*/ 215 h 236"/>
                <a:gd name="T62" fmla="*/ 75 w 198"/>
                <a:gd name="T63" fmla="*/ 214 h 236"/>
                <a:gd name="T64" fmla="*/ 63 w 198"/>
                <a:gd name="T65" fmla="*/ 211 h 236"/>
                <a:gd name="T66" fmla="*/ 51 w 198"/>
                <a:gd name="T67" fmla="*/ 207 h 236"/>
                <a:gd name="T68" fmla="*/ 40 w 198"/>
                <a:gd name="T69" fmla="*/ 199 h 236"/>
                <a:gd name="T70" fmla="*/ 29 w 198"/>
                <a:gd name="T71" fmla="*/ 189 h 236"/>
                <a:gd name="T72" fmla="*/ 17 w 198"/>
                <a:gd name="T73" fmla="*/ 174 h 236"/>
                <a:gd name="T74" fmla="*/ 15 w 198"/>
                <a:gd name="T75" fmla="*/ 157 h 236"/>
                <a:gd name="T76" fmla="*/ 16 w 198"/>
                <a:gd name="T77" fmla="*/ 141 h 236"/>
                <a:gd name="T78" fmla="*/ 21 w 198"/>
                <a:gd name="T79" fmla="*/ 124 h 236"/>
                <a:gd name="T80" fmla="*/ 28 w 198"/>
                <a:gd name="T81" fmla="*/ 109 h 236"/>
                <a:gd name="T82" fmla="*/ 39 w 198"/>
                <a:gd name="T83" fmla="*/ 96 h 236"/>
                <a:gd name="T84" fmla="*/ 50 w 198"/>
                <a:gd name="T85" fmla="*/ 82 h 236"/>
                <a:gd name="T86" fmla="*/ 63 w 198"/>
                <a:gd name="T87" fmla="*/ 70 h 236"/>
                <a:gd name="T88" fmla="*/ 78 w 198"/>
                <a:gd name="T89" fmla="*/ 59 h 236"/>
                <a:gd name="T90" fmla="*/ 94 w 198"/>
                <a:gd name="T91" fmla="*/ 49 h 236"/>
                <a:gd name="T92" fmla="*/ 110 w 198"/>
                <a:gd name="T93" fmla="*/ 39 h 236"/>
                <a:gd name="T94" fmla="*/ 126 w 198"/>
                <a:gd name="T95" fmla="*/ 31 h 236"/>
                <a:gd name="T96" fmla="*/ 142 w 198"/>
                <a:gd name="T97" fmla="*/ 24 h 236"/>
                <a:gd name="T98" fmla="*/ 158 w 198"/>
                <a:gd name="T99" fmla="*/ 19 h 236"/>
                <a:gd name="T100" fmla="*/ 172 w 198"/>
                <a:gd name="T101" fmla="*/ 13 h 236"/>
                <a:gd name="T102" fmla="*/ 186 w 198"/>
                <a:gd name="T103" fmla="*/ 10 h 236"/>
                <a:gd name="T104" fmla="*/ 198 w 198"/>
                <a:gd name="T105" fmla="*/ 7 h 236"/>
                <a:gd name="T106" fmla="*/ 190 w 198"/>
                <a:gd name="T107" fmla="*/ 3 h 236"/>
                <a:gd name="T108" fmla="*/ 177 w 198"/>
                <a:gd name="T109" fmla="*/ 0 h 236"/>
                <a:gd name="T110" fmla="*/ 162 w 198"/>
                <a:gd name="T111" fmla="*/ 3 h 236"/>
                <a:gd name="T112" fmla="*/ 144 w 198"/>
                <a:gd name="T113" fmla="*/ 6 h 236"/>
                <a:gd name="T114" fmla="*/ 124 w 198"/>
                <a:gd name="T115" fmla="*/ 12 h 236"/>
                <a:gd name="T116" fmla="*/ 105 w 198"/>
                <a:gd name="T117" fmla="*/ 19 h 236"/>
                <a:gd name="T118" fmla="*/ 88 w 198"/>
                <a:gd name="T119" fmla="*/ 28 h 236"/>
                <a:gd name="T120" fmla="*/ 73 w 198"/>
                <a:gd name="T121" fmla="*/ 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73" name="Freeform 653"/>
            <p:cNvSpPr>
              <a:spLocks/>
            </p:cNvSpPr>
            <p:nvPr/>
          </p:nvSpPr>
          <p:spPr bwMode="auto">
            <a:xfrm>
              <a:off x="3997" y="2539"/>
              <a:ext cx="22" cy="30"/>
            </a:xfrm>
            <a:custGeom>
              <a:avLst/>
              <a:gdLst>
                <a:gd name="T0" fmla="*/ 108 w 128"/>
                <a:gd name="T1" fmla="*/ 61 h 183"/>
                <a:gd name="T2" fmla="*/ 111 w 128"/>
                <a:gd name="T3" fmla="*/ 80 h 183"/>
                <a:gd name="T4" fmla="*/ 109 w 128"/>
                <a:gd name="T5" fmla="*/ 97 h 183"/>
                <a:gd name="T6" fmla="*/ 101 w 128"/>
                <a:gd name="T7" fmla="*/ 110 h 183"/>
                <a:gd name="T8" fmla="*/ 89 w 128"/>
                <a:gd name="T9" fmla="*/ 123 h 183"/>
                <a:gd name="T10" fmla="*/ 75 w 128"/>
                <a:gd name="T11" fmla="*/ 134 h 183"/>
                <a:gd name="T12" fmla="*/ 60 w 128"/>
                <a:gd name="T13" fmla="*/ 145 h 183"/>
                <a:gd name="T14" fmla="*/ 43 w 128"/>
                <a:gd name="T15" fmla="*/ 156 h 183"/>
                <a:gd name="T16" fmla="*/ 29 w 128"/>
                <a:gd name="T17" fmla="*/ 167 h 183"/>
                <a:gd name="T18" fmla="*/ 27 w 128"/>
                <a:gd name="T19" fmla="*/ 170 h 183"/>
                <a:gd name="T20" fmla="*/ 26 w 128"/>
                <a:gd name="T21" fmla="*/ 172 h 183"/>
                <a:gd name="T22" fmla="*/ 26 w 128"/>
                <a:gd name="T23" fmla="*/ 176 h 183"/>
                <a:gd name="T24" fmla="*/ 28 w 128"/>
                <a:gd name="T25" fmla="*/ 179 h 183"/>
                <a:gd name="T26" fmla="*/ 30 w 128"/>
                <a:gd name="T27" fmla="*/ 182 h 183"/>
                <a:gd name="T28" fmla="*/ 34 w 128"/>
                <a:gd name="T29" fmla="*/ 183 h 183"/>
                <a:gd name="T30" fmla="*/ 37 w 128"/>
                <a:gd name="T31" fmla="*/ 183 h 183"/>
                <a:gd name="T32" fmla="*/ 41 w 128"/>
                <a:gd name="T33" fmla="*/ 182 h 183"/>
                <a:gd name="T34" fmla="*/ 58 w 128"/>
                <a:gd name="T35" fmla="*/ 171 h 183"/>
                <a:gd name="T36" fmla="*/ 76 w 128"/>
                <a:gd name="T37" fmla="*/ 160 h 183"/>
                <a:gd name="T38" fmla="*/ 92 w 128"/>
                <a:gd name="T39" fmla="*/ 147 h 183"/>
                <a:gd name="T40" fmla="*/ 108 w 128"/>
                <a:gd name="T41" fmla="*/ 132 h 183"/>
                <a:gd name="T42" fmla="*/ 118 w 128"/>
                <a:gd name="T43" fmla="*/ 116 h 183"/>
                <a:gd name="T44" fmla="*/ 125 w 128"/>
                <a:gd name="T45" fmla="*/ 98 h 183"/>
                <a:gd name="T46" fmla="*/ 128 w 128"/>
                <a:gd name="T47" fmla="*/ 78 h 183"/>
                <a:gd name="T48" fmla="*/ 123 w 128"/>
                <a:gd name="T49" fmla="*/ 58 h 183"/>
                <a:gd name="T50" fmla="*/ 112 w 128"/>
                <a:gd name="T51" fmla="*/ 41 h 183"/>
                <a:gd name="T52" fmla="*/ 98 w 128"/>
                <a:gd name="T53" fmla="*/ 28 h 183"/>
                <a:gd name="T54" fmla="*/ 80 w 128"/>
                <a:gd name="T55" fmla="*/ 16 h 183"/>
                <a:gd name="T56" fmla="*/ 61 w 128"/>
                <a:gd name="T57" fmla="*/ 8 h 183"/>
                <a:gd name="T58" fmla="*/ 41 w 128"/>
                <a:gd name="T59" fmla="*/ 2 h 183"/>
                <a:gd name="T60" fmla="*/ 23 w 128"/>
                <a:gd name="T61" fmla="*/ 0 h 183"/>
                <a:gd name="T62" fmla="*/ 9 w 128"/>
                <a:gd name="T63" fmla="*/ 1 h 183"/>
                <a:gd name="T64" fmla="*/ 0 w 128"/>
                <a:gd name="T65" fmla="*/ 6 h 183"/>
                <a:gd name="T66" fmla="*/ 16 w 128"/>
                <a:gd name="T67" fmla="*/ 10 h 183"/>
                <a:gd name="T68" fmla="*/ 33 w 128"/>
                <a:gd name="T69" fmla="*/ 14 h 183"/>
                <a:gd name="T70" fmla="*/ 48 w 128"/>
                <a:gd name="T71" fmla="*/ 17 h 183"/>
                <a:gd name="T72" fmla="*/ 63 w 128"/>
                <a:gd name="T73" fmla="*/ 22 h 183"/>
                <a:gd name="T74" fmla="*/ 77 w 128"/>
                <a:gd name="T75" fmla="*/ 28 h 183"/>
                <a:gd name="T76" fmla="*/ 90 w 128"/>
                <a:gd name="T77" fmla="*/ 36 h 183"/>
                <a:gd name="T78" fmla="*/ 101 w 128"/>
                <a:gd name="T79" fmla="*/ 46 h 183"/>
                <a:gd name="T80" fmla="*/ 108 w 128"/>
                <a:gd name="T81" fmla="*/ 6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74" name="Freeform 654"/>
            <p:cNvSpPr>
              <a:spLocks/>
            </p:cNvSpPr>
            <p:nvPr/>
          </p:nvSpPr>
          <p:spPr bwMode="auto">
            <a:xfrm>
              <a:off x="3920" y="2532"/>
              <a:ext cx="53" cy="63"/>
            </a:xfrm>
            <a:custGeom>
              <a:avLst/>
              <a:gdLst>
                <a:gd name="T0" fmla="*/ 101 w 323"/>
                <a:gd name="T1" fmla="*/ 70 h 379"/>
                <a:gd name="T2" fmla="*/ 54 w 323"/>
                <a:gd name="T3" fmla="*/ 115 h 379"/>
                <a:gd name="T4" fmla="*/ 18 w 323"/>
                <a:gd name="T5" fmla="*/ 167 h 379"/>
                <a:gd name="T6" fmla="*/ 0 w 323"/>
                <a:gd name="T7" fmla="*/ 227 h 379"/>
                <a:gd name="T8" fmla="*/ 4 w 323"/>
                <a:gd name="T9" fmla="*/ 267 h 379"/>
                <a:gd name="T10" fmla="*/ 11 w 323"/>
                <a:gd name="T11" fmla="*/ 283 h 379"/>
                <a:gd name="T12" fmla="*/ 21 w 323"/>
                <a:gd name="T13" fmla="*/ 298 h 379"/>
                <a:gd name="T14" fmla="*/ 34 w 323"/>
                <a:gd name="T15" fmla="*/ 311 h 379"/>
                <a:gd name="T16" fmla="*/ 57 w 323"/>
                <a:gd name="T17" fmla="*/ 325 h 379"/>
                <a:gd name="T18" fmla="*/ 87 w 323"/>
                <a:gd name="T19" fmla="*/ 340 h 379"/>
                <a:gd name="T20" fmla="*/ 120 w 323"/>
                <a:gd name="T21" fmla="*/ 351 h 379"/>
                <a:gd name="T22" fmla="*/ 153 w 323"/>
                <a:gd name="T23" fmla="*/ 360 h 379"/>
                <a:gd name="T24" fmla="*/ 187 w 323"/>
                <a:gd name="T25" fmla="*/ 367 h 379"/>
                <a:gd name="T26" fmla="*/ 221 w 323"/>
                <a:gd name="T27" fmla="*/ 372 h 379"/>
                <a:gd name="T28" fmla="*/ 256 w 323"/>
                <a:gd name="T29" fmla="*/ 375 h 379"/>
                <a:gd name="T30" fmla="*/ 290 w 323"/>
                <a:gd name="T31" fmla="*/ 378 h 379"/>
                <a:gd name="T32" fmla="*/ 312 w 323"/>
                <a:gd name="T33" fmla="*/ 379 h 379"/>
                <a:gd name="T34" fmla="*/ 320 w 323"/>
                <a:gd name="T35" fmla="*/ 372 h 379"/>
                <a:gd name="T36" fmla="*/ 323 w 323"/>
                <a:gd name="T37" fmla="*/ 360 h 379"/>
                <a:gd name="T38" fmla="*/ 316 w 323"/>
                <a:gd name="T39" fmla="*/ 352 h 379"/>
                <a:gd name="T40" fmla="*/ 295 w 323"/>
                <a:gd name="T41" fmla="*/ 351 h 379"/>
                <a:gd name="T42" fmla="*/ 263 w 323"/>
                <a:gd name="T43" fmla="*/ 350 h 379"/>
                <a:gd name="T44" fmla="*/ 231 w 323"/>
                <a:gd name="T45" fmla="*/ 348 h 379"/>
                <a:gd name="T46" fmla="*/ 200 w 323"/>
                <a:gd name="T47" fmla="*/ 343 h 379"/>
                <a:gd name="T48" fmla="*/ 168 w 323"/>
                <a:gd name="T49" fmla="*/ 337 h 379"/>
                <a:gd name="T50" fmla="*/ 136 w 323"/>
                <a:gd name="T51" fmla="*/ 329 h 379"/>
                <a:gd name="T52" fmla="*/ 106 w 323"/>
                <a:gd name="T53" fmla="*/ 320 h 379"/>
                <a:gd name="T54" fmla="*/ 76 w 323"/>
                <a:gd name="T55" fmla="*/ 306 h 379"/>
                <a:gd name="T56" fmla="*/ 51 w 323"/>
                <a:gd name="T57" fmla="*/ 291 h 379"/>
                <a:gd name="T58" fmla="*/ 35 w 323"/>
                <a:gd name="T59" fmla="*/ 269 h 379"/>
                <a:gd name="T60" fmla="*/ 31 w 323"/>
                <a:gd name="T61" fmla="*/ 239 h 379"/>
                <a:gd name="T62" fmla="*/ 38 w 323"/>
                <a:gd name="T63" fmla="*/ 197 h 379"/>
                <a:gd name="T64" fmla="*/ 51 w 323"/>
                <a:gd name="T65" fmla="*/ 165 h 379"/>
                <a:gd name="T66" fmla="*/ 68 w 323"/>
                <a:gd name="T67" fmla="*/ 136 h 379"/>
                <a:gd name="T68" fmla="*/ 89 w 323"/>
                <a:gd name="T69" fmla="*/ 111 h 379"/>
                <a:gd name="T70" fmla="*/ 114 w 323"/>
                <a:gd name="T71" fmla="*/ 88 h 379"/>
                <a:gd name="T72" fmla="*/ 144 w 323"/>
                <a:gd name="T73" fmla="*/ 64 h 379"/>
                <a:gd name="T74" fmla="*/ 181 w 323"/>
                <a:gd name="T75" fmla="*/ 41 h 379"/>
                <a:gd name="T76" fmla="*/ 219 w 323"/>
                <a:gd name="T77" fmla="*/ 22 h 379"/>
                <a:gd name="T78" fmla="*/ 253 w 323"/>
                <a:gd name="T79" fmla="*/ 7 h 379"/>
                <a:gd name="T80" fmla="*/ 255 w 323"/>
                <a:gd name="T81" fmla="*/ 0 h 379"/>
                <a:gd name="T82" fmla="*/ 221 w 323"/>
                <a:gd name="T83" fmla="*/ 5 h 379"/>
                <a:gd name="T84" fmla="*/ 181 w 323"/>
                <a:gd name="T85" fmla="*/ 19 h 379"/>
                <a:gd name="T86" fmla="*/ 142 w 323"/>
                <a:gd name="T87" fmla="*/ 3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75" name="Freeform 655"/>
            <p:cNvSpPr>
              <a:spLocks/>
            </p:cNvSpPr>
            <p:nvPr/>
          </p:nvSpPr>
          <p:spPr bwMode="auto">
            <a:xfrm>
              <a:off x="3995" y="2530"/>
              <a:ext cx="47" cy="42"/>
            </a:xfrm>
            <a:custGeom>
              <a:avLst/>
              <a:gdLst>
                <a:gd name="T0" fmla="*/ 235 w 282"/>
                <a:gd name="T1" fmla="*/ 78 h 253"/>
                <a:gd name="T2" fmla="*/ 248 w 282"/>
                <a:gd name="T3" fmla="*/ 92 h 253"/>
                <a:gd name="T4" fmla="*/ 255 w 282"/>
                <a:gd name="T5" fmla="*/ 108 h 253"/>
                <a:gd name="T6" fmla="*/ 259 w 282"/>
                <a:gd name="T7" fmla="*/ 125 h 253"/>
                <a:gd name="T8" fmla="*/ 259 w 282"/>
                <a:gd name="T9" fmla="*/ 144 h 253"/>
                <a:gd name="T10" fmla="*/ 257 w 282"/>
                <a:gd name="T11" fmla="*/ 159 h 253"/>
                <a:gd name="T12" fmla="*/ 252 w 282"/>
                <a:gd name="T13" fmla="*/ 171 h 253"/>
                <a:gd name="T14" fmla="*/ 244 w 282"/>
                <a:gd name="T15" fmla="*/ 184 h 253"/>
                <a:gd name="T16" fmla="*/ 236 w 282"/>
                <a:gd name="T17" fmla="*/ 194 h 253"/>
                <a:gd name="T18" fmla="*/ 225 w 282"/>
                <a:gd name="T19" fmla="*/ 206 h 253"/>
                <a:gd name="T20" fmla="*/ 215 w 282"/>
                <a:gd name="T21" fmla="*/ 215 h 253"/>
                <a:gd name="T22" fmla="*/ 204 w 282"/>
                <a:gd name="T23" fmla="*/ 225 h 253"/>
                <a:gd name="T24" fmla="*/ 194 w 282"/>
                <a:gd name="T25" fmla="*/ 236 h 253"/>
                <a:gd name="T26" fmla="*/ 191 w 282"/>
                <a:gd name="T27" fmla="*/ 239 h 253"/>
                <a:gd name="T28" fmla="*/ 190 w 282"/>
                <a:gd name="T29" fmla="*/ 242 h 253"/>
                <a:gd name="T30" fmla="*/ 191 w 282"/>
                <a:gd name="T31" fmla="*/ 246 h 253"/>
                <a:gd name="T32" fmla="*/ 194 w 282"/>
                <a:gd name="T33" fmla="*/ 249 h 253"/>
                <a:gd name="T34" fmla="*/ 197 w 282"/>
                <a:gd name="T35" fmla="*/ 252 h 253"/>
                <a:gd name="T36" fmla="*/ 201 w 282"/>
                <a:gd name="T37" fmla="*/ 253 h 253"/>
                <a:gd name="T38" fmla="*/ 205 w 282"/>
                <a:gd name="T39" fmla="*/ 252 h 253"/>
                <a:gd name="T40" fmla="*/ 209 w 282"/>
                <a:gd name="T41" fmla="*/ 249 h 253"/>
                <a:gd name="T42" fmla="*/ 232 w 282"/>
                <a:gd name="T43" fmla="*/ 234 h 253"/>
                <a:gd name="T44" fmla="*/ 251 w 282"/>
                <a:gd name="T45" fmla="*/ 215 h 253"/>
                <a:gd name="T46" fmla="*/ 267 w 282"/>
                <a:gd name="T47" fmla="*/ 192 h 253"/>
                <a:gd name="T48" fmla="*/ 278 w 282"/>
                <a:gd name="T49" fmla="*/ 168 h 253"/>
                <a:gd name="T50" fmla="*/ 282 w 282"/>
                <a:gd name="T51" fmla="*/ 141 h 253"/>
                <a:gd name="T52" fmla="*/ 279 w 282"/>
                <a:gd name="T53" fmla="*/ 116 h 253"/>
                <a:gd name="T54" fmla="*/ 270 w 282"/>
                <a:gd name="T55" fmla="*/ 92 h 253"/>
                <a:gd name="T56" fmla="*/ 251 w 282"/>
                <a:gd name="T57" fmla="*/ 70 h 253"/>
                <a:gd name="T58" fmla="*/ 237 w 282"/>
                <a:gd name="T59" fmla="*/ 59 h 253"/>
                <a:gd name="T60" fmla="*/ 221 w 282"/>
                <a:gd name="T61" fmla="*/ 48 h 253"/>
                <a:gd name="T62" fmla="*/ 202 w 282"/>
                <a:gd name="T63" fmla="*/ 39 h 253"/>
                <a:gd name="T64" fmla="*/ 183 w 282"/>
                <a:gd name="T65" fmla="*/ 31 h 253"/>
                <a:gd name="T66" fmla="*/ 163 w 282"/>
                <a:gd name="T67" fmla="*/ 24 h 253"/>
                <a:gd name="T68" fmla="*/ 142 w 282"/>
                <a:gd name="T69" fmla="*/ 18 h 253"/>
                <a:gd name="T70" fmla="*/ 122 w 282"/>
                <a:gd name="T71" fmla="*/ 13 h 253"/>
                <a:gd name="T72" fmla="*/ 101 w 282"/>
                <a:gd name="T73" fmla="*/ 8 h 253"/>
                <a:gd name="T74" fmla="*/ 82 w 282"/>
                <a:gd name="T75" fmla="*/ 5 h 253"/>
                <a:gd name="T76" fmla="*/ 63 w 282"/>
                <a:gd name="T77" fmla="*/ 2 h 253"/>
                <a:gd name="T78" fmla="*/ 47 w 282"/>
                <a:gd name="T79" fmla="*/ 0 h 253"/>
                <a:gd name="T80" fmla="*/ 32 w 282"/>
                <a:gd name="T81" fmla="*/ 0 h 253"/>
                <a:gd name="T82" fmla="*/ 19 w 282"/>
                <a:gd name="T83" fmla="*/ 0 h 253"/>
                <a:gd name="T84" fmla="*/ 10 w 282"/>
                <a:gd name="T85" fmla="*/ 1 h 253"/>
                <a:gd name="T86" fmla="*/ 4 w 282"/>
                <a:gd name="T87" fmla="*/ 4 h 253"/>
                <a:gd name="T88" fmla="*/ 0 w 282"/>
                <a:gd name="T89" fmla="*/ 6 h 253"/>
                <a:gd name="T90" fmla="*/ 12 w 282"/>
                <a:gd name="T91" fmla="*/ 8 h 253"/>
                <a:gd name="T92" fmla="*/ 25 w 282"/>
                <a:gd name="T93" fmla="*/ 9 h 253"/>
                <a:gd name="T94" fmla="*/ 38 w 282"/>
                <a:gd name="T95" fmla="*/ 12 h 253"/>
                <a:gd name="T96" fmla="*/ 52 w 282"/>
                <a:gd name="T97" fmla="*/ 14 h 253"/>
                <a:gd name="T98" fmla="*/ 67 w 282"/>
                <a:gd name="T99" fmla="*/ 16 h 253"/>
                <a:gd name="T100" fmla="*/ 82 w 282"/>
                <a:gd name="T101" fmla="*/ 18 h 253"/>
                <a:gd name="T102" fmla="*/ 97 w 282"/>
                <a:gd name="T103" fmla="*/ 22 h 253"/>
                <a:gd name="T104" fmla="*/ 114 w 282"/>
                <a:gd name="T105" fmla="*/ 25 h 253"/>
                <a:gd name="T106" fmla="*/ 129 w 282"/>
                <a:gd name="T107" fmla="*/ 30 h 253"/>
                <a:gd name="T108" fmla="*/ 146 w 282"/>
                <a:gd name="T109" fmla="*/ 35 h 253"/>
                <a:gd name="T110" fmla="*/ 162 w 282"/>
                <a:gd name="T111" fmla="*/ 40 h 253"/>
                <a:gd name="T112" fmla="*/ 177 w 282"/>
                <a:gd name="T113" fmla="*/ 46 h 253"/>
                <a:gd name="T114" fmla="*/ 192 w 282"/>
                <a:gd name="T115" fmla="*/ 53 h 253"/>
                <a:gd name="T116" fmla="*/ 208 w 282"/>
                <a:gd name="T117" fmla="*/ 60 h 253"/>
                <a:gd name="T118" fmla="*/ 222 w 282"/>
                <a:gd name="T119" fmla="*/ 69 h 253"/>
                <a:gd name="T120" fmla="*/ 235 w 282"/>
                <a:gd name="T121" fmla="*/ 7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76" name="Freeform 656"/>
            <p:cNvSpPr>
              <a:spLocks/>
            </p:cNvSpPr>
            <p:nvPr/>
          </p:nvSpPr>
          <p:spPr bwMode="auto">
            <a:xfrm>
              <a:off x="3901" y="2553"/>
              <a:ext cx="19" cy="39"/>
            </a:xfrm>
            <a:custGeom>
              <a:avLst/>
              <a:gdLst>
                <a:gd name="T0" fmla="*/ 0 w 115"/>
                <a:gd name="T1" fmla="*/ 128 h 236"/>
                <a:gd name="T2" fmla="*/ 0 w 115"/>
                <a:gd name="T3" fmla="*/ 148 h 236"/>
                <a:gd name="T4" fmla="*/ 5 w 115"/>
                <a:gd name="T5" fmla="*/ 166 h 236"/>
                <a:gd name="T6" fmla="*/ 13 w 115"/>
                <a:gd name="T7" fmla="*/ 184 h 236"/>
                <a:gd name="T8" fmla="*/ 24 w 115"/>
                <a:gd name="T9" fmla="*/ 198 h 236"/>
                <a:gd name="T10" fmla="*/ 39 w 115"/>
                <a:gd name="T11" fmla="*/ 211 h 236"/>
                <a:gd name="T12" fmla="*/ 55 w 115"/>
                <a:gd name="T13" fmla="*/ 223 h 236"/>
                <a:gd name="T14" fmla="*/ 74 w 115"/>
                <a:gd name="T15" fmla="*/ 231 h 236"/>
                <a:gd name="T16" fmla="*/ 92 w 115"/>
                <a:gd name="T17" fmla="*/ 235 h 236"/>
                <a:gd name="T18" fmla="*/ 98 w 115"/>
                <a:gd name="T19" fmla="*/ 236 h 236"/>
                <a:gd name="T20" fmla="*/ 104 w 115"/>
                <a:gd name="T21" fmla="*/ 234 h 236"/>
                <a:gd name="T22" fmla="*/ 109 w 115"/>
                <a:gd name="T23" fmla="*/ 231 h 236"/>
                <a:gd name="T24" fmla="*/ 111 w 115"/>
                <a:gd name="T25" fmla="*/ 226 h 236"/>
                <a:gd name="T26" fmla="*/ 111 w 115"/>
                <a:gd name="T27" fmla="*/ 220 h 236"/>
                <a:gd name="T28" fmla="*/ 110 w 115"/>
                <a:gd name="T29" fmla="*/ 215 h 236"/>
                <a:gd name="T30" fmla="*/ 107 w 115"/>
                <a:gd name="T31" fmla="*/ 210 h 236"/>
                <a:gd name="T32" fmla="*/ 101 w 115"/>
                <a:gd name="T33" fmla="*/ 208 h 236"/>
                <a:gd name="T34" fmla="*/ 82 w 115"/>
                <a:gd name="T35" fmla="*/ 201 h 236"/>
                <a:gd name="T36" fmla="*/ 64 w 115"/>
                <a:gd name="T37" fmla="*/ 192 h 236"/>
                <a:gd name="T38" fmla="*/ 50 w 115"/>
                <a:gd name="T39" fmla="*/ 179 h 236"/>
                <a:gd name="T40" fmla="*/ 40 w 115"/>
                <a:gd name="T41" fmla="*/ 165 h 236"/>
                <a:gd name="T42" fmla="*/ 33 w 115"/>
                <a:gd name="T43" fmla="*/ 148 h 236"/>
                <a:gd name="T44" fmla="*/ 29 w 115"/>
                <a:gd name="T45" fmla="*/ 130 h 236"/>
                <a:gd name="T46" fmla="*/ 29 w 115"/>
                <a:gd name="T47" fmla="*/ 110 h 236"/>
                <a:gd name="T48" fmla="*/ 35 w 115"/>
                <a:gd name="T49" fmla="*/ 89 h 236"/>
                <a:gd name="T50" fmla="*/ 43 w 115"/>
                <a:gd name="T51" fmla="*/ 74 h 236"/>
                <a:gd name="T52" fmla="*/ 56 w 115"/>
                <a:gd name="T53" fmla="*/ 60 h 236"/>
                <a:gd name="T54" fmla="*/ 70 w 115"/>
                <a:gd name="T55" fmla="*/ 46 h 236"/>
                <a:gd name="T56" fmla="*/ 85 w 115"/>
                <a:gd name="T57" fmla="*/ 33 h 236"/>
                <a:gd name="T58" fmla="*/ 98 w 115"/>
                <a:gd name="T59" fmla="*/ 23 h 236"/>
                <a:gd name="T60" fmla="*/ 109 w 115"/>
                <a:gd name="T61" fmla="*/ 12 h 236"/>
                <a:gd name="T62" fmla="*/ 115 w 115"/>
                <a:gd name="T63" fmla="*/ 6 h 236"/>
                <a:gd name="T64" fmla="*/ 115 w 115"/>
                <a:gd name="T65" fmla="*/ 0 h 236"/>
                <a:gd name="T66" fmla="*/ 102 w 115"/>
                <a:gd name="T67" fmla="*/ 4 h 236"/>
                <a:gd name="T68" fmla="*/ 85 w 115"/>
                <a:gd name="T69" fmla="*/ 12 h 236"/>
                <a:gd name="T70" fmla="*/ 68 w 115"/>
                <a:gd name="T71" fmla="*/ 26 h 236"/>
                <a:gd name="T72" fmla="*/ 49 w 115"/>
                <a:gd name="T73" fmla="*/ 42 h 236"/>
                <a:gd name="T74" fmla="*/ 32 w 115"/>
                <a:gd name="T75" fmla="*/ 61 h 236"/>
                <a:gd name="T76" fmla="*/ 17 w 115"/>
                <a:gd name="T77" fmla="*/ 82 h 236"/>
                <a:gd name="T78" fmla="*/ 6 w 115"/>
                <a:gd name="T79" fmla="*/ 105 h 236"/>
                <a:gd name="T80" fmla="*/ 0 w 115"/>
                <a:gd name="T81" fmla="*/ 12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77" name="Freeform 657"/>
            <p:cNvSpPr>
              <a:spLocks/>
            </p:cNvSpPr>
            <p:nvPr/>
          </p:nvSpPr>
          <p:spPr bwMode="auto">
            <a:xfrm>
              <a:off x="4034" y="2527"/>
              <a:ext cx="41" cy="52"/>
            </a:xfrm>
            <a:custGeom>
              <a:avLst/>
              <a:gdLst>
                <a:gd name="T0" fmla="*/ 208 w 245"/>
                <a:gd name="T1" fmla="*/ 124 h 310"/>
                <a:gd name="T2" fmla="*/ 220 w 245"/>
                <a:gd name="T3" fmla="*/ 144 h 310"/>
                <a:gd name="T4" fmla="*/ 226 w 245"/>
                <a:gd name="T5" fmla="*/ 164 h 310"/>
                <a:gd name="T6" fmla="*/ 222 w 245"/>
                <a:gd name="T7" fmla="*/ 187 h 310"/>
                <a:gd name="T8" fmla="*/ 208 w 245"/>
                <a:gd name="T9" fmla="*/ 209 h 310"/>
                <a:gd name="T10" fmla="*/ 188 w 245"/>
                <a:gd name="T11" fmla="*/ 229 h 310"/>
                <a:gd name="T12" fmla="*/ 166 w 245"/>
                <a:gd name="T13" fmla="*/ 246 h 310"/>
                <a:gd name="T14" fmla="*/ 142 w 245"/>
                <a:gd name="T15" fmla="*/ 264 h 310"/>
                <a:gd name="T16" fmla="*/ 128 w 245"/>
                <a:gd name="T17" fmla="*/ 278 h 310"/>
                <a:gd name="T18" fmla="*/ 124 w 245"/>
                <a:gd name="T19" fmla="*/ 287 h 310"/>
                <a:gd name="T20" fmla="*/ 120 w 245"/>
                <a:gd name="T21" fmla="*/ 296 h 310"/>
                <a:gd name="T22" fmla="*/ 122 w 245"/>
                <a:gd name="T23" fmla="*/ 306 h 310"/>
                <a:gd name="T24" fmla="*/ 131 w 245"/>
                <a:gd name="T25" fmla="*/ 310 h 310"/>
                <a:gd name="T26" fmla="*/ 139 w 245"/>
                <a:gd name="T27" fmla="*/ 309 h 310"/>
                <a:gd name="T28" fmla="*/ 154 w 245"/>
                <a:gd name="T29" fmla="*/ 292 h 310"/>
                <a:gd name="T30" fmla="*/ 180 w 245"/>
                <a:gd name="T31" fmla="*/ 269 h 310"/>
                <a:gd name="T32" fmla="*/ 207 w 245"/>
                <a:gd name="T33" fmla="*/ 246 h 310"/>
                <a:gd name="T34" fmla="*/ 230 w 245"/>
                <a:gd name="T35" fmla="*/ 219 h 310"/>
                <a:gd name="T36" fmla="*/ 244 w 245"/>
                <a:gd name="T37" fmla="*/ 186 h 310"/>
                <a:gd name="T38" fmla="*/ 243 w 245"/>
                <a:gd name="T39" fmla="*/ 152 h 310"/>
                <a:gd name="T40" fmla="*/ 228 w 245"/>
                <a:gd name="T41" fmla="*/ 119 h 310"/>
                <a:gd name="T42" fmla="*/ 203 w 245"/>
                <a:gd name="T43" fmla="*/ 93 h 310"/>
                <a:gd name="T44" fmla="*/ 176 w 245"/>
                <a:gd name="T45" fmla="*/ 76 h 310"/>
                <a:gd name="T46" fmla="*/ 151 w 245"/>
                <a:gd name="T47" fmla="*/ 61 h 310"/>
                <a:gd name="T48" fmla="*/ 122 w 245"/>
                <a:gd name="T49" fmla="*/ 46 h 310"/>
                <a:gd name="T50" fmla="*/ 93 w 245"/>
                <a:gd name="T51" fmla="*/ 31 h 310"/>
                <a:gd name="T52" fmla="*/ 66 w 245"/>
                <a:gd name="T53" fmla="*/ 18 h 310"/>
                <a:gd name="T54" fmla="*/ 40 w 245"/>
                <a:gd name="T55" fmla="*/ 8 h 310"/>
                <a:gd name="T56" fmla="*/ 20 w 245"/>
                <a:gd name="T57" fmla="*/ 1 h 310"/>
                <a:gd name="T58" fmla="*/ 5 w 245"/>
                <a:gd name="T59" fmla="*/ 0 h 310"/>
                <a:gd name="T60" fmla="*/ 11 w 245"/>
                <a:gd name="T61" fmla="*/ 8 h 310"/>
                <a:gd name="T62" fmla="*/ 36 w 245"/>
                <a:gd name="T63" fmla="*/ 20 h 310"/>
                <a:gd name="T64" fmla="*/ 60 w 245"/>
                <a:gd name="T65" fmla="*/ 31 h 310"/>
                <a:gd name="T66" fmla="*/ 86 w 245"/>
                <a:gd name="T67" fmla="*/ 44 h 310"/>
                <a:gd name="T68" fmla="*/ 113 w 245"/>
                <a:gd name="T69" fmla="*/ 57 h 310"/>
                <a:gd name="T70" fmla="*/ 139 w 245"/>
                <a:gd name="T71" fmla="*/ 71 h 310"/>
                <a:gd name="T72" fmla="*/ 165 w 245"/>
                <a:gd name="T73" fmla="*/ 88 h 310"/>
                <a:gd name="T74" fmla="*/ 188 w 245"/>
                <a:gd name="T75" fmla="*/ 10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2978" name="Group 658"/>
            <p:cNvGrpSpPr>
              <a:grpSpLocks/>
            </p:cNvGrpSpPr>
            <p:nvPr/>
          </p:nvGrpSpPr>
          <p:grpSpPr bwMode="auto">
            <a:xfrm>
              <a:off x="3949" y="2599"/>
              <a:ext cx="135" cy="180"/>
              <a:chOff x="3774" y="2423"/>
              <a:chExt cx="189" cy="286"/>
            </a:xfrm>
          </p:grpSpPr>
          <p:sp>
            <p:nvSpPr>
              <p:cNvPr id="312979" name="Rectangle 659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80" name="Rectangle 660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81" name="Rectangle 661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82" name="Rectangle 662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83" name="Rectangle 663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84" name="Rectangle 664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2482" name="Line 162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00128755-82CE-42BA-AE17-5D36DE518A8D}" type="slidenum">
              <a:rPr lang="en-US"/>
              <a:pPr/>
              <a:t>10</a:t>
            </a:fld>
            <a:endParaRPr lang="en-US"/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31188" cy="1143000"/>
          </a:xfrm>
        </p:spPr>
        <p:txBody>
          <a:bodyPr/>
          <a:lstStyle/>
          <a:p>
            <a:r>
              <a:rPr lang="en-US" sz="3200"/>
              <a:t>Checksumming: Cyclic Redundancy Check</a:t>
            </a:r>
            <a:endParaRPr 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362075"/>
            <a:ext cx="7772400" cy="3360738"/>
          </a:xfrm>
        </p:spPr>
        <p:txBody>
          <a:bodyPr/>
          <a:lstStyle/>
          <a:p>
            <a:r>
              <a:rPr lang="en-US" sz="2000" dirty="0"/>
              <a:t>view data bits, </a:t>
            </a:r>
            <a:r>
              <a:rPr lang="en-US" sz="2000" dirty="0">
                <a:solidFill>
                  <a:srgbClr val="FF0000"/>
                </a:solidFill>
              </a:rPr>
              <a:t>D</a:t>
            </a:r>
            <a:r>
              <a:rPr lang="en-US" sz="2000" dirty="0"/>
              <a:t>, as a binary number</a:t>
            </a:r>
          </a:p>
          <a:p>
            <a:r>
              <a:rPr lang="en-US" sz="2000" b="1" dirty="0"/>
              <a:t>choose r+1 bit pattern (generator), </a:t>
            </a:r>
            <a:r>
              <a:rPr lang="en-US" sz="2000" b="1" dirty="0">
                <a:solidFill>
                  <a:srgbClr val="FF0000"/>
                </a:solidFill>
              </a:rPr>
              <a:t>G</a:t>
            </a:r>
            <a:r>
              <a:rPr lang="en-US" sz="2000" b="1" dirty="0"/>
              <a:t> </a:t>
            </a:r>
          </a:p>
          <a:p>
            <a:r>
              <a:rPr lang="en-US" sz="2000" dirty="0"/>
              <a:t>goal: choose r CRC bits, </a:t>
            </a:r>
            <a:r>
              <a:rPr lang="en-US" sz="2000" dirty="0">
                <a:solidFill>
                  <a:srgbClr val="FF0000"/>
                </a:solidFill>
              </a:rPr>
              <a:t>R</a:t>
            </a:r>
            <a:r>
              <a:rPr lang="en-US" sz="2000" dirty="0"/>
              <a:t>, such that</a:t>
            </a:r>
          </a:p>
          <a:p>
            <a:pPr lvl="1"/>
            <a:r>
              <a:rPr lang="en-US" sz="1800" dirty="0"/>
              <a:t> &lt;D,R&gt; exactly divisible by G (modulo 2) </a:t>
            </a:r>
          </a:p>
          <a:p>
            <a:pPr lvl="1"/>
            <a:r>
              <a:rPr lang="en-US" sz="1800" dirty="0"/>
              <a:t>receiver knows G, divides &lt;D,R&gt; by G.  If non-zero remainder: error detected!</a:t>
            </a:r>
          </a:p>
          <a:p>
            <a:pPr lvl="1"/>
            <a:r>
              <a:rPr lang="en-US" sz="1800" b="1" dirty="0"/>
              <a:t>can detect all burst errors less than r+1 bits</a:t>
            </a:r>
          </a:p>
          <a:p>
            <a:r>
              <a:rPr lang="en-US" sz="2000" dirty="0"/>
              <a:t>widely used in practice (Ethernet, 802.11 </a:t>
            </a:r>
            <a:r>
              <a:rPr lang="en-US" sz="2000" dirty="0" err="1"/>
              <a:t>WiFi</a:t>
            </a:r>
            <a:r>
              <a:rPr lang="en-US" sz="2000" dirty="0"/>
              <a:t>, ATM)</a:t>
            </a:r>
          </a:p>
        </p:txBody>
      </p:sp>
      <p:pic>
        <p:nvPicPr>
          <p:cNvPr id="518148" name="Picture 4" descr="524 CRC c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543425"/>
            <a:ext cx="5738813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4FBFD9FD-9E95-4C9C-8E7B-33B03B0814D2}" type="slidenum">
              <a:rPr lang="en-US"/>
              <a:pPr/>
              <a:t>11</a:t>
            </a:fld>
            <a:endParaRPr lang="en-US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150"/>
            <a:ext cx="7772400" cy="1143000"/>
          </a:xfrm>
        </p:spPr>
        <p:txBody>
          <a:bodyPr/>
          <a:lstStyle/>
          <a:p>
            <a:r>
              <a:rPr lang="en-US" sz="3200"/>
              <a:t>Multiple Access Links and Protocols</a:t>
            </a: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54100"/>
            <a:ext cx="7772400" cy="32924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Two types of “links”:</a:t>
            </a:r>
          </a:p>
          <a:p>
            <a:r>
              <a:rPr lang="en-US" sz="2400"/>
              <a:t>point-to-point</a:t>
            </a:r>
          </a:p>
          <a:p>
            <a:pPr lvl="1"/>
            <a:r>
              <a:rPr lang="en-US" sz="2000"/>
              <a:t>PPP for dial-up access</a:t>
            </a:r>
          </a:p>
          <a:p>
            <a:pPr lvl="1"/>
            <a:r>
              <a:rPr lang="en-US" sz="2000"/>
              <a:t>point-to-point link between Ethernet switch and host</a:t>
            </a:r>
          </a:p>
          <a:p>
            <a:r>
              <a:rPr lang="en-US" sz="2400">
                <a:solidFill>
                  <a:srgbClr val="FF0000"/>
                </a:solidFill>
              </a:rPr>
              <a:t>broadcast</a:t>
            </a:r>
            <a:r>
              <a:rPr lang="en-US" sz="2400"/>
              <a:t> (shared wire or medium)</a:t>
            </a:r>
          </a:p>
          <a:p>
            <a:pPr lvl="1"/>
            <a:r>
              <a:rPr lang="en-US" sz="2000"/>
              <a:t>old-fashioned Ethernet</a:t>
            </a:r>
          </a:p>
          <a:p>
            <a:pPr lvl="1"/>
            <a:r>
              <a:rPr lang="en-US" sz="2000"/>
              <a:t>upstream HFC</a:t>
            </a:r>
          </a:p>
          <a:p>
            <a:pPr lvl="1"/>
            <a:r>
              <a:rPr lang="en-US" sz="2000"/>
              <a:t>802.11 wireless LAN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906463" y="5883275"/>
            <a:ext cx="16573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i="0"/>
              <a:t>shared wire (e.g., </a:t>
            </a:r>
          </a:p>
          <a:p>
            <a:pPr algn="ctr"/>
            <a:r>
              <a:rPr lang="en-US" sz="1400" i="0"/>
              <a:t>cabled Ethernet)</a:t>
            </a:r>
          </a:p>
        </p:txBody>
      </p: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2863850" y="5897563"/>
            <a:ext cx="17176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i="0"/>
              <a:t>shared RF</a:t>
            </a:r>
          </a:p>
          <a:p>
            <a:pPr algn="ctr"/>
            <a:r>
              <a:rPr lang="en-US" sz="1400" i="0"/>
              <a:t> (e.g., 802.11 WiFi)</a:t>
            </a:r>
          </a:p>
        </p:txBody>
      </p:sp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5049838" y="5957888"/>
            <a:ext cx="10541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i="0"/>
              <a:t>shared RF</a:t>
            </a:r>
          </a:p>
          <a:p>
            <a:pPr algn="ctr"/>
            <a:r>
              <a:rPr lang="en-US" sz="1400" i="0"/>
              <a:t>(satellite) </a:t>
            </a:r>
          </a:p>
        </p:txBody>
      </p:sp>
      <p:sp>
        <p:nvSpPr>
          <p:cNvPr id="167944" name="Text Box 8"/>
          <p:cNvSpPr txBox="1">
            <a:spLocks noChangeArrowheads="1"/>
          </p:cNvSpPr>
          <p:nvPr/>
        </p:nvSpPr>
        <p:spPr bwMode="auto">
          <a:xfrm>
            <a:off x="6500813" y="5667375"/>
            <a:ext cx="20828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i="0"/>
              <a:t>humans at a</a:t>
            </a:r>
          </a:p>
          <a:p>
            <a:pPr algn="ctr"/>
            <a:r>
              <a:rPr lang="en-US" sz="1400" i="0"/>
              <a:t>cocktail party </a:t>
            </a:r>
          </a:p>
          <a:p>
            <a:pPr algn="ctr"/>
            <a:r>
              <a:rPr lang="en-US" sz="1400" i="0"/>
              <a:t>(shared air, acoustical)</a:t>
            </a:r>
          </a:p>
        </p:txBody>
      </p:sp>
      <p:graphicFrame>
        <p:nvGraphicFramePr>
          <p:cNvPr id="167980" name="Object 44"/>
          <p:cNvGraphicFramePr>
            <a:graphicFrameLocks noGrp="1" noChangeAspect="1"/>
          </p:cNvGraphicFramePr>
          <p:nvPr>
            <p:ph idx="1"/>
          </p:nvPr>
        </p:nvGraphicFramePr>
        <p:xfrm>
          <a:off x="982663" y="5314950"/>
          <a:ext cx="4397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90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5314950"/>
                        <a:ext cx="439737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81" name="Object 45"/>
          <p:cNvGraphicFramePr>
            <a:graphicFrameLocks noChangeAspect="1"/>
          </p:cNvGraphicFramePr>
          <p:nvPr/>
        </p:nvGraphicFramePr>
        <p:xfrm>
          <a:off x="1138238" y="4930775"/>
          <a:ext cx="4397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91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4930775"/>
                        <a:ext cx="439737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82" name="Object 46"/>
          <p:cNvGraphicFramePr>
            <a:graphicFrameLocks noChangeAspect="1"/>
          </p:cNvGraphicFramePr>
          <p:nvPr/>
        </p:nvGraphicFramePr>
        <p:xfrm>
          <a:off x="1971675" y="4826000"/>
          <a:ext cx="43973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92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675" y="4826000"/>
                        <a:ext cx="439738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83" name="Object 47"/>
          <p:cNvGraphicFramePr>
            <a:graphicFrameLocks noChangeAspect="1"/>
          </p:cNvGraphicFramePr>
          <p:nvPr/>
        </p:nvGraphicFramePr>
        <p:xfrm>
          <a:off x="1792288" y="5295900"/>
          <a:ext cx="4397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93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5295900"/>
                        <a:ext cx="439737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7984" name="Group 48"/>
          <p:cNvGrpSpPr>
            <a:grpSpLocks/>
          </p:cNvGrpSpPr>
          <p:nvPr/>
        </p:nvGrpSpPr>
        <p:grpSpPr bwMode="auto">
          <a:xfrm>
            <a:off x="3976688" y="5238750"/>
            <a:ext cx="273050" cy="341313"/>
            <a:chOff x="2870" y="1518"/>
            <a:chExt cx="292" cy="320"/>
          </a:xfrm>
        </p:grpSpPr>
        <p:graphicFrame>
          <p:nvGraphicFramePr>
            <p:cNvPr id="167985" name="Object 4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694" name="Clip" r:id="rId9" imgW="819000" imgH="847800" progId="MS_ClipArt_Gallery.2">
                    <p:embed/>
                  </p:oleObj>
                </mc:Choice>
                <mc:Fallback>
                  <p:oleObj name="Clip" r:id="rId9" imgW="819000" imgH="847800" progId="MS_ClipArt_Gallery.2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7986" name="Object 5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695" name="Clip" r:id="rId11" imgW="1266840" imgH="1200240" progId="MS_ClipArt_Gallery.2">
                    <p:embed/>
                  </p:oleObj>
                </mc:Choice>
                <mc:Fallback>
                  <p:oleObj name="Clip" r:id="rId11" imgW="1266840" imgH="1200240" progId="MS_ClipArt_Gallery.2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7987" name="Group 51"/>
          <p:cNvGrpSpPr>
            <a:grpSpLocks/>
          </p:cNvGrpSpPr>
          <p:nvPr/>
        </p:nvGrpSpPr>
        <p:grpSpPr bwMode="auto">
          <a:xfrm>
            <a:off x="3719513" y="5575300"/>
            <a:ext cx="349250" cy="322263"/>
            <a:chOff x="2870" y="1518"/>
            <a:chExt cx="292" cy="320"/>
          </a:xfrm>
        </p:grpSpPr>
        <p:graphicFrame>
          <p:nvGraphicFramePr>
            <p:cNvPr id="167988" name="Object 5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696" name="Clip" r:id="rId13" imgW="819000" imgH="847800" progId="MS_ClipArt_Gallery.2">
                    <p:embed/>
                  </p:oleObj>
                </mc:Choice>
                <mc:Fallback>
                  <p:oleObj name="Clip" r:id="rId13" imgW="819000" imgH="847800" progId="MS_ClipArt_Gallery.2">
                    <p:embed/>
                    <p:pic>
                      <p:nvPicPr>
                        <p:cNvPr id="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7989" name="Object 5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697" name="Clip" r:id="rId14" imgW="1266840" imgH="1200240" progId="MS_ClipArt_Gallery.2">
                    <p:embed/>
                  </p:oleObj>
                </mc:Choice>
                <mc:Fallback>
                  <p:oleObj name="Clip" r:id="rId14" imgW="1266840" imgH="1200240" progId="MS_ClipArt_Gallery.2">
                    <p:embed/>
                    <p:pic>
                      <p:nvPicPr>
                        <p:cNvPr id="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8109" name="Line 173"/>
          <p:cNvSpPr>
            <a:spLocks noChangeShapeType="1"/>
          </p:cNvSpPr>
          <p:nvPr/>
        </p:nvSpPr>
        <p:spPr bwMode="auto">
          <a:xfrm flipH="1">
            <a:off x="1544638" y="4667250"/>
            <a:ext cx="466725" cy="89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110" name="Line 174"/>
          <p:cNvSpPr>
            <a:spLocks noChangeShapeType="1"/>
          </p:cNvSpPr>
          <p:nvPr/>
        </p:nvSpPr>
        <p:spPr bwMode="auto">
          <a:xfrm>
            <a:off x="1527175" y="5138738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111" name="Line 175"/>
          <p:cNvSpPr>
            <a:spLocks noChangeShapeType="1"/>
          </p:cNvSpPr>
          <p:nvPr/>
        </p:nvSpPr>
        <p:spPr bwMode="auto">
          <a:xfrm>
            <a:off x="1392238" y="5475288"/>
            <a:ext cx="1905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112" name="Line 176"/>
          <p:cNvSpPr>
            <a:spLocks noChangeShapeType="1"/>
          </p:cNvSpPr>
          <p:nvPr/>
        </p:nvSpPr>
        <p:spPr bwMode="auto">
          <a:xfrm flipV="1">
            <a:off x="1836738" y="4999038"/>
            <a:ext cx="177800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8116" name="Group 180"/>
          <p:cNvGrpSpPr>
            <a:grpSpLocks/>
          </p:cNvGrpSpPr>
          <p:nvPr/>
        </p:nvGrpSpPr>
        <p:grpSpPr bwMode="auto">
          <a:xfrm>
            <a:off x="3598863" y="5027613"/>
            <a:ext cx="290512" cy="404812"/>
            <a:chOff x="2556" y="2689"/>
            <a:chExt cx="183" cy="255"/>
          </a:xfrm>
        </p:grpSpPr>
        <p:pic>
          <p:nvPicPr>
            <p:cNvPr id="168117" name="Picture 181" descr="31u_bnrz[1]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9" y="2770"/>
              <a:ext cx="121" cy="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8118" name="Freeform 182"/>
            <p:cNvSpPr>
              <a:spLocks/>
            </p:cNvSpPr>
            <p:nvPr/>
          </p:nvSpPr>
          <p:spPr bwMode="auto">
            <a:xfrm>
              <a:off x="2605" y="2702"/>
              <a:ext cx="33" cy="39"/>
            </a:xfrm>
            <a:custGeom>
              <a:avLst/>
              <a:gdLst>
                <a:gd name="T0" fmla="*/ 70 w 199"/>
                <a:gd name="T1" fmla="*/ 29 h 232"/>
                <a:gd name="T2" fmla="*/ 55 w 199"/>
                <a:gd name="T3" fmla="*/ 39 h 232"/>
                <a:gd name="T4" fmla="*/ 42 w 199"/>
                <a:gd name="T5" fmla="*/ 50 h 232"/>
                <a:gd name="T6" fmla="*/ 30 w 199"/>
                <a:gd name="T7" fmla="*/ 63 h 232"/>
                <a:gd name="T8" fmla="*/ 20 w 199"/>
                <a:gd name="T9" fmla="*/ 77 h 232"/>
                <a:gd name="T10" fmla="*/ 12 w 199"/>
                <a:gd name="T11" fmla="*/ 91 h 232"/>
                <a:gd name="T12" fmla="*/ 6 w 199"/>
                <a:gd name="T13" fmla="*/ 108 h 232"/>
                <a:gd name="T14" fmla="*/ 2 w 199"/>
                <a:gd name="T15" fmla="*/ 125 h 232"/>
                <a:gd name="T16" fmla="*/ 0 w 199"/>
                <a:gd name="T17" fmla="*/ 142 h 232"/>
                <a:gd name="T18" fmla="*/ 2 w 199"/>
                <a:gd name="T19" fmla="*/ 166 h 232"/>
                <a:gd name="T20" fmla="*/ 12 w 199"/>
                <a:gd name="T21" fmla="*/ 186 h 232"/>
                <a:gd name="T22" fmla="*/ 26 w 199"/>
                <a:gd name="T23" fmla="*/ 203 h 232"/>
                <a:gd name="T24" fmla="*/ 45 w 199"/>
                <a:gd name="T25" fmla="*/ 216 h 232"/>
                <a:gd name="T26" fmla="*/ 66 w 199"/>
                <a:gd name="T27" fmla="*/ 226 h 232"/>
                <a:gd name="T28" fmla="*/ 88 w 199"/>
                <a:gd name="T29" fmla="*/ 230 h 232"/>
                <a:gd name="T30" fmla="*/ 111 w 199"/>
                <a:gd name="T31" fmla="*/ 232 h 232"/>
                <a:gd name="T32" fmla="*/ 134 w 199"/>
                <a:gd name="T33" fmla="*/ 228 h 232"/>
                <a:gd name="T34" fmla="*/ 138 w 199"/>
                <a:gd name="T35" fmla="*/ 228 h 232"/>
                <a:gd name="T36" fmla="*/ 143 w 199"/>
                <a:gd name="T37" fmla="*/ 226 h 232"/>
                <a:gd name="T38" fmla="*/ 147 w 199"/>
                <a:gd name="T39" fmla="*/ 222 h 232"/>
                <a:gd name="T40" fmla="*/ 148 w 199"/>
                <a:gd name="T41" fmla="*/ 218 h 232"/>
                <a:gd name="T42" fmla="*/ 145 w 199"/>
                <a:gd name="T43" fmla="*/ 212 h 232"/>
                <a:gd name="T44" fmla="*/ 141 w 199"/>
                <a:gd name="T45" fmla="*/ 207 h 232"/>
                <a:gd name="T46" fmla="*/ 135 w 199"/>
                <a:gd name="T47" fmla="*/ 203 h 232"/>
                <a:gd name="T48" fmla="*/ 129 w 199"/>
                <a:gd name="T49" fmla="*/ 201 h 232"/>
                <a:gd name="T50" fmla="*/ 117 w 199"/>
                <a:gd name="T51" fmla="*/ 197 h 232"/>
                <a:gd name="T52" fmla="*/ 105 w 199"/>
                <a:gd name="T53" fmla="*/ 195 h 232"/>
                <a:gd name="T54" fmla="*/ 94 w 199"/>
                <a:gd name="T55" fmla="*/ 193 h 232"/>
                <a:gd name="T56" fmla="*/ 83 w 199"/>
                <a:gd name="T57" fmla="*/ 190 h 232"/>
                <a:gd name="T58" fmla="*/ 73 w 199"/>
                <a:gd name="T59" fmla="*/ 187 h 232"/>
                <a:gd name="T60" fmla="*/ 62 w 199"/>
                <a:gd name="T61" fmla="*/ 182 h 232"/>
                <a:gd name="T62" fmla="*/ 53 w 199"/>
                <a:gd name="T63" fmla="*/ 176 h 232"/>
                <a:gd name="T64" fmla="*/ 43 w 199"/>
                <a:gd name="T65" fmla="*/ 167 h 232"/>
                <a:gd name="T66" fmla="*/ 40 w 199"/>
                <a:gd name="T67" fmla="*/ 128 h 232"/>
                <a:gd name="T68" fmla="*/ 49 w 199"/>
                <a:gd name="T69" fmla="*/ 96 h 232"/>
                <a:gd name="T70" fmla="*/ 68 w 199"/>
                <a:gd name="T71" fmla="*/ 71 h 232"/>
                <a:gd name="T72" fmla="*/ 94 w 199"/>
                <a:gd name="T73" fmla="*/ 50 h 232"/>
                <a:gd name="T74" fmla="*/ 122 w 199"/>
                <a:gd name="T75" fmla="*/ 34 h 232"/>
                <a:gd name="T76" fmla="*/ 151 w 199"/>
                <a:gd name="T77" fmla="*/ 21 h 232"/>
                <a:gd name="T78" fmla="*/ 178 w 199"/>
                <a:gd name="T79" fmla="*/ 12 h 232"/>
                <a:gd name="T80" fmla="*/ 199 w 199"/>
                <a:gd name="T81" fmla="*/ 4 h 232"/>
                <a:gd name="T82" fmla="*/ 186 w 199"/>
                <a:gd name="T83" fmla="*/ 1 h 232"/>
                <a:gd name="T84" fmla="*/ 172 w 199"/>
                <a:gd name="T85" fmla="*/ 0 h 232"/>
                <a:gd name="T86" fmla="*/ 156 w 199"/>
                <a:gd name="T87" fmla="*/ 2 h 232"/>
                <a:gd name="T88" fmla="*/ 138 w 199"/>
                <a:gd name="T89" fmla="*/ 4 h 232"/>
                <a:gd name="T90" fmla="*/ 121 w 199"/>
                <a:gd name="T91" fmla="*/ 10 h 232"/>
                <a:gd name="T92" fmla="*/ 103 w 199"/>
                <a:gd name="T93" fmla="*/ 16 h 232"/>
                <a:gd name="T94" fmla="*/ 86 w 199"/>
                <a:gd name="T95" fmla="*/ 23 h 232"/>
                <a:gd name="T96" fmla="*/ 70 w 199"/>
                <a:gd name="T97" fmla="*/ 2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119" name="Freeform 183"/>
            <p:cNvSpPr>
              <a:spLocks/>
            </p:cNvSpPr>
            <p:nvPr/>
          </p:nvSpPr>
          <p:spPr bwMode="auto">
            <a:xfrm>
              <a:off x="2661" y="2701"/>
              <a:ext cx="22" cy="30"/>
            </a:xfrm>
            <a:custGeom>
              <a:avLst/>
              <a:gdLst>
                <a:gd name="T0" fmla="*/ 108 w 128"/>
                <a:gd name="T1" fmla="*/ 59 h 180"/>
                <a:gd name="T2" fmla="*/ 113 w 128"/>
                <a:gd name="T3" fmla="*/ 77 h 180"/>
                <a:gd name="T4" fmla="*/ 111 w 128"/>
                <a:gd name="T5" fmla="*/ 94 h 180"/>
                <a:gd name="T6" fmla="*/ 103 w 128"/>
                <a:gd name="T7" fmla="*/ 108 h 180"/>
                <a:gd name="T8" fmla="*/ 91 w 128"/>
                <a:gd name="T9" fmla="*/ 121 h 180"/>
                <a:gd name="T10" fmla="*/ 77 w 128"/>
                <a:gd name="T11" fmla="*/ 132 h 180"/>
                <a:gd name="T12" fmla="*/ 61 w 128"/>
                <a:gd name="T13" fmla="*/ 144 h 180"/>
                <a:gd name="T14" fmla="*/ 45 w 128"/>
                <a:gd name="T15" fmla="*/ 154 h 180"/>
                <a:gd name="T16" fmla="*/ 30 w 128"/>
                <a:gd name="T17" fmla="*/ 164 h 180"/>
                <a:gd name="T18" fmla="*/ 28 w 128"/>
                <a:gd name="T19" fmla="*/ 168 h 180"/>
                <a:gd name="T20" fmla="*/ 27 w 128"/>
                <a:gd name="T21" fmla="*/ 170 h 180"/>
                <a:gd name="T22" fmla="*/ 27 w 128"/>
                <a:gd name="T23" fmla="*/ 174 h 180"/>
                <a:gd name="T24" fmla="*/ 28 w 128"/>
                <a:gd name="T25" fmla="*/ 177 h 180"/>
                <a:gd name="T26" fmla="*/ 32 w 128"/>
                <a:gd name="T27" fmla="*/ 179 h 180"/>
                <a:gd name="T28" fmla="*/ 35 w 128"/>
                <a:gd name="T29" fmla="*/ 180 h 180"/>
                <a:gd name="T30" fmla="*/ 37 w 128"/>
                <a:gd name="T31" fmla="*/ 180 h 180"/>
                <a:gd name="T32" fmla="*/ 41 w 128"/>
                <a:gd name="T33" fmla="*/ 179 h 180"/>
                <a:gd name="T34" fmla="*/ 60 w 128"/>
                <a:gd name="T35" fmla="*/ 169 h 180"/>
                <a:gd name="T36" fmla="*/ 77 w 128"/>
                <a:gd name="T37" fmla="*/ 158 h 180"/>
                <a:gd name="T38" fmla="*/ 94 w 128"/>
                <a:gd name="T39" fmla="*/ 145 h 180"/>
                <a:gd name="T40" fmla="*/ 109 w 128"/>
                <a:gd name="T41" fmla="*/ 130 h 180"/>
                <a:gd name="T42" fmla="*/ 120 w 128"/>
                <a:gd name="T43" fmla="*/ 114 h 180"/>
                <a:gd name="T44" fmla="*/ 127 w 128"/>
                <a:gd name="T45" fmla="*/ 95 h 180"/>
                <a:gd name="T46" fmla="*/ 128 w 128"/>
                <a:gd name="T47" fmla="*/ 76 h 180"/>
                <a:gd name="T48" fmla="*/ 123 w 128"/>
                <a:gd name="T49" fmla="*/ 55 h 180"/>
                <a:gd name="T50" fmla="*/ 113 w 128"/>
                <a:gd name="T51" fmla="*/ 39 h 180"/>
                <a:gd name="T52" fmla="*/ 97 w 128"/>
                <a:gd name="T53" fmla="*/ 25 h 180"/>
                <a:gd name="T54" fmla="*/ 79 w 128"/>
                <a:gd name="T55" fmla="*/ 15 h 180"/>
                <a:gd name="T56" fmla="*/ 57 w 128"/>
                <a:gd name="T57" fmla="*/ 7 h 180"/>
                <a:gd name="T58" fmla="*/ 36 w 128"/>
                <a:gd name="T59" fmla="*/ 2 h 180"/>
                <a:gd name="T60" fmla="*/ 19 w 128"/>
                <a:gd name="T61" fmla="*/ 0 h 180"/>
                <a:gd name="T62" fmla="*/ 6 w 128"/>
                <a:gd name="T63" fmla="*/ 0 h 180"/>
                <a:gd name="T64" fmla="*/ 0 w 128"/>
                <a:gd name="T65" fmla="*/ 4 h 180"/>
                <a:gd name="T66" fmla="*/ 14 w 128"/>
                <a:gd name="T67" fmla="*/ 9 h 180"/>
                <a:gd name="T68" fmla="*/ 29 w 128"/>
                <a:gd name="T69" fmla="*/ 14 h 180"/>
                <a:gd name="T70" fmla="*/ 46 w 128"/>
                <a:gd name="T71" fmla="*/ 19 h 180"/>
                <a:gd name="T72" fmla="*/ 61 w 128"/>
                <a:gd name="T73" fmla="*/ 23 h 180"/>
                <a:gd name="T74" fmla="*/ 76 w 128"/>
                <a:gd name="T75" fmla="*/ 29 h 180"/>
                <a:gd name="T76" fmla="*/ 89 w 128"/>
                <a:gd name="T77" fmla="*/ 37 h 180"/>
                <a:gd name="T78" fmla="*/ 100 w 128"/>
                <a:gd name="T79" fmla="*/ 46 h 180"/>
                <a:gd name="T80" fmla="*/ 108 w 128"/>
                <a:gd name="T81" fmla="*/ 5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120" name="Freeform 184"/>
            <p:cNvSpPr>
              <a:spLocks/>
            </p:cNvSpPr>
            <p:nvPr/>
          </p:nvSpPr>
          <p:spPr bwMode="auto">
            <a:xfrm>
              <a:off x="2584" y="2694"/>
              <a:ext cx="54" cy="63"/>
            </a:xfrm>
            <a:custGeom>
              <a:avLst/>
              <a:gdLst>
                <a:gd name="T0" fmla="*/ 100 w 322"/>
                <a:gd name="T1" fmla="*/ 70 h 378"/>
                <a:gd name="T2" fmla="*/ 53 w 322"/>
                <a:gd name="T3" fmla="*/ 115 h 378"/>
                <a:gd name="T4" fmla="*/ 17 w 322"/>
                <a:gd name="T5" fmla="*/ 166 h 378"/>
                <a:gd name="T6" fmla="*/ 0 w 322"/>
                <a:gd name="T7" fmla="*/ 226 h 378"/>
                <a:gd name="T8" fmla="*/ 3 w 322"/>
                <a:gd name="T9" fmla="*/ 266 h 378"/>
                <a:gd name="T10" fmla="*/ 9 w 322"/>
                <a:gd name="T11" fmla="*/ 282 h 378"/>
                <a:gd name="T12" fmla="*/ 19 w 322"/>
                <a:gd name="T13" fmla="*/ 297 h 378"/>
                <a:gd name="T14" fmla="*/ 32 w 322"/>
                <a:gd name="T15" fmla="*/ 310 h 378"/>
                <a:gd name="T16" fmla="*/ 56 w 322"/>
                <a:gd name="T17" fmla="*/ 324 h 378"/>
                <a:gd name="T18" fmla="*/ 86 w 322"/>
                <a:gd name="T19" fmla="*/ 338 h 378"/>
                <a:gd name="T20" fmla="*/ 119 w 322"/>
                <a:gd name="T21" fmla="*/ 350 h 378"/>
                <a:gd name="T22" fmla="*/ 152 w 322"/>
                <a:gd name="T23" fmla="*/ 359 h 378"/>
                <a:gd name="T24" fmla="*/ 186 w 322"/>
                <a:gd name="T25" fmla="*/ 366 h 378"/>
                <a:gd name="T26" fmla="*/ 220 w 322"/>
                <a:gd name="T27" fmla="*/ 371 h 378"/>
                <a:gd name="T28" fmla="*/ 254 w 322"/>
                <a:gd name="T29" fmla="*/ 374 h 378"/>
                <a:gd name="T30" fmla="*/ 289 w 322"/>
                <a:gd name="T31" fmla="*/ 376 h 378"/>
                <a:gd name="T32" fmla="*/ 311 w 322"/>
                <a:gd name="T33" fmla="*/ 378 h 378"/>
                <a:gd name="T34" fmla="*/ 320 w 322"/>
                <a:gd name="T35" fmla="*/ 371 h 378"/>
                <a:gd name="T36" fmla="*/ 322 w 322"/>
                <a:gd name="T37" fmla="*/ 360 h 378"/>
                <a:gd name="T38" fmla="*/ 315 w 322"/>
                <a:gd name="T39" fmla="*/ 352 h 378"/>
                <a:gd name="T40" fmla="*/ 294 w 322"/>
                <a:gd name="T41" fmla="*/ 347 h 378"/>
                <a:gd name="T42" fmla="*/ 263 w 322"/>
                <a:gd name="T43" fmla="*/ 341 h 378"/>
                <a:gd name="T44" fmla="*/ 232 w 322"/>
                <a:gd name="T45" fmla="*/ 336 h 378"/>
                <a:gd name="T46" fmla="*/ 200 w 322"/>
                <a:gd name="T47" fmla="*/ 332 h 378"/>
                <a:gd name="T48" fmla="*/ 170 w 322"/>
                <a:gd name="T49" fmla="*/ 326 h 378"/>
                <a:gd name="T50" fmla="*/ 139 w 322"/>
                <a:gd name="T51" fmla="*/ 318 h 378"/>
                <a:gd name="T52" fmla="*/ 110 w 322"/>
                <a:gd name="T53" fmla="*/ 309 h 378"/>
                <a:gd name="T54" fmla="*/ 80 w 322"/>
                <a:gd name="T55" fmla="*/ 297 h 378"/>
                <a:gd name="T56" fmla="*/ 55 w 322"/>
                <a:gd name="T57" fmla="*/ 281 h 378"/>
                <a:gd name="T58" fmla="*/ 38 w 322"/>
                <a:gd name="T59" fmla="*/ 259 h 378"/>
                <a:gd name="T60" fmla="*/ 34 w 322"/>
                <a:gd name="T61" fmla="*/ 232 h 378"/>
                <a:gd name="T62" fmla="*/ 38 w 322"/>
                <a:gd name="T63" fmla="*/ 200 h 378"/>
                <a:gd name="T64" fmla="*/ 51 w 322"/>
                <a:gd name="T65" fmla="*/ 170 h 378"/>
                <a:gd name="T66" fmla="*/ 71 w 322"/>
                <a:gd name="T67" fmla="*/ 137 h 378"/>
                <a:gd name="T68" fmla="*/ 94 w 322"/>
                <a:gd name="T69" fmla="*/ 110 h 378"/>
                <a:gd name="T70" fmla="*/ 123 w 322"/>
                <a:gd name="T71" fmla="*/ 82 h 378"/>
                <a:gd name="T72" fmla="*/ 153 w 322"/>
                <a:gd name="T73" fmla="*/ 57 h 378"/>
                <a:gd name="T74" fmla="*/ 195 w 322"/>
                <a:gd name="T75" fmla="*/ 38 h 378"/>
                <a:gd name="T76" fmla="*/ 238 w 322"/>
                <a:gd name="T77" fmla="*/ 20 h 378"/>
                <a:gd name="T78" fmla="*/ 264 w 322"/>
                <a:gd name="T79" fmla="*/ 7 h 378"/>
                <a:gd name="T80" fmla="*/ 256 w 322"/>
                <a:gd name="T81" fmla="*/ 0 h 378"/>
                <a:gd name="T82" fmla="*/ 221 w 322"/>
                <a:gd name="T83" fmla="*/ 4 h 378"/>
                <a:gd name="T84" fmla="*/ 180 w 322"/>
                <a:gd name="T85" fmla="*/ 18 h 378"/>
                <a:gd name="T86" fmla="*/ 141 w 322"/>
                <a:gd name="T87" fmla="*/ 3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121" name="Freeform 185"/>
            <p:cNvSpPr>
              <a:spLocks/>
            </p:cNvSpPr>
            <p:nvPr/>
          </p:nvSpPr>
          <p:spPr bwMode="auto">
            <a:xfrm>
              <a:off x="2660" y="2692"/>
              <a:ext cx="47" cy="42"/>
            </a:xfrm>
            <a:custGeom>
              <a:avLst/>
              <a:gdLst>
                <a:gd name="T0" fmla="*/ 235 w 283"/>
                <a:gd name="T1" fmla="*/ 77 h 252"/>
                <a:gd name="T2" fmla="*/ 248 w 283"/>
                <a:gd name="T3" fmla="*/ 91 h 252"/>
                <a:gd name="T4" fmla="*/ 256 w 283"/>
                <a:gd name="T5" fmla="*/ 107 h 252"/>
                <a:gd name="T6" fmla="*/ 259 w 283"/>
                <a:gd name="T7" fmla="*/ 124 h 252"/>
                <a:gd name="T8" fmla="*/ 259 w 283"/>
                <a:gd name="T9" fmla="*/ 142 h 252"/>
                <a:gd name="T10" fmla="*/ 257 w 283"/>
                <a:gd name="T11" fmla="*/ 157 h 252"/>
                <a:gd name="T12" fmla="*/ 252 w 283"/>
                <a:gd name="T13" fmla="*/ 170 h 252"/>
                <a:gd name="T14" fmla="*/ 244 w 283"/>
                <a:gd name="T15" fmla="*/ 183 h 252"/>
                <a:gd name="T16" fmla="*/ 236 w 283"/>
                <a:gd name="T17" fmla="*/ 193 h 252"/>
                <a:gd name="T18" fmla="*/ 225 w 283"/>
                <a:gd name="T19" fmla="*/ 204 h 252"/>
                <a:gd name="T20" fmla="*/ 215 w 283"/>
                <a:gd name="T21" fmla="*/ 214 h 252"/>
                <a:gd name="T22" fmla="*/ 204 w 283"/>
                <a:gd name="T23" fmla="*/ 224 h 252"/>
                <a:gd name="T24" fmla="*/ 194 w 283"/>
                <a:gd name="T25" fmla="*/ 234 h 252"/>
                <a:gd name="T26" fmla="*/ 191 w 283"/>
                <a:gd name="T27" fmla="*/ 238 h 252"/>
                <a:gd name="T28" fmla="*/ 191 w 283"/>
                <a:gd name="T29" fmla="*/ 241 h 252"/>
                <a:gd name="T30" fmla="*/ 191 w 283"/>
                <a:gd name="T31" fmla="*/ 245 h 252"/>
                <a:gd name="T32" fmla="*/ 194 w 283"/>
                <a:gd name="T33" fmla="*/ 248 h 252"/>
                <a:gd name="T34" fmla="*/ 197 w 283"/>
                <a:gd name="T35" fmla="*/ 250 h 252"/>
                <a:gd name="T36" fmla="*/ 202 w 283"/>
                <a:gd name="T37" fmla="*/ 252 h 252"/>
                <a:gd name="T38" fmla="*/ 205 w 283"/>
                <a:gd name="T39" fmla="*/ 250 h 252"/>
                <a:gd name="T40" fmla="*/ 209 w 283"/>
                <a:gd name="T41" fmla="*/ 248 h 252"/>
                <a:gd name="T42" fmla="*/ 232 w 283"/>
                <a:gd name="T43" fmla="*/ 233 h 252"/>
                <a:gd name="T44" fmla="*/ 252 w 283"/>
                <a:gd name="T45" fmla="*/ 214 h 252"/>
                <a:gd name="T46" fmla="*/ 268 w 283"/>
                <a:gd name="T47" fmla="*/ 192 h 252"/>
                <a:gd name="T48" fmla="*/ 278 w 283"/>
                <a:gd name="T49" fmla="*/ 167 h 252"/>
                <a:gd name="T50" fmla="*/ 283 w 283"/>
                <a:gd name="T51" fmla="*/ 141 h 252"/>
                <a:gd name="T52" fmla="*/ 280 w 283"/>
                <a:gd name="T53" fmla="*/ 115 h 252"/>
                <a:gd name="T54" fmla="*/ 271 w 283"/>
                <a:gd name="T55" fmla="*/ 91 h 252"/>
                <a:gd name="T56" fmla="*/ 252 w 283"/>
                <a:gd name="T57" fmla="*/ 69 h 252"/>
                <a:gd name="T58" fmla="*/ 238 w 283"/>
                <a:gd name="T59" fmla="*/ 57 h 252"/>
                <a:gd name="T60" fmla="*/ 222 w 283"/>
                <a:gd name="T61" fmla="*/ 48 h 252"/>
                <a:gd name="T62" fmla="*/ 204 w 283"/>
                <a:gd name="T63" fmla="*/ 39 h 252"/>
                <a:gd name="T64" fmla="*/ 184 w 283"/>
                <a:gd name="T65" fmla="*/ 31 h 252"/>
                <a:gd name="T66" fmla="*/ 164 w 283"/>
                <a:gd name="T67" fmla="*/ 23 h 252"/>
                <a:gd name="T68" fmla="*/ 144 w 283"/>
                <a:gd name="T69" fmla="*/ 17 h 252"/>
                <a:gd name="T70" fmla="*/ 123 w 283"/>
                <a:gd name="T71" fmla="*/ 13 h 252"/>
                <a:gd name="T72" fmla="*/ 103 w 283"/>
                <a:gd name="T73" fmla="*/ 8 h 252"/>
                <a:gd name="T74" fmla="*/ 83 w 283"/>
                <a:gd name="T75" fmla="*/ 5 h 252"/>
                <a:gd name="T76" fmla="*/ 66 w 283"/>
                <a:gd name="T77" fmla="*/ 2 h 252"/>
                <a:gd name="T78" fmla="*/ 48 w 283"/>
                <a:gd name="T79" fmla="*/ 0 h 252"/>
                <a:gd name="T80" fmla="*/ 34 w 283"/>
                <a:gd name="T81" fmla="*/ 0 h 252"/>
                <a:gd name="T82" fmla="*/ 21 w 283"/>
                <a:gd name="T83" fmla="*/ 0 h 252"/>
                <a:gd name="T84" fmla="*/ 11 w 283"/>
                <a:gd name="T85" fmla="*/ 0 h 252"/>
                <a:gd name="T86" fmla="*/ 4 w 283"/>
                <a:gd name="T87" fmla="*/ 2 h 252"/>
                <a:gd name="T88" fmla="*/ 0 w 283"/>
                <a:gd name="T89" fmla="*/ 5 h 252"/>
                <a:gd name="T90" fmla="*/ 12 w 283"/>
                <a:gd name="T91" fmla="*/ 7 h 252"/>
                <a:gd name="T92" fmla="*/ 24 w 283"/>
                <a:gd name="T93" fmla="*/ 8 h 252"/>
                <a:gd name="T94" fmla="*/ 38 w 283"/>
                <a:gd name="T95" fmla="*/ 10 h 252"/>
                <a:gd name="T96" fmla="*/ 52 w 283"/>
                <a:gd name="T97" fmla="*/ 13 h 252"/>
                <a:gd name="T98" fmla="*/ 66 w 283"/>
                <a:gd name="T99" fmla="*/ 16 h 252"/>
                <a:gd name="T100" fmla="*/ 82 w 283"/>
                <a:gd name="T101" fmla="*/ 18 h 252"/>
                <a:gd name="T102" fmla="*/ 98 w 283"/>
                <a:gd name="T103" fmla="*/ 22 h 252"/>
                <a:gd name="T104" fmla="*/ 114 w 283"/>
                <a:gd name="T105" fmla="*/ 25 h 252"/>
                <a:gd name="T106" fmla="*/ 129 w 283"/>
                <a:gd name="T107" fmla="*/ 30 h 252"/>
                <a:gd name="T108" fmla="*/ 146 w 283"/>
                <a:gd name="T109" fmla="*/ 34 h 252"/>
                <a:gd name="T110" fmla="*/ 162 w 283"/>
                <a:gd name="T111" fmla="*/ 39 h 252"/>
                <a:gd name="T112" fmla="*/ 177 w 283"/>
                <a:gd name="T113" fmla="*/ 45 h 252"/>
                <a:gd name="T114" fmla="*/ 193 w 283"/>
                <a:gd name="T115" fmla="*/ 52 h 252"/>
                <a:gd name="T116" fmla="*/ 208 w 283"/>
                <a:gd name="T117" fmla="*/ 60 h 252"/>
                <a:gd name="T118" fmla="*/ 222 w 283"/>
                <a:gd name="T119" fmla="*/ 68 h 252"/>
                <a:gd name="T120" fmla="*/ 235 w 283"/>
                <a:gd name="T121" fmla="*/ 7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122" name="Freeform 186"/>
            <p:cNvSpPr>
              <a:spLocks/>
            </p:cNvSpPr>
            <p:nvPr/>
          </p:nvSpPr>
          <p:spPr bwMode="auto">
            <a:xfrm>
              <a:off x="2564" y="2712"/>
              <a:ext cx="19" cy="39"/>
            </a:xfrm>
            <a:custGeom>
              <a:avLst/>
              <a:gdLst>
                <a:gd name="T0" fmla="*/ 0 w 114"/>
                <a:gd name="T1" fmla="*/ 130 h 238"/>
                <a:gd name="T2" fmla="*/ 0 w 114"/>
                <a:gd name="T3" fmla="*/ 149 h 238"/>
                <a:gd name="T4" fmla="*/ 4 w 114"/>
                <a:gd name="T5" fmla="*/ 168 h 238"/>
                <a:gd name="T6" fmla="*/ 12 w 114"/>
                <a:gd name="T7" fmla="*/ 185 h 238"/>
                <a:gd name="T8" fmla="*/ 24 w 114"/>
                <a:gd name="T9" fmla="*/ 200 h 238"/>
                <a:gd name="T10" fmla="*/ 38 w 114"/>
                <a:gd name="T11" fmla="*/ 213 h 238"/>
                <a:gd name="T12" fmla="*/ 55 w 114"/>
                <a:gd name="T13" fmla="*/ 224 h 238"/>
                <a:gd name="T14" fmla="*/ 73 w 114"/>
                <a:gd name="T15" fmla="*/ 232 h 238"/>
                <a:gd name="T16" fmla="*/ 92 w 114"/>
                <a:gd name="T17" fmla="*/ 237 h 238"/>
                <a:gd name="T18" fmla="*/ 98 w 114"/>
                <a:gd name="T19" fmla="*/ 238 h 238"/>
                <a:gd name="T20" fmla="*/ 104 w 114"/>
                <a:gd name="T21" fmla="*/ 235 h 238"/>
                <a:gd name="T22" fmla="*/ 109 w 114"/>
                <a:gd name="T23" fmla="*/ 232 h 238"/>
                <a:gd name="T24" fmla="*/ 111 w 114"/>
                <a:gd name="T25" fmla="*/ 227 h 238"/>
                <a:gd name="T26" fmla="*/ 111 w 114"/>
                <a:gd name="T27" fmla="*/ 222 h 238"/>
                <a:gd name="T28" fmla="*/ 110 w 114"/>
                <a:gd name="T29" fmla="*/ 216 h 238"/>
                <a:gd name="T30" fmla="*/ 106 w 114"/>
                <a:gd name="T31" fmla="*/ 211 h 238"/>
                <a:gd name="T32" fmla="*/ 100 w 114"/>
                <a:gd name="T33" fmla="*/ 209 h 238"/>
                <a:gd name="T34" fmla="*/ 82 w 114"/>
                <a:gd name="T35" fmla="*/ 202 h 238"/>
                <a:gd name="T36" fmla="*/ 64 w 114"/>
                <a:gd name="T37" fmla="*/ 193 h 238"/>
                <a:gd name="T38" fmla="*/ 50 w 114"/>
                <a:gd name="T39" fmla="*/ 180 h 238"/>
                <a:gd name="T40" fmla="*/ 39 w 114"/>
                <a:gd name="T41" fmla="*/ 167 h 238"/>
                <a:gd name="T42" fmla="*/ 32 w 114"/>
                <a:gd name="T43" fmla="*/ 149 h 238"/>
                <a:gd name="T44" fmla="*/ 29 w 114"/>
                <a:gd name="T45" fmla="*/ 131 h 238"/>
                <a:gd name="T46" fmla="*/ 29 w 114"/>
                <a:gd name="T47" fmla="*/ 111 h 238"/>
                <a:gd name="T48" fmla="*/ 35 w 114"/>
                <a:gd name="T49" fmla="*/ 91 h 238"/>
                <a:gd name="T50" fmla="*/ 42 w 114"/>
                <a:gd name="T51" fmla="*/ 76 h 238"/>
                <a:gd name="T52" fmla="*/ 51 w 114"/>
                <a:gd name="T53" fmla="*/ 62 h 238"/>
                <a:gd name="T54" fmla="*/ 62 w 114"/>
                <a:gd name="T55" fmla="*/ 49 h 238"/>
                <a:gd name="T56" fmla="*/ 73 w 114"/>
                <a:gd name="T57" fmla="*/ 38 h 238"/>
                <a:gd name="T58" fmla="*/ 84 w 114"/>
                <a:gd name="T59" fmla="*/ 28 h 238"/>
                <a:gd name="T60" fmla="*/ 96 w 114"/>
                <a:gd name="T61" fmla="*/ 18 h 238"/>
                <a:gd name="T62" fmla="*/ 106 w 114"/>
                <a:gd name="T63" fmla="*/ 9 h 238"/>
                <a:gd name="T64" fmla="*/ 114 w 114"/>
                <a:gd name="T65" fmla="*/ 1 h 238"/>
                <a:gd name="T66" fmla="*/ 106 w 114"/>
                <a:gd name="T67" fmla="*/ 0 h 238"/>
                <a:gd name="T68" fmla="*/ 93 w 114"/>
                <a:gd name="T69" fmla="*/ 6 h 238"/>
                <a:gd name="T70" fmla="*/ 76 w 114"/>
                <a:gd name="T71" fmla="*/ 18 h 238"/>
                <a:gd name="T72" fmla="*/ 56 w 114"/>
                <a:gd name="T73" fmla="*/ 36 h 238"/>
                <a:gd name="T74" fmla="*/ 37 w 114"/>
                <a:gd name="T75" fmla="*/ 57 h 238"/>
                <a:gd name="T76" fmla="*/ 20 w 114"/>
                <a:gd name="T77" fmla="*/ 80 h 238"/>
                <a:gd name="T78" fmla="*/ 7 w 114"/>
                <a:gd name="T79" fmla="*/ 106 h 238"/>
                <a:gd name="T80" fmla="*/ 0 w 114"/>
                <a:gd name="T81" fmla="*/ 13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123" name="Freeform 187"/>
            <p:cNvSpPr>
              <a:spLocks/>
            </p:cNvSpPr>
            <p:nvPr/>
          </p:nvSpPr>
          <p:spPr bwMode="auto">
            <a:xfrm>
              <a:off x="2698" y="2689"/>
              <a:ext cx="41" cy="52"/>
            </a:xfrm>
            <a:custGeom>
              <a:avLst/>
              <a:gdLst>
                <a:gd name="T0" fmla="*/ 207 w 246"/>
                <a:gd name="T1" fmla="*/ 124 h 310"/>
                <a:gd name="T2" fmla="*/ 219 w 246"/>
                <a:gd name="T3" fmla="*/ 143 h 310"/>
                <a:gd name="T4" fmla="*/ 225 w 246"/>
                <a:gd name="T5" fmla="*/ 164 h 310"/>
                <a:gd name="T6" fmla="*/ 221 w 246"/>
                <a:gd name="T7" fmla="*/ 187 h 310"/>
                <a:gd name="T8" fmla="*/ 208 w 246"/>
                <a:gd name="T9" fmla="*/ 209 h 310"/>
                <a:gd name="T10" fmla="*/ 188 w 246"/>
                <a:gd name="T11" fmla="*/ 228 h 310"/>
                <a:gd name="T12" fmla="*/ 166 w 246"/>
                <a:gd name="T13" fmla="*/ 246 h 310"/>
                <a:gd name="T14" fmla="*/ 143 w 246"/>
                <a:gd name="T15" fmla="*/ 264 h 310"/>
                <a:gd name="T16" fmla="*/ 129 w 246"/>
                <a:gd name="T17" fmla="*/ 278 h 310"/>
                <a:gd name="T18" fmla="*/ 124 w 246"/>
                <a:gd name="T19" fmla="*/ 287 h 310"/>
                <a:gd name="T20" fmla="*/ 120 w 246"/>
                <a:gd name="T21" fmla="*/ 296 h 310"/>
                <a:gd name="T22" fmla="*/ 121 w 246"/>
                <a:gd name="T23" fmla="*/ 305 h 310"/>
                <a:gd name="T24" fmla="*/ 130 w 246"/>
                <a:gd name="T25" fmla="*/ 310 h 310"/>
                <a:gd name="T26" fmla="*/ 139 w 246"/>
                <a:gd name="T27" fmla="*/ 309 h 310"/>
                <a:gd name="T28" fmla="*/ 154 w 246"/>
                <a:gd name="T29" fmla="*/ 293 h 310"/>
                <a:gd name="T30" fmla="*/ 180 w 246"/>
                <a:gd name="T31" fmla="*/ 269 h 310"/>
                <a:gd name="T32" fmla="*/ 207 w 246"/>
                <a:gd name="T33" fmla="*/ 246 h 310"/>
                <a:gd name="T34" fmla="*/ 231 w 246"/>
                <a:gd name="T35" fmla="*/ 219 h 310"/>
                <a:gd name="T36" fmla="*/ 245 w 246"/>
                <a:gd name="T37" fmla="*/ 187 h 310"/>
                <a:gd name="T38" fmla="*/ 242 w 246"/>
                <a:gd name="T39" fmla="*/ 153 h 310"/>
                <a:gd name="T40" fmla="*/ 227 w 246"/>
                <a:gd name="T41" fmla="*/ 120 h 310"/>
                <a:gd name="T42" fmla="*/ 201 w 246"/>
                <a:gd name="T43" fmla="*/ 94 h 310"/>
                <a:gd name="T44" fmla="*/ 177 w 246"/>
                <a:gd name="T45" fmla="*/ 74 h 310"/>
                <a:gd name="T46" fmla="*/ 152 w 246"/>
                <a:gd name="T47" fmla="*/ 60 h 310"/>
                <a:gd name="T48" fmla="*/ 126 w 246"/>
                <a:gd name="T49" fmla="*/ 43 h 310"/>
                <a:gd name="T50" fmla="*/ 98 w 246"/>
                <a:gd name="T51" fmla="*/ 28 h 310"/>
                <a:gd name="T52" fmla="*/ 72 w 246"/>
                <a:gd name="T53" fmla="*/ 16 h 310"/>
                <a:gd name="T54" fmla="*/ 46 w 246"/>
                <a:gd name="T55" fmla="*/ 7 h 310"/>
                <a:gd name="T56" fmla="*/ 24 w 246"/>
                <a:gd name="T57" fmla="*/ 1 h 310"/>
                <a:gd name="T58" fmla="*/ 7 w 246"/>
                <a:gd name="T59" fmla="*/ 1 h 310"/>
                <a:gd name="T60" fmla="*/ 8 w 246"/>
                <a:gd name="T61" fmla="*/ 6 h 310"/>
                <a:gd name="T62" fmla="*/ 28 w 246"/>
                <a:gd name="T63" fmla="*/ 14 h 310"/>
                <a:gd name="T64" fmla="*/ 51 w 246"/>
                <a:gd name="T65" fmla="*/ 24 h 310"/>
                <a:gd name="T66" fmla="*/ 78 w 246"/>
                <a:gd name="T67" fmla="*/ 37 h 310"/>
                <a:gd name="T68" fmla="*/ 106 w 246"/>
                <a:gd name="T69" fmla="*/ 51 h 310"/>
                <a:gd name="T70" fmla="*/ 134 w 246"/>
                <a:gd name="T71" fmla="*/ 69 h 310"/>
                <a:gd name="T72" fmla="*/ 163 w 246"/>
                <a:gd name="T73" fmla="*/ 87 h 310"/>
                <a:gd name="T74" fmla="*/ 187 w 246"/>
                <a:gd name="T75" fmla="*/ 10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124" name="Freeform 188"/>
            <p:cNvSpPr>
              <a:spLocks/>
            </p:cNvSpPr>
            <p:nvPr/>
          </p:nvSpPr>
          <p:spPr bwMode="auto">
            <a:xfrm>
              <a:off x="2653" y="2750"/>
              <a:ext cx="14" cy="31"/>
            </a:xfrm>
            <a:custGeom>
              <a:avLst/>
              <a:gdLst>
                <a:gd name="T0" fmla="*/ 31 w 83"/>
                <a:gd name="T1" fmla="*/ 14 h 187"/>
                <a:gd name="T2" fmla="*/ 29 w 83"/>
                <a:gd name="T3" fmla="*/ 8 h 187"/>
                <a:gd name="T4" fmla="*/ 25 w 83"/>
                <a:gd name="T5" fmla="*/ 3 h 187"/>
                <a:gd name="T6" fmla="*/ 19 w 83"/>
                <a:gd name="T7" fmla="*/ 1 h 187"/>
                <a:gd name="T8" fmla="*/ 14 w 83"/>
                <a:gd name="T9" fmla="*/ 0 h 187"/>
                <a:gd name="T10" fmla="*/ 8 w 83"/>
                <a:gd name="T11" fmla="*/ 2 h 187"/>
                <a:gd name="T12" fmla="*/ 3 w 83"/>
                <a:gd name="T13" fmla="*/ 5 h 187"/>
                <a:gd name="T14" fmla="*/ 0 w 83"/>
                <a:gd name="T15" fmla="*/ 11 h 187"/>
                <a:gd name="T16" fmla="*/ 0 w 83"/>
                <a:gd name="T17" fmla="*/ 17 h 187"/>
                <a:gd name="T18" fmla="*/ 5 w 83"/>
                <a:gd name="T19" fmla="*/ 42 h 187"/>
                <a:gd name="T20" fmla="*/ 15 w 83"/>
                <a:gd name="T21" fmla="*/ 71 h 187"/>
                <a:gd name="T22" fmla="*/ 27 w 83"/>
                <a:gd name="T23" fmla="*/ 100 h 187"/>
                <a:gd name="T24" fmla="*/ 41 w 83"/>
                <a:gd name="T25" fmla="*/ 127 h 187"/>
                <a:gd name="T26" fmla="*/ 55 w 83"/>
                <a:gd name="T27" fmla="*/ 151 h 187"/>
                <a:gd name="T28" fmla="*/ 68 w 83"/>
                <a:gd name="T29" fmla="*/ 171 h 187"/>
                <a:gd name="T30" fmla="*/ 77 w 83"/>
                <a:gd name="T31" fmla="*/ 184 h 187"/>
                <a:gd name="T32" fmla="*/ 83 w 83"/>
                <a:gd name="T33" fmla="*/ 187 h 187"/>
                <a:gd name="T34" fmla="*/ 80 w 83"/>
                <a:gd name="T35" fmla="*/ 174 h 187"/>
                <a:gd name="T36" fmla="*/ 75 w 83"/>
                <a:gd name="T37" fmla="*/ 158 h 187"/>
                <a:gd name="T38" fmla="*/ 68 w 83"/>
                <a:gd name="T39" fmla="*/ 138 h 187"/>
                <a:gd name="T40" fmla="*/ 59 w 83"/>
                <a:gd name="T41" fmla="*/ 113 h 187"/>
                <a:gd name="T42" fmla="*/ 51 w 83"/>
                <a:gd name="T43" fmla="*/ 88 h 187"/>
                <a:gd name="T44" fmla="*/ 43 w 83"/>
                <a:gd name="T45" fmla="*/ 63 h 187"/>
                <a:gd name="T46" fmla="*/ 36 w 83"/>
                <a:gd name="T47" fmla="*/ 38 h 187"/>
                <a:gd name="T48" fmla="*/ 31 w 83"/>
                <a:gd name="T49" fmla="*/ 1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125" name="Freeform 189"/>
            <p:cNvSpPr>
              <a:spLocks/>
            </p:cNvSpPr>
            <p:nvPr/>
          </p:nvSpPr>
          <p:spPr bwMode="auto">
            <a:xfrm>
              <a:off x="2647" y="2733"/>
              <a:ext cx="7" cy="16"/>
            </a:xfrm>
            <a:custGeom>
              <a:avLst/>
              <a:gdLst>
                <a:gd name="T0" fmla="*/ 22 w 44"/>
                <a:gd name="T1" fmla="*/ 10 h 94"/>
                <a:gd name="T2" fmla="*/ 21 w 44"/>
                <a:gd name="T3" fmla="*/ 6 h 94"/>
                <a:gd name="T4" fmla="*/ 18 w 44"/>
                <a:gd name="T5" fmla="*/ 2 h 94"/>
                <a:gd name="T6" fmla="*/ 14 w 44"/>
                <a:gd name="T7" fmla="*/ 0 h 94"/>
                <a:gd name="T8" fmla="*/ 10 w 44"/>
                <a:gd name="T9" fmla="*/ 0 h 94"/>
                <a:gd name="T10" fmla="*/ 6 w 44"/>
                <a:gd name="T11" fmla="*/ 1 h 94"/>
                <a:gd name="T12" fmla="*/ 3 w 44"/>
                <a:gd name="T13" fmla="*/ 3 h 94"/>
                <a:gd name="T14" fmla="*/ 0 w 44"/>
                <a:gd name="T15" fmla="*/ 7 h 94"/>
                <a:gd name="T16" fmla="*/ 0 w 44"/>
                <a:gd name="T17" fmla="*/ 11 h 94"/>
                <a:gd name="T18" fmla="*/ 0 w 44"/>
                <a:gd name="T19" fmla="*/ 24 h 94"/>
                <a:gd name="T20" fmla="*/ 4 w 44"/>
                <a:gd name="T21" fmla="*/ 38 h 94"/>
                <a:gd name="T22" fmla="*/ 8 w 44"/>
                <a:gd name="T23" fmla="*/ 52 h 94"/>
                <a:gd name="T24" fmla="*/ 14 w 44"/>
                <a:gd name="T25" fmla="*/ 65 h 94"/>
                <a:gd name="T26" fmla="*/ 21 w 44"/>
                <a:gd name="T27" fmla="*/ 78 h 94"/>
                <a:gd name="T28" fmla="*/ 28 w 44"/>
                <a:gd name="T29" fmla="*/ 87 h 94"/>
                <a:gd name="T30" fmla="*/ 37 w 44"/>
                <a:gd name="T31" fmla="*/ 93 h 94"/>
                <a:gd name="T32" fmla="*/ 42 w 44"/>
                <a:gd name="T33" fmla="*/ 94 h 94"/>
                <a:gd name="T34" fmla="*/ 44 w 44"/>
                <a:gd name="T35" fmla="*/ 76 h 94"/>
                <a:gd name="T36" fmla="*/ 38 w 44"/>
                <a:gd name="T37" fmla="*/ 54 h 94"/>
                <a:gd name="T38" fmla="*/ 31 w 44"/>
                <a:gd name="T39" fmla="*/ 32 h 94"/>
                <a:gd name="T40" fmla="*/ 22 w 44"/>
                <a:gd name="T41" fmla="*/ 1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126" name="Freeform 190"/>
            <p:cNvSpPr>
              <a:spLocks/>
            </p:cNvSpPr>
            <p:nvPr/>
          </p:nvSpPr>
          <p:spPr bwMode="auto">
            <a:xfrm>
              <a:off x="2641" y="2722"/>
              <a:ext cx="6" cy="9"/>
            </a:xfrm>
            <a:custGeom>
              <a:avLst/>
              <a:gdLst>
                <a:gd name="T0" fmla="*/ 20 w 38"/>
                <a:gd name="T1" fmla="*/ 7 h 54"/>
                <a:gd name="T2" fmla="*/ 20 w 38"/>
                <a:gd name="T3" fmla="*/ 8 h 54"/>
                <a:gd name="T4" fmla="*/ 20 w 38"/>
                <a:gd name="T5" fmla="*/ 8 h 54"/>
                <a:gd name="T6" fmla="*/ 20 w 38"/>
                <a:gd name="T7" fmla="*/ 8 h 54"/>
                <a:gd name="T8" fmla="*/ 20 w 38"/>
                <a:gd name="T9" fmla="*/ 8 h 54"/>
                <a:gd name="T10" fmla="*/ 19 w 38"/>
                <a:gd name="T11" fmla="*/ 4 h 54"/>
                <a:gd name="T12" fmla="*/ 15 w 38"/>
                <a:gd name="T13" fmla="*/ 1 h 54"/>
                <a:gd name="T14" fmla="*/ 12 w 38"/>
                <a:gd name="T15" fmla="*/ 0 h 54"/>
                <a:gd name="T16" fmla="*/ 7 w 38"/>
                <a:gd name="T17" fmla="*/ 0 h 54"/>
                <a:gd name="T18" fmla="*/ 4 w 38"/>
                <a:gd name="T19" fmla="*/ 1 h 54"/>
                <a:gd name="T20" fmla="*/ 1 w 38"/>
                <a:gd name="T21" fmla="*/ 4 h 54"/>
                <a:gd name="T22" fmla="*/ 0 w 38"/>
                <a:gd name="T23" fmla="*/ 8 h 54"/>
                <a:gd name="T24" fmla="*/ 0 w 38"/>
                <a:gd name="T25" fmla="*/ 11 h 54"/>
                <a:gd name="T26" fmla="*/ 1 w 38"/>
                <a:gd name="T27" fmla="*/ 17 h 54"/>
                <a:gd name="T28" fmla="*/ 4 w 38"/>
                <a:gd name="T29" fmla="*/ 24 h 54"/>
                <a:gd name="T30" fmla="*/ 8 w 38"/>
                <a:gd name="T31" fmla="*/ 32 h 54"/>
                <a:gd name="T32" fmla="*/ 14 w 38"/>
                <a:gd name="T33" fmla="*/ 39 h 54"/>
                <a:gd name="T34" fmla="*/ 20 w 38"/>
                <a:gd name="T35" fmla="*/ 46 h 54"/>
                <a:gd name="T36" fmla="*/ 27 w 38"/>
                <a:gd name="T37" fmla="*/ 50 h 54"/>
                <a:gd name="T38" fmla="*/ 33 w 38"/>
                <a:gd name="T39" fmla="*/ 54 h 54"/>
                <a:gd name="T40" fmla="*/ 38 w 38"/>
                <a:gd name="T41" fmla="*/ 54 h 54"/>
                <a:gd name="T42" fmla="*/ 36 w 38"/>
                <a:gd name="T43" fmla="*/ 42 h 54"/>
                <a:gd name="T44" fmla="*/ 32 w 38"/>
                <a:gd name="T45" fmla="*/ 29 h 54"/>
                <a:gd name="T46" fmla="*/ 25 w 38"/>
                <a:gd name="T47" fmla="*/ 16 h 54"/>
                <a:gd name="T48" fmla="*/ 20 w 38"/>
                <a:gd name="T4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127" name="Freeform 191"/>
            <p:cNvSpPr>
              <a:spLocks/>
            </p:cNvSpPr>
            <p:nvPr/>
          </p:nvSpPr>
          <p:spPr bwMode="auto">
            <a:xfrm>
              <a:off x="2636" y="2714"/>
              <a:ext cx="8" cy="6"/>
            </a:xfrm>
            <a:custGeom>
              <a:avLst/>
              <a:gdLst>
                <a:gd name="T0" fmla="*/ 41 w 52"/>
                <a:gd name="T1" fmla="*/ 27 h 36"/>
                <a:gd name="T2" fmla="*/ 46 w 52"/>
                <a:gd name="T3" fmla="*/ 24 h 36"/>
                <a:gd name="T4" fmla="*/ 51 w 52"/>
                <a:gd name="T5" fmla="*/ 21 h 36"/>
                <a:gd name="T6" fmla="*/ 52 w 52"/>
                <a:gd name="T7" fmla="*/ 16 h 36"/>
                <a:gd name="T8" fmla="*/ 52 w 52"/>
                <a:gd name="T9" fmla="*/ 12 h 36"/>
                <a:gd name="T10" fmla="*/ 50 w 52"/>
                <a:gd name="T11" fmla="*/ 6 h 36"/>
                <a:gd name="T12" fmla="*/ 46 w 52"/>
                <a:gd name="T13" fmla="*/ 2 h 36"/>
                <a:gd name="T14" fmla="*/ 41 w 52"/>
                <a:gd name="T15" fmla="*/ 0 h 36"/>
                <a:gd name="T16" fmla="*/ 36 w 52"/>
                <a:gd name="T17" fmla="*/ 0 h 36"/>
                <a:gd name="T18" fmla="*/ 33 w 52"/>
                <a:gd name="T19" fmla="*/ 0 h 36"/>
                <a:gd name="T20" fmla="*/ 29 w 52"/>
                <a:gd name="T21" fmla="*/ 1 h 36"/>
                <a:gd name="T22" fmla="*/ 21 w 52"/>
                <a:gd name="T23" fmla="*/ 4 h 36"/>
                <a:gd name="T24" fmla="*/ 13 w 52"/>
                <a:gd name="T25" fmla="*/ 8 h 36"/>
                <a:gd name="T26" fmla="*/ 6 w 52"/>
                <a:gd name="T27" fmla="*/ 15 h 36"/>
                <a:gd name="T28" fmla="*/ 3 w 52"/>
                <a:gd name="T29" fmla="*/ 22 h 36"/>
                <a:gd name="T30" fmla="*/ 0 w 52"/>
                <a:gd name="T31" fmla="*/ 29 h 36"/>
                <a:gd name="T32" fmla="*/ 0 w 52"/>
                <a:gd name="T33" fmla="*/ 31 h 36"/>
                <a:gd name="T34" fmla="*/ 4 w 52"/>
                <a:gd name="T35" fmla="*/ 33 h 36"/>
                <a:gd name="T36" fmla="*/ 9 w 52"/>
                <a:gd name="T37" fmla="*/ 36 h 36"/>
                <a:gd name="T38" fmla="*/ 13 w 52"/>
                <a:gd name="T39" fmla="*/ 36 h 36"/>
                <a:gd name="T40" fmla="*/ 18 w 52"/>
                <a:gd name="T41" fmla="*/ 36 h 36"/>
                <a:gd name="T42" fmla="*/ 24 w 52"/>
                <a:gd name="T43" fmla="*/ 33 h 36"/>
                <a:gd name="T44" fmla="*/ 30 w 52"/>
                <a:gd name="T45" fmla="*/ 32 h 36"/>
                <a:gd name="T46" fmla="*/ 36 w 52"/>
                <a:gd name="T47" fmla="*/ 30 h 36"/>
                <a:gd name="T48" fmla="*/ 41 w 52"/>
                <a:gd name="T4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128" name="Freeform 192"/>
            <p:cNvSpPr>
              <a:spLocks/>
            </p:cNvSpPr>
            <p:nvPr/>
          </p:nvSpPr>
          <p:spPr bwMode="auto">
            <a:xfrm>
              <a:off x="2596" y="2704"/>
              <a:ext cx="33" cy="39"/>
            </a:xfrm>
            <a:custGeom>
              <a:avLst/>
              <a:gdLst>
                <a:gd name="T0" fmla="*/ 73 w 198"/>
                <a:gd name="T1" fmla="*/ 36 h 236"/>
                <a:gd name="T2" fmla="*/ 58 w 198"/>
                <a:gd name="T3" fmla="*/ 46 h 236"/>
                <a:gd name="T4" fmla="*/ 46 w 198"/>
                <a:gd name="T5" fmla="*/ 58 h 236"/>
                <a:gd name="T6" fmla="*/ 33 w 198"/>
                <a:gd name="T7" fmla="*/ 72 h 236"/>
                <a:gd name="T8" fmla="*/ 22 w 198"/>
                <a:gd name="T9" fmla="*/ 85 h 236"/>
                <a:gd name="T10" fmla="*/ 14 w 198"/>
                <a:gd name="T11" fmla="*/ 100 h 236"/>
                <a:gd name="T12" fmla="*/ 7 w 198"/>
                <a:gd name="T13" fmla="*/ 115 h 236"/>
                <a:gd name="T14" fmla="*/ 2 w 198"/>
                <a:gd name="T15" fmla="*/ 130 h 236"/>
                <a:gd name="T16" fmla="*/ 0 w 198"/>
                <a:gd name="T17" fmla="*/ 146 h 236"/>
                <a:gd name="T18" fmla="*/ 2 w 198"/>
                <a:gd name="T19" fmla="*/ 170 h 236"/>
                <a:gd name="T20" fmla="*/ 12 w 198"/>
                <a:gd name="T21" fmla="*/ 190 h 236"/>
                <a:gd name="T22" fmla="*/ 26 w 198"/>
                <a:gd name="T23" fmla="*/ 207 h 236"/>
                <a:gd name="T24" fmla="*/ 43 w 198"/>
                <a:gd name="T25" fmla="*/ 220 h 236"/>
                <a:gd name="T26" fmla="*/ 64 w 198"/>
                <a:gd name="T27" fmla="*/ 229 h 236"/>
                <a:gd name="T28" fmla="*/ 88 w 198"/>
                <a:gd name="T29" fmla="*/ 235 h 236"/>
                <a:gd name="T30" fmla="*/ 110 w 198"/>
                <a:gd name="T31" fmla="*/ 236 h 236"/>
                <a:gd name="T32" fmla="*/ 132 w 198"/>
                <a:gd name="T33" fmla="*/ 232 h 236"/>
                <a:gd name="T34" fmla="*/ 137 w 198"/>
                <a:gd name="T35" fmla="*/ 232 h 236"/>
                <a:gd name="T36" fmla="*/ 142 w 198"/>
                <a:gd name="T37" fmla="*/ 230 h 236"/>
                <a:gd name="T38" fmla="*/ 145 w 198"/>
                <a:gd name="T39" fmla="*/ 226 h 236"/>
                <a:gd name="T40" fmla="*/ 146 w 198"/>
                <a:gd name="T41" fmla="*/ 221 h 236"/>
                <a:gd name="T42" fmla="*/ 145 w 198"/>
                <a:gd name="T43" fmla="*/ 219 h 236"/>
                <a:gd name="T44" fmla="*/ 142 w 198"/>
                <a:gd name="T45" fmla="*/ 219 h 236"/>
                <a:gd name="T46" fmla="*/ 137 w 198"/>
                <a:gd name="T47" fmla="*/ 217 h 236"/>
                <a:gd name="T48" fmla="*/ 131 w 198"/>
                <a:gd name="T49" fmla="*/ 217 h 236"/>
                <a:gd name="T50" fmla="*/ 124 w 198"/>
                <a:gd name="T51" fmla="*/ 217 h 236"/>
                <a:gd name="T52" fmla="*/ 118 w 198"/>
                <a:gd name="T53" fmla="*/ 217 h 236"/>
                <a:gd name="T54" fmla="*/ 112 w 198"/>
                <a:gd name="T55" fmla="*/ 217 h 236"/>
                <a:gd name="T56" fmla="*/ 109 w 198"/>
                <a:gd name="T57" fmla="*/ 217 h 236"/>
                <a:gd name="T58" fmla="*/ 97 w 198"/>
                <a:gd name="T59" fmla="*/ 216 h 236"/>
                <a:gd name="T60" fmla="*/ 87 w 198"/>
                <a:gd name="T61" fmla="*/ 215 h 236"/>
                <a:gd name="T62" fmla="*/ 75 w 198"/>
                <a:gd name="T63" fmla="*/ 214 h 236"/>
                <a:gd name="T64" fmla="*/ 63 w 198"/>
                <a:gd name="T65" fmla="*/ 211 h 236"/>
                <a:gd name="T66" fmla="*/ 51 w 198"/>
                <a:gd name="T67" fmla="*/ 207 h 236"/>
                <a:gd name="T68" fmla="*/ 40 w 198"/>
                <a:gd name="T69" fmla="*/ 199 h 236"/>
                <a:gd name="T70" fmla="*/ 29 w 198"/>
                <a:gd name="T71" fmla="*/ 189 h 236"/>
                <a:gd name="T72" fmla="*/ 17 w 198"/>
                <a:gd name="T73" fmla="*/ 174 h 236"/>
                <a:gd name="T74" fmla="*/ 15 w 198"/>
                <a:gd name="T75" fmla="*/ 157 h 236"/>
                <a:gd name="T76" fmla="*/ 16 w 198"/>
                <a:gd name="T77" fmla="*/ 141 h 236"/>
                <a:gd name="T78" fmla="*/ 21 w 198"/>
                <a:gd name="T79" fmla="*/ 124 h 236"/>
                <a:gd name="T80" fmla="*/ 28 w 198"/>
                <a:gd name="T81" fmla="*/ 109 h 236"/>
                <a:gd name="T82" fmla="*/ 39 w 198"/>
                <a:gd name="T83" fmla="*/ 96 h 236"/>
                <a:gd name="T84" fmla="*/ 50 w 198"/>
                <a:gd name="T85" fmla="*/ 82 h 236"/>
                <a:gd name="T86" fmla="*/ 63 w 198"/>
                <a:gd name="T87" fmla="*/ 70 h 236"/>
                <a:gd name="T88" fmla="*/ 78 w 198"/>
                <a:gd name="T89" fmla="*/ 59 h 236"/>
                <a:gd name="T90" fmla="*/ 94 w 198"/>
                <a:gd name="T91" fmla="*/ 49 h 236"/>
                <a:gd name="T92" fmla="*/ 110 w 198"/>
                <a:gd name="T93" fmla="*/ 39 h 236"/>
                <a:gd name="T94" fmla="*/ 126 w 198"/>
                <a:gd name="T95" fmla="*/ 31 h 236"/>
                <a:gd name="T96" fmla="*/ 142 w 198"/>
                <a:gd name="T97" fmla="*/ 24 h 236"/>
                <a:gd name="T98" fmla="*/ 158 w 198"/>
                <a:gd name="T99" fmla="*/ 19 h 236"/>
                <a:gd name="T100" fmla="*/ 172 w 198"/>
                <a:gd name="T101" fmla="*/ 13 h 236"/>
                <a:gd name="T102" fmla="*/ 186 w 198"/>
                <a:gd name="T103" fmla="*/ 10 h 236"/>
                <a:gd name="T104" fmla="*/ 198 w 198"/>
                <a:gd name="T105" fmla="*/ 7 h 236"/>
                <a:gd name="T106" fmla="*/ 190 w 198"/>
                <a:gd name="T107" fmla="*/ 3 h 236"/>
                <a:gd name="T108" fmla="*/ 177 w 198"/>
                <a:gd name="T109" fmla="*/ 0 h 236"/>
                <a:gd name="T110" fmla="*/ 162 w 198"/>
                <a:gd name="T111" fmla="*/ 3 h 236"/>
                <a:gd name="T112" fmla="*/ 144 w 198"/>
                <a:gd name="T113" fmla="*/ 6 h 236"/>
                <a:gd name="T114" fmla="*/ 124 w 198"/>
                <a:gd name="T115" fmla="*/ 12 h 236"/>
                <a:gd name="T116" fmla="*/ 105 w 198"/>
                <a:gd name="T117" fmla="*/ 19 h 236"/>
                <a:gd name="T118" fmla="*/ 88 w 198"/>
                <a:gd name="T119" fmla="*/ 28 h 236"/>
                <a:gd name="T120" fmla="*/ 73 w 198"/>
                <a:gd name="T121" fmla="*/ 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129" name="Freeform 193"/>
            <p:cNvSpPr>
              <a:spLocks/>
            </p:cNvSpPr>
            <p:nvPr/>
          </p:nvSpPr>
          <p:spPr bwMode="auto">
            <a:xfrm>
              <a:off x="2652" y="2704"/>
              <a:ext cx="22" cy="30"/>
            </a:xfrm>
            <a:custGeom>
              <a:avLst/>
              <a:gdLst>
                <a:gd name="T0" fmla="*/ 108 w 128"/>
                <a:gd name="T1" fmla="*/ 61 h 183"/>
                <a:gd name="T2" fmla="*/ 111 w 128"/>
                <a:gd name="T3" fmla="*/ 80 h 183"/>
                <a:gd name="T4" fmla="*/ 109 w 128"/>
                <a:gd name="T5" fmla="*/ 97 h 183"/>
                <a:gd name="T6" fmla="*/ 101 w 128"/>
                <a:gd name="T7" fmla="*/ 110 h 183"/>
                <a:gd name="T8" fmla="*/ 89 w 128"/>
                <a:gd name="T9" fmla="*/ 123 h 183"/>
                <a:gd name="T10" fmla="*/ 75 w 128"/>
                <a:gd name="T11" fmla="*/ 134 h 183"/>
                <a:gd name="T12" fmla="*/ 60 w 128"/>
                <a:gd name="T13" fmla="*/ 145 h 183"/>
                <a:gd name="T14" fmla="*/ 43 w 128"/>
                <a:gd name="T15" fmla="*/ 156 h 183"/>
                <a:gd name="T16" fmla="*/ 29 w 128"/>
                <a:gd name="T17" fmla="*/ 167 h 183"/>
                <a:gd name="T18" fmla="*/ 27 w 128"/>
                <a:gd name="T19" fmla="*/ 170 h 183"/>
                <a:gd name="T20" fmla="*/ 26 w 128"/>
                <a:gd name="T21" fmla="*/ 172 h 183"/>
                <a:gd name="T22" fmla="*/ 26 w 128"/>
                <a:gd name="T23" fmla="*/ 176 h 183"/>
                <a:gd name="T24" fmla="*/ 28 w 128"/>
                <a:gd name="T25" fmla="*/ 179 h 183"/>
                <a:gd name="T26" fmla="*/ 30 w 128"/>
                <a:gd name="T27" fmla="*/ 182 h 183"/>
                <a:gd name="T28" fmla="*/ 34 w 128"/>
                <a:gd name="T29" fmla="*/ 183 h 183"/>
                <a:gd name="T30" fmla="*/ 37 w 128"/>
                <a:gd name="T31" fmla="*/ 183 h 183"/>
                <a:gd name="T32" fmla="*/ 41 w 128"/>
                <a:gd name="T33" fmla="*/ 182 h 183"/>
                <a:gd name="T34" fmla="*/ 58 w 128"/>
                <a:gd name="T35" fmla="*/ 171 h 183"/>
                <a:gd name="T36" fmla="*/ 76 w 128"/>
                <a:gd name="T37" fmla="*/ 160 h 183"/>
                <a:gd name="T38" fmla="*/ 92 w 128"/>
                <a:gd name="T39" fmla="*/ 147 h 183"/>
                <a:gd name="T40" fmla="*/ 108 w 128"/>
                <a:gd name="T41" fmla="*/ 132 h 183"/>
                <a:gd name="T42" fmla="*/ 118 w 128"/>
                <a:gd name="T43" fmla="*/ 116 h 183"/>
                <a:gd name="T44" fmla="*/ 125 w 128"/>
                <a:gd name="T45" fmla="*/ 98 h 183"/>
                <a:gd name="T46" fmla="*/ 128 w 128"/>
                <a:gd name="T47" fmla="*/ 78 h 183"/>
                <a:gd name="T48" fmla="*/ 123 w 128"/>
                <a:gd name="T49" fmla="*/ 58 h 183"/>
                <a:gd name="T50" fmla="*/ 112 w 128"/>
                <a:gd name="T51" fmla="*/ 41 h 183"/>
                <a:gd name="T52" fmla="*/ 98 w 128"/>
                <a:gd name="T53" fmla="*/ 28 h 183"/>
                <a:gd name="T54" fmla="*/ 80 w 128"/>
                <a:gd name="T55" fmla="*/ 16 h 183"/>
                <a:gd name="T56" fmla="*/ 61 w 128"/>
                <a:gd name="T57" fmla="*/ 8 h 183"/>
                <a:gd name="T58" fmla="*/ 41 w 128"/>
                <a:gd name="T59" fmla="*/ 2 h 183"/>
                <a:gd name="T60" fmla="*/ 23 w 128"/>
                <a:gd name="T61" fmla="*/ 0 h 183"/>
                <a:gd name="T62" fmla="*/ 9 w 128"/>
                <a:gd name="T63" fmla="*/ 1 h 183"/>
                <a:gd name="T64" fmla="*/ 0 w 128"/>
                <a:gd name="T65" fmla="*/ 6 h 183"/>
                <a:gd name="T66" fmla="*/ 16 w 128"/>
                <a:gd name="T67" fmla="*/ 10 h 183"/>
                <a:gd name="T68" fmla="*/ 33 w 128"/>
                <a:gd name="T69" fmla="*/ 14 h 183"/>
                <a:gd name="T70" fmla="*/ 48 w 128"/>
                <a:gd name="T71" fmla="*/ 17 h 183"/>
                <a:gd name="T72" fmla="*/ 63 w 128"/>
                <a:gd name="T73" fmla="*/ 22 h 183"/>
                <a:gd name="T74" fmla="*/ 77 w 128"/>
                <a:gd name="T75" fmla="*/ 28 h 183"/>
                <a:gd name="T76" fmla="*/ 90 w 128"/>
                <a:gd name="T77" fmla="*/ 36 h 183"/>
                <a:gd name="T78" fmla="*/ 101 w 128"/>
                <a:gd name="T79" fmla="*/ 46 h 183"/>
                <a:gd name="T80" fmla="*/ 108 w 128"/>
                <a:gd name="T81" fmla="*/ 6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130" name="Freeform 194"/>
            <p:cNvSpPr>
              <a:spLocks/>
            </p:cNvSpPr>
            <p:nvPr/>
          </p:nvSpPr>
          <p:spPr bwMode="auto">
            <a:xfrm>
              <a:off x="2575" y="2697"/>
              <a:ext cx="53" cy="63"/>
            </a:xfrm>
            <a:custGeom>
              <a:avLst/>
              <a:gdLst>
                <a:gd name="T0" fmla="*/ 101 w 323"/>
                <a:gd name="T1" fmla="*/ 70 h 379"/>
                <a:gd name="T2" fmla="*/ 54 w 323"/>
                <a:gd name="T3" fmla="*/ 115 h 379"/>
                <a:gd name="T4" fmla="*/ 18 w 323"/>
                <a:gd name="T5" fmla="*/ 167 h 379"/>
                <a:gd name="T6" fmla="*/ 0 w 323"/>
                <a:gd name="T7" fmla="*/ 227 h 379"/>
                <a:gd name="T8" fmla="*/ 4 w 323"/>
                <a:gd name="T9" fmla="*/ 267 h 379"/>
                <a:gd name="T10" fmla="*/ 11 w 323"/>
                <a:gd name="T11" fmla="*/ 283 h 379"/>
                <a:gd name="T12" fmla="*/ 21 w 323"/>
                <a:gd name="T13" fmla="*/ 298 h 379"/>
                <a:gd name="T14" fmla="*/ 34 w 323"/>
                <a:gd name="T15" fmla="*/ 311 h 379"/>
                <a:gd name="T16" fmla="*/ 57 w 323"/>
                <a:gd name="T17" fmla="*/ 325 h 379"/>
                <a:gd name="T18" fmla="*/ 87 w 323"/>
                <a:gd name="T19" fmla="*/ 340 h 379"/>
                <a:gd name="T20" fmla="*/ 120 w 323"/>
                <a:gd name="T21" fmla="*/ 351 h 379"/>
                <a:gd name="T22" fmla="*/ 153 w 323"/>
                <a:gd name="T23" fmla="*/ 360 h 379"/>
                <a:gd name="T24" fmla="*/ 187 w 323"/>
                <a:gd name="T25" fmla="*/ 367 h 379"/>
                <a:gd name="T26" fmla="*/ 221 w 323"/>
                <a:gd name="T27" fmla="*/ 372 h 379"/>
                <a:gd name="T28" fmla="*/ 256 w 323"/>
                <a:gd name="T29" fmla="*/ 375 h 379"/>
                <a:gd name="T30" fmla="*/ 290 w 323"/>
                <a:gd name="T31" fmla="*/ 378 h 379"/>
                <a:gd name="T32" fmla="*/ 312 w 323"/>
                <a:gd name="T33" fmla="*/ 379 h 379"/>
                <a:gd name="T34" fmla="*/ 320 w 323"/>
                <a:gd name="T35" fmla="*/ 372 h 379"/>
                <a:gd name="T36" fmla="*/ 323 w 323"/>
                <a:gd name="T37" fmla="*/ 360 h 379"/>
                <a:gd name="T38" fmla="*/ 316 w 323"/>
                <a:gd name="T39" fmla="*/ 352 h 379"/>
                <a:gd name="T40" fmla="*/ 295 w 323"/>
                <a:gd name="T41" fmla="*/ 351 h 379"/>
                <a:gd name="T42" fmla="*/ 263 w 323"/>
                <a:gd name="T43" fmla="*/ 350 h 379"/>
                <a:gd name="T44" fmla="*/ 231 w 323"/>
                <a:gd name="T45" fmla="*/ 348 h 379"/>
                <a:gd name="T46" fmla="*/ 200 w 323"/>
                <a:gd name="T47" fmla="*/ 343 h 379"/>
                <a:gd name="T48" fmla="*/ 168 w 323"/>
                <a:gd name="T49" fmla="*/ 337 h 379"/>
                <a:gd name="T50" fmla="*/ 136 w 323"/>
                <a:gd name="T51" fmla="*/ 329 h 379"/>
                <a:gd name="T52" fmla="*/ 106 w 323"/>
                <a:gd name="T53" fmla="*/ 320 h 379"/>
                <a:gd name="T54" fmla="*/ 76 w 323"/>
                <a:gd name="T55" fmla="*/ 306 h 379"/>
                <a:gd name="T56" fmla="*/ 51 w 323"/>
                <a:gd name="T57" fmla="*/ 291 h 379"/>
                <a:gd name="T58" fmla="*/ 35 w 323"/>
                <a:gd name="T59" fmla="*/ 269 h 379"/>
                <a:gd name="T60" fmla="*/ 31 w 323"/>
                <a:gd name="T61" fmla="*/ 239 h 379"/>
                <a:gd name="T62" fmla="*/ 38 w 323"/>
                <a:gd name="T63" fmla="*/ 197 h 379"/>
                <a:gd name="T64" fmla="*/ 51 w 323"/>
                <a:gd name="T65" fmla="*/ 165 h 379"/>
                <a:gd name="T66" fmla="*/ 68 w 323"/>
                <a:gd name="T67" fmla="*/ 136 h 379"/>
                <a:gd name="T68" fmla="*/ 89 w 323"/>
                <a:gd name="T69" fmla="*/ 111 h 379"/>
                <a:gd name="T70" fmla="*/ 114 w 323"/>
                <a:gd name="T71" fmla="*/ 88 h 379"/>
                <a:gd name="T72" fmla="*/ 144 w 323"/>
                <a:gd name="T73" fmla="*/ 64 h 379"/>
                <a:gd name="T74" fmla="*/ 181 w 323"/>
                <a:gd name="T75" fmla="*/ 41 h 379"/>
                <a:gd name="T76" fmla="*/ 219 w 323"/>
                <a:gd name="T77" fmla="*/ 22 h 379"/>
                <a:gd name="T78" fmla="*/ 253 w 323"/>
                <a:gd name="T79" fmla="*/ 7 h 379"/>
                <a:gd name="T80" fmla="*/ 255 w 323"/>
                <a:gd name="T81" fmla="*/ 0 h 379"/>
                <a:gd name="T82" fmla="*/ 221 w 323"/>
                <a:gd name="T83" fmla="*/ 5 h 379"/>
                <a:gd name="T84" fmla="*/ 181 w 323"/>
                <a:gd name="T85" fmla="*/ 19 h 379"/>
                <a:gd name="T86" fmla="*/ 142 w 323"/>
                <a:gd name="T87" fmla="*/ 3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131" name="Freeform 195"/>
            <p:cNvSpPr>
              <a:spLocks/>
            </p:cNvSpPr>
            <p:nvPr/>
          </p:nvSpPr>
          <p:spPr bwMode="auto">
            <a:xfrm>
              <a:off x="2650" y="2695"/>
              <a:ext cx="47" cy="42"/>
            </a:xfrm>
            <a:custGeom>
              <a:avLst/>
              <a:gdLst>
                <a:gd name="T0" fmla="*/ 235 w 282"/>
                <a:gd name="T1" fmla="*/ 78 h 253"/>
                <a:gd name="T2" fmla="*/ 248 w 282"/>
                <a:gd name="T3" fmla="*/ 92 h 253"/>
                <a:gd name="T4" fmla="*/ 255 w 282"/>
                <a:gd name="T5" fmla="*/ 108 h 253"/>
                <a:gd name="T6" fmla="*/ 259 w 282"/>
                <a:gd name="T7" fmla="*/ 125 h 253"/>
                <a:gd name="T8" fmla="*/ 259 w 282"/>
                <a:gd name="T9" fmla="*/ 144 h 253"/>
                <a:gd name="T10" fmla="*/ 257 w 282"/>
                <a:gd name="T11" fmla="*/ 159 h 253"/>
                <a:gd name="T12" fmla="*/ 252 w 282"/>
                <a:gd name="T13" fmla="*/ 171 h 253"/>
                <a:gd name="T14" fmla="*/ 244 w 282"/>
                <a:gd name="T15" fmla="*/ 184 h 253"/>
                <a:gd name="T16" fmla="*/ 236 w 282"/>
                <a:gd name="T17" fmla="*/ 194 h 253"/>
                <a:gd name="T18" fmla="*/ 225 w 282"/>
                <a:gd name="T19" fmla="*/ 206 h 253"/>
                <a:gd name="T20" fmla="*/ 215 w 282"/>
                <a:gd name="T21" fmla="*/ 215 h 253"/>
                <a:gd name="T22" fmla="*/ 204 w 282"/>
                <a:gd name="T23" fmla="*/ 225 h 253"/>
                <a:gd name="T24" fmla="*/ 194 w 282"/>
                <a:gd name="T25" fmla="*/ 236 h 253"/>
                <a:gd name="T26" fmla="*/ 191 w 282"/>
                <a:gd name="T27" fmla="*/ 239 h 253"/>
                <a:gd name="T28" fmla="*/ 190 w 282"/>
                <a:gd name="T29" fmla="*/ 242 h 253"/>
                <a:gd name="T30" fmla="*/ 191 w 282"/>
                <a:gd name="T31" fmla="*/ 246 h 253"/>
                <a:gd name="T32" fmla="*/ 194 w 282"/>
                <a:gd name="T33" fmla="*/ 249 h 253"/>
                <a:gd name="T34" fmla="*/ 197 w 282"/>
                <a:gd name="T35" fmla="*/ 252 h 253"/>
                <a:gd name="T36" fmla="*/ 201 w 282"/>
                <a:gd name="T37" fmla="*/ 253 h 253"/>
                <a:gd name="T38" fmla="*/ 205 w 282"/>
                <a:gd name="T39" fmla="*/ 252 h 253"/>
                <a:gd name="T40" fmla="*/ 209 w 282"/>
                <a:gd name="T41" fmla="*/ 249 h 253"/>
                <a:gd name="T42" fmla="*/ 232 w 282"/>
                <a:gd name="T43" fmla="*/ 234 h 253"/>
                <a:gd name="T44" fmla="*/ 251 w 282"/>
                <a:gd name="T45" fmla="*/ 215 h 253"/>
                <a:gd name="T46" fmla="*/ 267 w 282"/>
                <a:gd name="T47" fmla="*/ 192 h 253"/>
                <a:gd name="T48" fmla="*/ 278 w 282"/>
                <a:gd name="T49" fmla="*/ 168 h 253"/>
                <a:gd name="T50" fmla="*/ 282 w 282"/>
                <a:gd name="T51" fmla="*/ 141 h 253"/>
                <a:gd name="T52" fmla="*/ 279 w 282"/>
                <a:gd name="T53" fmla="*/ 116 h 253"/>
                <a:gd name="T54" fmla="*/ 270 w 282"/>
                <a:gd name="T55" fmla="*/ 92 h 253"/>
                <a:gd name="T56" fmla="*/ 251 w 282"/>
                <a:gd name="T57" fmla="*/ 70 h 253"/>
                <a:gd name="T58" fmla="*/ 237 w 282"/>
                <a:gd name="T59" fmla="*/ 59 h 253"/>
                <a:gd name="T60" fmla="*/ 221 w 282"/>
                <a:gd name="T61" fmla="*/ 48 h 253"/>
                <a:gd name="T62" fmla="*/ 202 w 282"/>
                <a:gd name="T63" fmla="*/ 39 h 253"/>
                <a:gd name="T64" fmla="*/ 183 w 282"/>
                <a:gd name="T65" fmla="*/ 31 h 253"/>
                <a:gd name="T66" fmla="*/ 163 w 282"/>
                <a:gd name="T67" fmla="*/ 24 h 253"/>
                <a:gd name="T68" fmla="*/ 142 w 282"/>
                <a:gd name="T69" fmla="*/ 18 h 253"/>
                <a:gd name="T70" fmla="*/ 122 w 282"/>
                <a:gd name="T71" fmla="*/ 13 h 253"/>
                <a:gd name="T72" fmla="*/ 101 w 282"/>
                <a:gd name="T73" fmla="*/ 8 h 253"/>
                <a:gd name="T74" fmla="*/ 82 w 282"/>
                <a:gd name="T75" fmla="*/ 5 h 253"/>
                <a:gd name="T76" fmla="*/ 63 w 282"/>
                <a:gd name="T77" fmla="*/ 2 h 253"/>
                <a:gd name="T78" fmla="*/ 47 w 282"/>
                <a:gd name="T79" fmla="*/ 0 h 253"/>
                <a:gd name="T80" fmla="*/ 32 w 282"/>
                <a:gd name="T81" fmla="*/ 0 h 253"/>
                <a:gd name="T82" fmla="*/ 19 w 282"/>
                <a:gd name="T83" fmla="*/ 0 h 253"/>
                <a:gd name="T84" fmla="*/ 10 w 282"/>
                <a:gd name="T85" fmla="*/ 1 h 253"/>
                <a:gd name="T86" fmla="*/ 4 w 282"/>
                <a:gd name="T87" fmla="*/ 4 h 253"/>
                <a:gd name="T88" fmla="*/ 0 w 282"/>
                <a:gd name="T89" fmla="*/ 6 h 253"/>
                <a:gd name="T90" fmla="*/ 12 w 282"/>
                <a:gd name="T91" fmla="*/ 8 h 253"/>
                <a:gd name="T92" fmla="*/ 25 w 282"/>
                <a:gd name="T93" fmla="*/ 9 h 253"/>
                <a:gd name="T94" fmla="*/ 38 w 282"/>
                <a:gd name="T95" fmla="*/ 12 h 253"/>
                <a:gd name="T96" fmla="*/ 52 w 282"/>
                <a:gd name="T97" fmla="*/ 14 h 253"/>
                <a:gd name="T98" fmla="*/ 67 w 282"/>
                <a:gd name="T99" fmla="*/ 16 h 253"/>
                <a:gd name="T100" fmla="*/ 82 w 282"/>
                <a:gd name="T101" fmla="*/ 18 h 253"/>
                <a:gd name="T102" fmla="*/ 97 w 282"/>
                <a:gd name="T103" fmla="*/ 22 h 253"/>
                <a:gd name="T104" fmla="*/ 114 w 282"/>
                <a:gd name="T105" fmla="*/ 25 h 253"/>
                <a:gd name="T106" fmla="*/ 129 w 282"/>
                <a:gd name="T107" fmla="*/ 30 h 253"/>
                <a:gd name="T108" fmla="*/ 146 w 282"/>
                <a:gd name="T109" fmla="*/ 35 h 253"/>
                <a:gd name="T110" fmla="*/ 162 w 282"/>
                <a:gd name="T111" fmla="*/ 40 h 253"/>
                <a:gd name="T112" fmla="*/ 177 w 282"/>
                <a:gd name="T113" fmla="*/ 46 h 253"/>
                <a:gd name="T114" fmla="*/ 192 w 282"/>
                <a:gd name="T115" fmla="*/ 53 h 253"/>
                <a:gd name="T116" fmla="*/ 208 w 282"/>
                <a:gd name="T117" fmla="*/ 60 h 253"/>
                <a:gd name="T118" fmla="*/ 222 w 282"/>
                <a:gd name="T119" fmla="*/ 69 h 253"/>
                <a:gd name="T120" fmla="*/ 235 w 282"/>
                <a:gd name="T121" fmla="*/ 7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132" name="Freeform 196"/>
            <p:cNvSpPr>
              <a:spLocks/>
            </p:cNvSpPr>
            <p:nvPr/>
          </p:nvSpPr>
          <p:spPr bwMode="auto">
            <a:xfrm>
              <a:off x="2556" y="2718"/>
              <a:ext cx="19" cy="39"/>
            </a:xfrm>
            <a:custGeom>
              <a:avLst/>
              <a:gdLst>
                <a:gd name="T0" fmla="*/ 0 w 115"/>
                <a:gd name="T1" fmla="*/ 128 h 236"/>
                <a:gd name="T2" fmla="*/ 0 w 115"/>
                <a:gd name="T3" fmla="*/ 148 h 236"/>
                <a:gd name="T4" fmla="*/ 5 w 115"/>
                <a:gd name="T5" fmla="*/ 166 h 236"/>
                <a:gd name="T6" fmla="*/ 13 w 115"/>
                <a:gd name="T7" fmla="*/ 184 h 236"/>
                <a:gd name="T8" fmla="*/ 24 w 115"/>
                <a:gd name="T9" fmla="*/ 198 h 236"/>
                <a:gd name="T10" fmla="*/ 39 w 115"/>
                <a:gd name="T11" fmla="*/ 211 h 236"/>
                <a:gd name="T12" fmla="*/ 55 w 115"/>
                <a:gd name="T13" fmla="*/ 223 h 236"/>
                <a:gd name="T14" fmla="*/ 74 w 115"/>
                <a:gd name="T15" fmla="*/ 231 h 236"/>
                <a:gd name="T16" fmla="*/ 92 w 115"/>
                <a:gd name="T17" fmla="*/ 235 h 236"/>
                <a:gd name="T18" fmla="*/ 98 w 115"/>
                <a:gd name="T19" fmla="*/ 236 h 236"/>
                <a:gd name="T20" fmla="*/ 104 w 115"/>
                <a:gd name="T21" fmla="*/ 234 h 236"/>
                <a:gd name="T22" fmla="*/ 109 w 115"/>
                <a:gd name="T23" fmla="*/ 231 h 236"/>
                <a:gd name="T24" fmla="*/ 111 w 115"/>
                <a:gd name="T25" fmla="*/ 226 h 236"/>
                <a:gd name="T26" fmla="*/ 111 w 115"/>
                <a:gd name="T27" fmla="*/ 220 h 236"/>
                <a:gd name="T28" fmla="*/ 110 w 115"/>
                <a:gd name="T29" fmla="*/ 215 h 236"/>
                <a:gd name="T30" fmla="*/ 107 w 115"/>
                <a:gd name="T31" fmla="*/ 210 h 236"/>
                <a:gd name="T32" fmla="*/ 101 w 115"/>
                <a:gd name="T33" fmla="*/ 208 h 236"/>
                <a:gd name="T34" fmla="*/ 82 w 115"/>
                <a:gd name="T35" fmla="*/ 201 h 236"/>
                <a:gd name="T36" fmla="*/ 64 w 115"/>
                <a:gd name="T37" fmla="*/ 192 h 236"/>
                <a:gd name="T38" fmla="*/ 50 w 115"/>
                <a:gd name="T39" fmla="*/ 179 h 236"/>
                <a:gd name="T40" fmla="*/ 40 w 115"/>
                <a:gd name="T41" fmla="*/ 165 h 236"/>
                <a:gd name="T42" fmla="*/ 33 w 115"/>
                <a:gd name="T43" fmla="*/ 148 h 236"/>
                <a:gd name="T44" fmla="*/ 29 w 115"/>
                <a:gd name="T45" fmla="*/ 130 h 236"/>
                <a:gd name="T46" fmla="*/ 29 w 115"/>
                <a:gd name="T47" fmla="*/ 110 h 236"/>
                <a:gd name="T48" fmla="*/ 35 w 115"/>
                <a:gd name="T49" fmla="*/ 89 h 236"/>
                <a:gd name="T50" fmla="*/ 43 w 115"/>
                <a:gd name="T51" fmla="*/ 74 h 236"/>
                <a:gd name="T52" fmla="*/ 56 w 115"/>
                <a:gd name="T53" fmla="*/ 60 h 236"/>
                <a:gd name="T54" fmla="*/ 70 w 115"/>
                <a:gd name="T55" fmla="*/ 46 h 236"/>
                <a:gd name="T56" fmla="*/ 85 w 115"/>
                <a:gd name="T57" fmla="*/ 33 h 236"/>
                <a:gd name="T58" fmla="*/ 98 w 115"/>
                <a:gd name="T59" fmla="*/ 23 h 236"/>
                <a:gd name="T60" fmla="*/ 109 w 115"/>
                <a:gd name="T61" fmla="*/ 12 h 236"/>
                <a:gd name="T62" fmla="*/ 115 w 115"/>
                <a:gd name="T63" fmla="*/ 6 h 236"/>
                <a:gd name="T64" fmla="*/ 115 w 115"/>
                <a:gd name="T65" fmla="*/ 0 h 236"/>
                <a:gd name="T66" fmla="*/ 102 w 115"/>
                <a:gd name="T67" fmla="*/ 4 h 236"/>
                <a:gd name="T68" fmla="*/ 85 w 115"/>
                <a:gd name="T69" fmla="*/ 12 h 236"/>
                <a:gd name="T70" fmla="*/ 68 w 115"/>
                <a:gd name="T71" fmla="*/ 26 h 236"/>
                <a:gd name="T72" fmla="*/ 49 w 115"/>
                <a:gd name="T73" fmla="*/ 42 h 236"/>
                <a:gd name="T74" fmla="*/ 32 w 115"/>
                <a:gd name="T75" fmla="*/ 61 h 236"/>
                <a:gd name="T76" fmla="*/ 17 w 115"/>
                <a:gd name="T77" fmla="*/ 82 h 236"/>
                <a:gd name="T78" fmla="*/ 6 w 115"/>
                <a:gd name="T79" fmla="*/ 105 h 236"/>
                <a:gd name="T80" fmla="*/ 0 w 115"/>
                <a:gd name="T81" fmla="*/ 12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133" name="Freeform 197"/>
            <p:cNvSpPr>
              <a:spLocks/>
            </p:cNvSpPr>
            <p:nvPr/>
          </p:nvSpPr>
          <p:spPr bwMode="auto">
            <a:xfrm>
              <a:off x="2689" y="2692"/>
              <a:ext cx="41" cy="52"/>
            </a:xfrm>
            <a:custGeom>
              <a:avLst/>
              <a:gdLst>
                <a:gd name="T0" fmla="*/ 208 w 245"/>
                <a:gd name="T1" fmla="*/ 124 h 310"/>
                <a:gd name="T2" fmla="*/ 220 w 245"/>
                <a:gd name="T3" fmla="*/ 144 h 310"/>
                <a:gd name="T4" fmla="*/ 226 w 245"/>
                <a:gd name="T5" fmla="*/ 164 h 310"/>
                <a:gd name="T6" fmla="*/ 222 w 245"/>
                <a:gd name="T7" fmla="*/ 187 h 310"/>
                <a:gd name="T8" fmla="*/ 208 w 245"/>
                <a:gd name="T9" fmla="*/ 209 h 310"/>
                <a:gd name="T10" fmla="*/ 188 w 245"/>
                <a:gd name="T11" fmla="*/ 229 h 310"/>
                <a:gd name="T12" fmla="*/ 166 w 245"/>
                <a:gd name="T13" fmla="*/ 246 h 310"/>
                <a:gd name="T14" fmla="*/ 142 w 245"/>
                <a:gd name="T15" fmla="*/ 264 h 310"/>
                <a:gd name="T16" fmla="*/ 128 w 245"/>
                <a:gd name="T17" fmla="*/ 278 h 310"/>
                <a:gd name="T18" fmla="*/ 124 w 245"/>
                <a:gd name="T19" fmla="*/ 287 h 310"/>
                <a:gd name="T20" fmla="*/ 120 w 245"/>
                <a:gd name="T21" fmla="*/ 296 h 310"/>
                <a:gd name="T22" fmla="*/ 122 w 245"/>
                <a:gd name="T23" fmla="*/ 306 h 310"/>
                <a:gd name="T24" fmla="*/ 131 w 245"/>
                <a:gd name="T25" fmla="*/ 310 h 310"/>
                <a:gd name="T26" fmla="*/ 139 w 245"/>
                <a:gd name="T27" fmla="*/ 309 h 310"/>
                <a:gd name="T28" fmla="*/ 154 w 245"/>
                <a:gd name="T29" fmla="*/ 292 h 310"/>
                <a:gd name="T30" fmla="*/ 180 w 245"/>
                <a:gd name="T31" fmla="*/ 269 h 310"/>
                <a:gd name="T32" fmla="*/ 207 w 245"/>
                <a:gd name="T33" fmla="*/ 246 h 310"/>
                <a:gd name="T34" fmla="*/ 230 w 245"/>
                <a:gd name="T35" fmla="*/ 219 h 310"/>
                <a:gd name="T36" fmla="*/ 244 w 245"/>
                <a:gd name="T37" fmla="*/ 186 h 310"/>
                <a:gd name="T38" fmla="*/ 243 w 245"/>
                <a:gd name="T39" fmla="*/ 152 h 310"/>
                <a:gd name="T40" fmla="*/ 228 w 245"/>
                <a:gd name="T41" fmla="*/ 119 h 310"/>
                <a:gd name="T42" fmla="*/ 203 w 245"/>
                <a:gd name="T43" fmla="*/ 93 h 310"/>
                <a:gd name="T44" fmla="*/ 176 w 245"/>
                <a:gd name="T45" fmla="*/ 76 h 310"/>
                <a:gd name="T46" fmla="*/ 151 w 245"/>
                <a:gd name="T47" fmla="*/ 61 h 310"/>
                <a:gd name="T48" fmla="*/ 122 w 245"/>
                <a:gd name="T49" fmla="*/ 46 h 310"/>
                <a:gd name="T50" fmla="*/ 93 w 245"/>
                <a:gd name="T51" fmla="*/ 31 h 310"/>
                <a:gd name="T52" fmla="*/ 66 w 245"/>
                <a:gd name="T53" fmla="*/ 18 h 310"/>
                <a:gd name="T54" fmla="*/ 40 w 245"/>
                <a:gd name="T55" fmla="*/ 8 h 310"/>
                <a:gd name="T56" fmla="*/ 20 w 245"/>
                <a:gd name="T57" fmla="*/ 1 h 310"/>
                <a:gd name="T58" fmla="*/ 5 w 245"/>
                <a:gd name="T59" fmla="*/ 0 h 310"/>
                <a:gd name="T60" fmla="*/ 11 w 245"/>
                <a:gd name="T61" fmla="*/ 8 h 310"/>
                <a:gd name="T62" fmla="*/ 36 w 245"/>
                <a:gd name="T63" fmla="*/ 20 h 310"/>
                <a:gd name="T64" fmla="*/ 60 w 245"/>
                <a:gd name="T65" fmla="*/ 31 h 310"/>
                <a:gd name="T66" fmla="*/ 86 w 245"/>
                <a:gd name="T67" fmla="*/ 44 h 310"/>
                <a:gd name="T68" fmla="*/ 113 w 245"/>
                <a:gd name="T69" fmla="*/ 57 h 310"/>
                <a:gd name="T70" fmla="*/ 139 w 245"/>
                <a:gd name="T71" fmla="*/ 71 h 310"/>
                <a:gd name="T72" fmla="*/ 165 w 245"/>
                <a:gd name="T73" fmla="*/ 88 h 310"/>
                <a:gd name="T74" fmla="*/ 188 w 245"/>
                <a:gd name="T75" fmla="*/ 10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8263" name="Group 327"/>
          <p:cNvGrpSpPr>
            <a:grpSpLocks/>
          </p:cNvGrpSpPr>
          <p:nvPr/>
        </p:nvGrpSpPr>
        <p:grpSpPr bwMode="auto">
          <a:xfrm>
            <a:off x="3149600" y="4864100"/>
            <a:ext cx="273050" cy="341313"/>
            <a:chOff x="2870" y="1518"/>
            <a:chExt cx="292" cy="320"/>
          </a:xfrm>
        </p:grpSpPr>
        <p:graphicFrame>
          <p:nvGraphicFramePr>
            <p:cNvPr id="168264" name="Object 32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698" name="Clip" r:id="rId16" imgW="819000" imgH="847800" progId="MS_ClipArt_Gallery.2">
                    <p:embed/>
                  </p:oleObj>
                </mc:Choice>
                <mc:Fallback>
                  <p:oleObj name="Clip" r:id="rId16" imgW="819000" imgH="847800" progId="MS_ClipArt_Gallery.2">
                    <p:embed/>
                    <p:pic>
                      <p:nvPicPr>
                        <p:cNvPr id="0" name="Object 3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8265" name="Object 32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699" name="Clip" r:id="rId17" imgW="1266840" imgH="1200240" progId="MS_ClipArt_Gallery.2">
                    <p:embed/>
                  </p:oleObj>
                </mc:Choice>
                <mc:Fallback>
                  <p:oleObj name="Clip" r:id="rId17" imgW="1266840" imgH="1200240" progId="MS_ClipArt_Gallery.2">
                    <p:embed/>
                    <p:pic>
                      <p:nvPicPr>
                        <p:cNvPr id="0" name="Object 3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8266" name="Group 330"/>
          <p:cNvGrpSpPr>
            <a:grpSpLocks/>
          </p:cNvGrpSpPr>
          <p:nvPr/>
        </p:nvGrpSpPr>
        <p:grpSpPr bwMode="auto">
          <a:xfrm>
            <a:off x="3265488" y="5414963"/>
            <a:ext cx="273050" cy="341312"/>
            <a:chOff x="2870" y="1518"/>
            <a:chExt cx="292" cy="320"/>
          </a:xfrm>
        </p:grpSpPr>
        <p:graphicFrame>
          <p:nvGraphicFramePr>
            <p:cNvPr id="168267" name="Object 33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700" name="Clip" r:id="rId18" imgW="819000" imgH="847800" progId="MS_ClipArt_Gallery.2">
                    <p:embed/>
                  </p:oleObj>
                </mc:Choice>
                <mc:Fallback>
                  <p:oleObj name="Clip" r:id="rId18" imgW="819000" imgH="847800" progId="MS_ClipArt_Gallery.2">
                    <p:embed/>
                    <p:pic>
                      <p:nvPicPr>
                        <p:cNvPr id="0" name="Object 3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8268" name="Object 33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701" name="Clip" r:id="rId19" imgW="1266840" imgH="1200240" progId="MS_ClipArt_Gallery.2">
                    <p:embed/>
                  </p:oleObj>
                </mc:Choice>
                <mc:Fallback>
                  <p:oleObj name="Clip" r:id="rId19" imgW="1266840" imgH="1200240" progId="MS_ClipArt_Gallery.2">
                    <p:embed/>
                    <p:pic>
                      <p:nvPicPr>
                        <p:cNvPr id="0" name="Object 3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8269" name="Group 333"/>
          <p:cNvGrpSpPr>
            <a:grpSpLocks/>
          </p:cNvGrpSpPr>
          <p:nvPr/>
        </p:nvGrpSpPr>
        <p:grpSpPr bwMode="auto">
          <a:xfrm>
            <a:off x="4041775" y="4887913"/>
            <a:ext cx="273050" cy="341312"/>
            <a:chOff x="2870" y="1518"/>
            <a:chExt cx="292" cy="320"/>
          </a:xfrm>
        </p:grpSpPr>
        <p:graphicFrame>
          <p:nvGraphicFramePr>
            <p:cNvPr id="168270" name="Object 33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702" name="Clip" r:id="rId20" imgW="819000" imgH="847800" progId="MS_ClipArt_Gallery.2">
                    <p:embed/>
                  </p:oleObj>
                </mc:Choice>
                <mc:Fallback>
                  <p:oleObj name="Clip" r:id="rId20" imgW="819000" imgH="847800" progId="MS_ClipArt_Gallery.2">
                    <p:embed/>
                    <p:pic>
                      <p:nvPicPr>
                        <p:cNvPr id="0" name="Object 3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8271" name="Object 33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703" name="Clip" r:id="rId21" imgW="1266840" imgH="1200240" progId="MS_ClipArt_Gallery.2">
                    <p:embed/>
                  </p:oleObj>
                </mc:Choice>
                <mc:Fallback>
                  <p:oleObj name="Clip" r:id="rId21" imgW="1266840" imgH="1200240" progId="MS_ClipArt_Gallery.2">
                    <p:embed/>
                    <p:pic>
                      <p:nvPicPr>
                        <p:cNvPr id="0" name="Object 3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8318" name="Group 382"/>
          <p:cNvGrpSpPr>
            <a:grpSpLocks/>
          </p:cNvGrpSpPr>
          <p:nvPr/>
        </p:nvGrpSpPr>
        <p:grpSpPr bwMode="auto">
          <a:xfrm>
            <a:off x="4894263" y="5780088"/>
            <a:ext cx="203200" cy="157162"/>
            <a:chOff x="2274" y="2821"/>
            <a:chExt cx="215" cy="238"/>
          </a:xfrm>
        </p:grpSpPr>
        <p:sp>
          <p:nvSpPr>
            <p:cNvPr id="168319" name="Freeform 383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26 w 430"/>
                <a:gd name="T1" fmla="*/ 18 h 50"/>
                <a:gd name="T2" fmla="*/ 0 w 430"/>
                <a:gd name="T3" fmla="*/ 18 h 50"/>
                <a:gd name="T4" fmla="*/ 0 w 430"/>
                <a:gd name="T5" fmla="*/ 50 h 50"/>
                <a:gd name="T6" fmla="*/ 430 w 430"/>
                <a:gd name="T7" fmla="*/ 50 h 50"/>
                <a:gd name="T8" fmla="*/ 430 w 430"/>
                <a:gd name="T9" fmla="*/ 18 h 50"/>
                <a:gd name="T10" fmla="*/ 376 w 430"/>
                <a:gd name="T11" fmla="*/ 18 h 50"/>
                <a:gd name="T12" fmla="*/ 376 w 430"/>
                <a:gd name="T13" fmla="*/ 0 h 50"/>
                <a:gd name="T14" fmla="*/ 26 w 430"/>
                <a:gd name="T15" fmla="*/ 0 h 50"/>
                <a:gd name="T16" fmla="*/ 26 w 430"/>
                <a:gd name="T17" fmla="*/ 18 h 50"/>
                <a:gd name="T18" fmla="*/ 376 w 430"/>
                <a:gd name="T19" fmla="*/ 18 h 50"/>
                <a:gd name="T20" fmla="*/ 33 w 430"/>
                <a:gd name="T21" fmla="*/ 18 h 50"/>
                <a:gd name="T22" fmla="*/ 376 w 430"/>
                <a:gd name="T23" fmla="*/ 1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20" name="Line 384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21" name="Freeform 385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87 w 87"/>
                <a:gd name="T1" fmla="*/ 219 h 219"/>
                <a:gd name="T2" fmla="*/ 0 w 87"/>
                <a:gd name="T3" fmla="*/ 55 h 219"/>
                <a:gd name="T4" fmla="*/ 28 w 87"/>
                <a:gd name="T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22" name="Line 386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23" name="Freeform 387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28 w 172"/>
                <a:gd name="T1" fmla="*/ 55 h 55"/>
                <a:gd name="T2" fmla="*/ 0 w 172"/>
                <a:gd name="T3" fmla="*/ 0 h 55"/>
                <a:gd name="T4" fmla="*/ 172 w 172"/>
                <a:gd name="T5" fmla="*/ 0 h 55"/>
                <a:gd name="T6" fmla="*/ 146 w 172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24" name="Line 388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25" name="Freeform 389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26 w 430"/>
                <a:gd name="T1" fmla="*/ 18 h 50"/>
                <a:gd name="T2" fmla="*/ 0 w 430"/>
                <a:gd name="T3" fmla="*/ 18 h 50"/>
                <a:gd name="T4" fmla="*/ 0 w 430"/>
                <a:gd name="T5" fmla="*/ 50 h 50"/>
                <a:gd name="T6" fmla="*/ 430 w 430"/>
                <a:gd name="T7" fmla="*/ 50 h 50"/>
                <a:gd name="T8" fmla="*/ 430 w 430"/>
                <a:gd name="T9" fmla="*/ 18 h 50"/>
                <a:gd name="T10" fmla="*/ 376 w 430"/>
                <a:gd name="T11" fmla="*/ 18 h 50"/>
                <a:gd name="T12" fmla="*/ 376 w 430"/>
                <a:gd name="T13" fmla="*/ 0 h 50"/>
                <a:gd name="T14" fmla="*/ 26 w 430"/>
                <a:gd name="T15" fmla="*/ 0 h 50"/>
                <a:gd name="T16" fmla="*/ 26 w 430"/>
                <a:gd name="T17" fmla="*/ 1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26" name="Freeform 390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343 w 343"/>
                <a:gd name="T1" fmla="*/ 0 w 343"/>
                <a:gd name="T2" fmla="*/ 343 w 3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43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27" name="Rectangle 391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28" name="Freeform 392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32 h 350"/>
                <a:gd name="T2" fmla="*/ 3 w 415"/>
                <a:gd name="T3" fmla="*/ 78 h 350"/>
                <a:gd name="T4" fmla="*/ 18 w 415"/>
                <a:gd name="T5" fmla="*/ 130 h 350"/>
                <a:gd name="T6" fmla="*/ 51 w 415"/>
                <a:gd name="T7" fmla="*/ 185 h 350"/>
                <a:gd name="T8" fmla="*/ 97 w 415"/>
                <a:gd name="T9" fmla="*/ 236 h 350"/>
                <a:gd name="T10" fmla="*/ 151 w 415"/>
                <a:gd name="T11" fmla="*/ 282 h 350"/>
                <a:gd name="T12" fmla="*/ 212 w 415"/>
                <a:gd name="T13" fmla="*/ 318 h 350"/>
                <a:gd name="T14" fmla="*/ 270 w 415"/>
                <a:gd name="T15" fmla="*/ 341 h 350"/>
                <a:gd name="T16" fmla="*/ 325 w 415"/>
                <a:gd name="T17" fmla="*/ 350 h 350"/>
                <a:gd name="T18" fmla="*/ 371 w 415"/>
                <a:gd name="T19" fmla="*/ 341 h 350"/>
                <a:gd name="T20" fmla="*/ 402 w 415"/>
                <a:gd name="T21" fmla="*/ 318 h 350"/>
                <a:gd name="T22" fmla="*/ 406 w 415"/>
                <a:gd name="T23" fmla="*/ 309 h 350"/>
                <a:gd name="T24" fmla="*/ 382 w 415"/>
                <a:gd name="T25" fmla="*/ 316 h 350"/>
                <a:gd name="T26" fmla="*/ 343 w 415"/>
                <a:gd name="T27" fmla="*/ 307 h 350"/>
                <a:gd name="T28" fmla="*/ 295 w 415"/>
                <a:gd name="T29" fmla="*/ 288 h 350"/>
                <a:gd name="T30" fmla="*/ 239 w 415"/>
                <a:gd name="T31" fmla="*/ 259 h 350"/>
                <a:gd name="T32" fmla="*/ 182 w 415"/>
                <a:gd name="T33" fmla="*/ 220 h 350"/>
                <a:gd name="T34" fmla="*/ 126 w 415"/>
                <a:gd name="T35" fmla="*/ 178 h 350"/>
                <a:gd name="T36" fmla="*/ 76 w 415"/>
                <a:gd name="T37" fmla="*/ 131 h 350"/>
                <a:gd name="T38" fmla="*/ 38 w 415"/>
                <a:gd name="T39" fmla="*/ 89 h 350"/>
                <a:gd name="T40" fmla="*/ 14 w 415"/>
                <a:gd name="T41" fmla="*/ 51 h 350"/>
                <a:gd name="T42" fmla="*/ 5 w 415"/>
                <a:gd name="T43" fmla="*/ 23 h 350"/>
                <a:gd name="T44" fmla="*/ 8 w 415"/>
                <a:gd name="T45" fmla="*/ 12 h 350"/>
                <a:gd name="T46" fmla="*/ 24 w 415"/>
                <a:gd name="T47" fmla="*/ 0 h 350"/>
                <a:gd name="T48" fmla="*/ 56 w 415"/>
                <a:gd name="T49" fmla="*/ 2 h 350"/>
                <a:gd name="T50" fmla="*/ 100 w 415"/>
                <a:gd name="T51" fmla="*/ 16 h 350"/>
                <a:gd name="T52" fmla="*/ 153 w 415"/>
                <a:gd name="T53" fmla="*/ 41 h 350"/>
                <a:gd name="T54" fmla="*/ 210 w 415"/>
                <a:gd name="T55" fmla="*/ 74 h 350"/>
                <a:gd name="T56" fmla="*/ 268 w 415"/>
                <a:gd name="T57" fmla="*/ 115 h 350"/>
                <a:gd name="T58" fmla="*/ 321 w 415"/>
                <a:gd name="T59" fmla="*/ 160 h 350"/>
                <a:gd name="T60" fmla="*/ 365 w 415"/>
                <a:gd name="T61" fmla="*/ 204 h 350"/>
                <a:gd name="T62" fmla="*/ 396 w 415"/>
                <a:gd name="T63" fmla="*/ 245 h 350"/>
                <a:gd name="T64" fmla="*/ 412 w 415"/>
                <a:gd name="T65" fmla="*/ 279 h 350"/>
                <a:gd name="T66" fmla="*/ 412 w 415"/>
                <a:gd name="T67" fmla="*/ 302 h 350"/>
                <a:gd name="T68" fmla="*/ 396 w 415"/>
                <a:gd name="T69" fmla="*/ 314 h 350"/>
                <a:gd name="T70" fmla="*/ 365 w 415"/>
                <a:gd name="T71" fmla="*/ 313 h 350"/>
                <a:gd name="T72" fmla="*/ 321 w 415"/>
                <a:gd name="T73" fmla="*/ 300 h 350"/>
                <a:gd name="T74" fmla="*/ 268 w 415"/>
                <a:gd name="T75" fmla="*/ 275 h 350"/>
                <a:gd name="T76" fmla="*/ 210 w 415"/>
                <a:gd name="T77" fmla="*/ 240 h 350"/>
                <a:gd name="T78" fmla="*/ 153 w 415"/>
                <a:gd name="T79" fmla="*/ 199 h 350"/>
                <a:gd name="T80" fmla="*/ 100 w 415"/>
                <a:gd name="T81" fmla="*/ 154 h 350"/>
                <a:gd name="T82" fmla="*/ 56 w 415"/>
                <a:gd name="T83" fmla="*/ 110 h 350"/>
                <a:gd name="T84" fmla="*/ 24 w 415"/>
                <a:gd name="T85" fmla="*/ 69 h 350"/>
                <a:gd name="T86" fmla="*/ 8 w 415"/>
                <a:gd name="T87" fmla="*/ 35 h 350"/>
                <a:gd name="T88" fmla="*/ 8 w 415"/>
                <a:gd name="T89" fmla="*/ 1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29" name="Line 393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30" name="Line 394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31" name="Line 395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32" name="Freeform 396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3 h 80"/>
                <a:gd name="T2" fmla="*/ 4 w 101"/>
                <a:gd name="T3" fmla="*/ 0 h 80"/>
                <a:gd name="T4" fmla="*/ 13 w 101"/>
                <a:gd name="T5" fmla="*/ 1 h 80"/>
                <a:gd name="T6" fmla="*/ 24 w 101"/>
                <a:gd name="T7" fmla="*/ 3 h 80"/>
                <a:gd name="T8" fmla="*/ 37 w 101"/>
                <a:gd name="T9" fmla="*/ 10 h 80"/>
                <a:gd name="T10" fmla="*/ 51 w 101"/>
                <a:gd name="T11" fmla="*/ 19 h 80"/>
                <a:gd name="T12" fmla="*/ 66 w 101"/>
                <a:gd name="T13" fmla="*/ 30 h 80"/>
                <a:gd name="T14" fmla="*/ 79 w 101"/>
                <a:gd name="T15" fmla="*/ 40 h 80"/>
                <a:gd name="T16" fmla="*/ 90 w 101"/>
                <a:gd name="T17" fmla="*/ 51 h 80"/>
                <a:gd name="T18" fmla="*/ 97 w 101"/>
                <a:gd name="T19" fmla="*/ 62 h 80"/>
                <a:gd name="T20" fmla="*/ 101 w 101"/>
                <a:gd name="T21" fmla="*/ 71 h 80"/>
                <a:gd name="T22" fmla="*/ 101 w 101"/>
                <a:gd name="T23" fmla="*/ 76 h 80"/>
                <a:gd name="T24" fmla="*/ 97 w 101"/>
                <a:gd name="T25" fmla="*/ 80 h 80"/>
                <a:gd name="T26" fmla="*/ 90 w 101"/>
                <a:gd name="T27" fmla="*/ 78 h 80"/>
                <a:gd name="T28" fmla="*/ 79 w 101"/>
                <a:gd name="T29" fmla="*/ 74 h 80"/>
                <a:gd name="T30" fmla="*/ 66 w 101"/>
                <a:gd name="T31" fmla="*/ 69 h 80"/>
                <a:gd name="T32" fmla="*/ 51 w 101"/>
                <a:gd name="T33" fmla="*/ 60 h 80"/>
                <a:gd name="T34" fmla="*/ 37 w 101"/>
                <a:gd name="T35" fmla="*/ 49 h 80"/>
                <a:gd name="T36" fmla="*/ 23 w 101"/>
                <a:gd name="T37" fmla="*/ 39 h 80"/>
                <a:gd name="T38" fmla="*/ 13 w 101"/>
                <a:gd name="T39" fmla="*/ 28 h 80"/>
                <a:gd name="T40" fmla="*/ 4 w 101"/>
                <a:gd name="T41" fmla="*/ 17 h 80"/>
                <a:gd name="T42" fmla="*/ 0 w 101"/>
                <a:gd name="T43" fmla="*/ 8 h 80"/>
                <a:gd name="T44" fmla="*/ 0 w 101"/>
                <a:gd name="T45" fmla="*/ 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8334" name="Group 398"/>
          <p:cNvGrpSpPr>
            <a:grpSpLocks/>
          </p:cNvGrpSpPr>
          <p:nvPr/>
        </p:nvGrpSpPr>
        <p:grpSpPr bwMode="auto">
          <a:xfrm>
            <a:off x="5314950" y="5784850"/>
            <a:ext cx="203200" cy="157163"/>
            <a:chOff x="2274" y="2821"/>
            <a:chExt cx="215" cy="238"/>
          </a:xfrm>
        </p:grpSpPr>
        <p:sp>
          <p:nvSpPr>
            <p:cNvPr id="168335" name="Freeform 399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26 w 430"/>
                <a:gd name="T1" fmla="*/ 18 h 50"/>
                <a:gd name="T2" fmla="*/ 0 w 430"/>
                <a:gd name="T3" fmla="*/ 18 h 50"/>
                <a:gd name="T4" fmla="*/ 0 w 430"/>
                <a:gd name="T5" fmla="*/ 50 h 50"/>
                <a:gd name="T6" fmla="*/ 430 w 430"/>
                <a:gd name="T7" fmla="*/ 50 h 50"/>
                <a:gd name="T8" fmla="*/ 430 w 430"/>
                <a:gd name="T9" fmla="*/ 18 h 50"/>
                <a:gd name="T10" fmla="*/ 376 w 430"/>
                <a:gd name="T11" fmla="*/ 18 h 50"/>
                <a:gd name="T12" fmla="*/ 376 w 430"/>
                <a:gd name="T13" fmla="*/ 0 h 50"/>
                <a:gd name="T14" fmla="*/ 26 w 430"/>
                <a:gd name="T15" fmla="*/ 0 h 50"/>
                <a:gd name="T16" fmla="*/ 26 w 430"/>
                <a:gd name="T17" fmla="*/ 18 h 50"/>
                <a:gd name="T18" fmla="*/ 376 w 430"/>
                <a:gd name="T19" fmla="*/ 18 h 50"/>
                <a:gd name="T20" fmla="*/ 33 w 430"/>
                <a:gd name="T21" fmla="*/ 18 h 50"/>
                <a:gd name="T22" fmla="*/ 376 w 430"/>
                <a:gd name="T23" fmla="*/ 1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36" name="Line 400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37" name="Freeform 401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87 w 87"/>
                <a:gd name="T1" fmla="*/ 219 h 219"/>
                <a:gd name="T2" fmla="*/ 0 w 87"/>
                <a:gd name="T3" fmla="*/ 55 h 219"/>
                <a:gd name="T4" fmla="*/ 28 w 87"/>
                <a:gd name="T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38" name="Line 402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39" name="Freeform 403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28 w 172"/>
                <a:gd name="T1" fmla="*/ 55 h 55"/>
                <a:gd name="T2" fmla="*/ 0 w 172"/>
                <a:gd name="T3" fmla="*/ 0 h 55"/>
                <a:gd name="T4" fmla="*/ 172 w 172"/>
                <a:gd name="T5" fmla="*/ 0 h 55"/>
                <a:gd name="T6" fmla="*/ 146 w 172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40" name="Line 404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41" name="Freeform 405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26 w 430"/>
                <a:gd name="T1" fmla="*/ 18 h 50"/>
                <a:gd name="T2" fmla="*/ 0 w 430"/>
                <a:gd name="T3" fmla="*/ 18 h 50"/>
                <a:gd name="T4" fmla="*/ 0 w 430"/>
                <a:gd name="T5" fmla="*/ 50 h 50"/>
                <a:gd name="T6" fmla="*/ 430 w 430"/>
                <a:gd name="T7" fmla="*/ 50 h 50"/>
                <a:gd name="T8" fmla="*/ 430 w 430"/>
                <a:gd name="T9" fmla="*/ 18 h 50"/>
                <a:gd name="T10" fmla="*/ 376 w 430"/>
                <a:gd name="T11" fmla="*/ 18 h 50"/>
                <a:gd name="T12" fmla="*/ 376 w 430"/>
                <a:gd name="T13" fmla="*/ 0 h 50"/>
                <a:gd name="T14" fmla="*/ 26 w 430"/>
                <a:gd name="T15" fmla="*/ 0 h 50"/>
                <a:gd name="T16" fmla="*/ 26 w 430"/>
                <a:gd name="T17" fmla="*/ 1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42" name="Freeform 406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343 w 343"/>
                <a:gd name="T1" fmla="*/ 0 w 343"/>
                <a:gd name="T2" fmla="*/ 343 w 3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43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43" name="Rectangle 407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44" name="Freeform 408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32 h 350"/>
                <a:gd name="T2" fmla="*/ 3 w 415"/>
                <a:gd name="T3" fmla="*/ 78 h 350"/>
                <a:gd name="T4" fmla="*/ 18 w 415"/>
                <a:gd name="T5" fmla="*/ 130 h 350"/>
                <a:gd name="T6" fmla="*/ 51 w 415"/>
                <a:gd name="T7" fmla="*/ 185 h 350"/>
                <a:gd name="T8" fmla="*/ 97 w 415"/>
                <a:gd name="T9" fmla="*/ 236 h 350"/>
                <a:gd name="T10" fmla="*/ 151 w 415"/>
                <a:gd name="T11" fmla="*/ 282 h 350"/>
                <a:gd name="T12" fmla="*/ 212 w 415"/>
                <a:gd name="T13" fmla="*/ 318 h 350"/>
                <a:gd name="T14" fmla="*/ 270 w 415"/>
                <a:gd name="T15" fmla="*/ 341 h 350"/>
                <a:gd name="T16" fmla="*/ 325 w 415"/>
                <a:gd name="T17" fmla="*/ 350 h 350"/>
                <a:gd name="T18" fmla="*/ 371 w 415"/>
                <a:gd name="T19" fmla="*/ 341 h 350"/>
                <a:gd name="T20" fmla="*/ 402 w 415"/>
                <a:gd name="T21" fmla="*/ 318 h 350"/>
                <a:gd name="T22" fmla="*/ 406 w 415"/>
                <a:gd name="T23" fmla="*/ 309 h 350"/>
                <a:gd name="T24" fmla="*/ 382 w 415"/>
                <a:gd name="T25" fmla="*/ 316 h 350"/>
                <a:gd name="T26" fmla="*/ 343 w 415"/>
                <a:gd name="T27" fmla="*/ 307 h 350"/>
                <a:gd name="T28" fmla="*/ 295 w 415"/>
                <a:gd name="T29" fmla="*/ 288 h 350"/>
                <a:gd name="T30" fmla="*/ 239 w 415"/>
                <a:gd name="T31" fmla="*/ 259 h 350"/>
                <a:gd name="T32" fmla="*/ 182 w 415"/>
                <a:gd name="T33" fmla="*/ 220 h 350"/>
                <a:gd name="T34" fmla="*/ 126 w 415"/>
                <a:gd name="T35" fmla="*/ 178 h 350"/>
                <a:gd name="T36" fmla="*/ 76 w 415"/>
                <a:gd name="T37" fmla="*/ 131 h 350"/>
                <a:gd name="T38" fmla="*/ 38 w 415"/>
                <a:gd name="T39" fmla="*/ 89 h 350"/>
                <a:gd name="T40" fmla="*/ 14 w 415"/>
                <a:gd name="T41" fmla="*/ 51 h 350"/>
                <a:gd name="T42" fmla="*/ 5 w 415"/>
                <a:gd name="T43" fmla="*/ 23 h 350"/>
                <a:gd name="T44" fmla="*/ 8 w 415"/>
                <a:gd name="T45" fmla="*/ 12 h 350"/>
                <a:gd name="T46" fmla="*/ 24 w 415"/>
                <a:gd name="T47" fmla="*/ 0 h 350"/>
                <a:gd name="T48" fmla="*/ 56 w 415"/>
                <a:gd name="T49" fmla="*/ 2 h 350"/>
                <a:gd name="T50" fmla="*/ 100 w 415"/>
                <a:gd name="T51" fmla="*/ 16 h 350"/>
                <a:gd name="T52" fmla="*/ 153 w 415"/>
                <a:gd name="T53" fmla="*/ 41 h 350"/>
                <a:gd name="T54" fmla="*/ 210 w 415"/>
                <a:gd name="T55" fmla="*/ 74 h 350"/>
                <a:gd name="T56" fmla="*/ 268 w 415"/>
                <a:gd name="T57" fmla="*/ 115 h 350"/>
                <a:gd name="T58" fmla="*/ 321 w 415"/>
                <a:gd name="T59" fmla="*/ 160 h 350"/>
                <a:gd name="T60" fmla="*/ 365 w 415"/>
                <a:gd name="T61" fmla="*/ 204 h 350"/>
                <a:gd name="T62" fmla="*/ 396 w 415"/>
                <a:gd name="T63" fmla="*/ 245 h 350"/>
                <a:gd name="T64" fmla="*/ 412 w 415"/>
                <a:gd name="T65" fmla="*/ 279 h 350"/>
                <a:gd name="T66" fmla="*/ 412 w 415"/>
                <a:gd name="T67" fmla="*/ 302 h 350"/>
                <a:gd name="T68" fmla="*/ 396 w 415"/>
                <a:gd name="T69" fmla="*/ 314 h 350"/>
                <a:gd name="T70" fmla="*/ 365 w 415"/>
                <a:gd name="T71" fmla="*/ 313 h 350"/>
                <a:gd name="T72" fmla="*/ 321 w 415"/>
                <a:gd name="T73" fmla="*/ 300 h 350"/>
                <a:gd name="T74" fmla="*/ 268 w 415"/>
                <a:gd name="T75" fmla="*/ 275 h 350"/>
                <a:gd name="T76" fmla="*/ 210 w 415"/>
                <a:gd name="T77" fmla="*/ 240 h 350"/>
                <a:gd name="T78" fmla="*/ 153 w 415"/>
                <a:gd name="T79" fmla="*/ 199 h 350"/>
                <a:gd name="T80" fmla="*/ 100 w 415"/>
                <a:gd name="T81" fmla="*/ 154 h 350"/>
                <a:gd name="T82" fmla="*/ 56 w 415"/>
                <a:gd name="T83" fmla="*/ 110 h 350"/>
                <a:gd name="T84" fmla="*/ 24 w 415"/>
                <a:gd name="T85" fmla="*/ 69 h 350"/>
                <a:gd name="T86" fmla="*/ 8 w 415"/>
                <a:gd name="T87" fmla="*/ 35 h 350"/>
                <a:gd name="T88" fmla="*/ 8 w 415"/>
                <a:gd name="T89" fmla="*/ 1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45" name="Line 409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46" name="Line 410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47" name="Line 411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48" name="Freeform 412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3 h 80"/>
                <a:gd name="T2" fmla="*/ 4 w 101"/>
                <a:gd name="T3" fmla="*/ 0 h 80"/>
                <a:gd name="T4" fmla="*/ 13 w 101"/>
                <a:gd name="T5" fmla="*/ 1 h 80"/>
                <a:gd name="T6" fmla="*/ 24 w 101"/>
                <a:gd name="T7" fmla="*/ 3 h 80"/>
                <a:gd name="T8" fmla="*/ 37 w 101"/>
                <a:gd name="T9" fmla="*/ 10 h 80"/>
                <a:gd name="T10" fmla="*/ 51 w 101"/>
                <a:gd name="T11" fmla="*/ 19 h 80"/>
                <a:gd name="T12" fmla="*/ 66 w 101"/>
                <a:gd name="T13" fmla="*/ 30 h 80"/>
                <a:gd name="T14" fmla="*/ 79 w 101"/>
                <a:gd name="T15" fmla="*/ 40 h 80"/>
                <a:gd name="T16" fmla="*/ 90 w 101"/>
                <a:gd name="T17" fmla="*/ 51 h 80"/>
                <a:gd name="T18" fmla="*/ 97 w 101"/>
                <a:gd name="T19" fmla="*/ 62 h 80"/>
                <a:gd name="T20" fmla="*/ 101 w 101"/>
                <a:gd name="T21" fmla="*/ 71 h 80"/>
                <a:gd name="T22" fmla="*/ 101 w 101"/>
                <a:gd name="T23" fmla="*/ 76 h 80"/>
                <a:gd name="T24" fmla="*/ 97 w 101"/>
                <a:gd name="T25" fmla="*/ 80 h 80"/>
                <a:gd name="T26" fmla="*/ 90 w 101"/>
                <a:gd name="T27" fmla="*/ 78 h 80"/>
                <a:gd name="T28" fmla="*/ 79 w 101"/>
                <a:gd name="T29" fmla="*/ 74 h 80"/>
                <a:gd name="T30" fmla="*/ 66 w 101"/>
                <a:gd name="T31" fmla="*/ 69 h 80"/>
                <a:gd name="T32" fmla="*/ 51 w 101"/>
                <a:gd name="T33" fmla="*/ 60 h 80"/>
                <a:gd name="T34" fmla="*/ 37 w 101"/>
                <a:gd name="T35" fmla="*/ 49 h 80"/>
                <a:gd name="T36" fmla="*/ 23 w 101"/>
                <a:gd name="T37" fmla="*/ 39 h 80"/>
                <a:gd name="T38" fmla="*/ 13 w 101"/>
                <a:gd name="T39" fmla="*/ 28 h 80"/>
                <a:gd name="T40" fmla="*/ 4 w 101"/>
                <a:gd name="T41" fmla="*/ 17 h 80"/>
                <a:gd name="T42" fmla="*/ 0 w 101"/>
                <a:gd name="T43" fmla="*/ 8 h 80"/>
                <a:gd name="T44" fmla="*/ 0 w 101"/>
                <a:gd name="T45" fmla="*/ 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8349" name="Group 413"/>
          <p:cNvGrpSpPr>
            <a:grpSpLocks/>
          </p:cNvGrpSpPr>
          <p:nvPr/>
        </p:nvGrpSpPr>
        <p:grpSpPr bwMode="auto">
          <a:xfrm flipH="1">
            <a:off x="5789613" y="5770563"/>
            <a:ext cx="203200" cy="157162"/>
            <a:chOff x="2274" y="2821"/>
            <a:chExt cx="215" cy="238"/>
          </a:xfrm>
        </p:grpSpPr>
        <p:sp>
          <p:nvSpPr>
            <p:cNvPr id="168350" name="Freeform 414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26 w 430"/>
                <a:gd name="T1" fmla="*/ 18 h 50"/>
                <a:gd name="T2" fmla="*/ 0 w 430"/>
                <a:gd name="T3" fmla="*/ 18 h 50"/>
                <a:gd name="T4" fmla="*/ 0 w 430"/>
                <a:gd name="T5" fmla="*/ 50 h 50"/>
                <a:gd name="T6" fmla="*/ 430 w 430"/>
                <a:gd name="T7" fmla="*/ 50 h 50"/>
                <a:gd name="T8" fmla="*/ 430 w 430"/>
                <a:gd name="T9" fmla="*/ 18 h 50"/>
                <a:gd name="T10" fmla="*/ 376 w 430"/>
                <a:gd name="T11" fmla="*/ 18 h 50"/>
                <a:gd name="T12" fmla="*/ 376 w 430"/>
                <a:gd name="T13" fmla="*/ 0 h 50"/>
                <a:gd name="T14" fmla="*/ 26 w 430"/>
                <a:gd name="T15" fmla="*/ 0 h 50"/>
                <a:gd name="T16" fmla="*/ 26 w 430"/>
                <a:gd name="T17" fmla="*/ 18 h 50"/>
                <a:gd name="T18" fmla="*/ 376 w 430"/>
                <a:gd name="T19" fmla="*/ 18 h 50"/>
                <a:gd name="T20" fmla="*/ 33 w 430"/>
                <a:gd name="T21" fmla="*/ 18 h 50"/>
                <a:gd name="T22" fmla="*/ 376 w 430"/>
                <a:gd name="T23" fmla="*/ 1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51" name="Line 415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52" name="Freeform 416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87 w 87"/>
                <a:gd name="T1" fmla="*/ 219 h 219"/>
                <a:gd name="T2" fmla="*/ 0 w 87"/>
                <a:gd name="T3" fmla="*/ 55 h 219"/>
                <a:gd name="T4" fmla="*/ 28 w 87"/>
                <a:gd name="T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3" name="Line 417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54" name="Freeform 418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28 w 172"/>
                <a:gd name="T1" fmla="*/ 55 h 55"/>
                <a:gd name="T2" fmla="*/ 0 w 172"/>
                <a:gd name="T3" fmla="*/ 0 h 55"/>
                <a:gd name="T4" fmla="*/ 172 w 172"/>
                <a:gd name="T5" fmla="*/ 0 h 55"/>
                <a:gd name="T6" fmla="*/ 146 w 172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5" name="Line 419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56" name="Freeform 420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26 w 430"/>
                <a:gd name="T1" fmla="*/ 18 h 50"/>
                <a:gd name="T2" fmla="*/ 0 w 430"/>
                <a:gd name="T3" fmla="*/ 18 h 50"/>
                <a:gd name="T4" fmla="*/ 0 w 430"/>
                <a:gd name="T5" fmla="*/ 50 h 50"/>
                <a:gd name="T6" fmla="*/ 430 w 430"/>
                <a:gd name="T7" fmla="*/ 50 h 50"/>
                <a:gd name="T8" fmla="*/ 430 w 430"/>
                <a:gd name="T9" fmla="*/ 18 h 50"/>
                <a:gd name="T10" fmla="*/ 376 w 430"/>
                <a:gd name="T11" fmla="*/ 18 h 50"/>
                <a:gd name="T12" fmla="*/ 376 w 430"/>
                <a:gd name="T13" fmla="*/ 0 h 50"/>
                <a:gd name="T14" fmla="*/ 26 w 430"/>
                <a:gd name="T15" fmla="*/ 0 h 50"/>
                <a:gd name="T16" fmla="*/ 26 w 430"/>
                <a:gd name="T17" fmla="*/ 1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7" name="Freeform 421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343 w 343"/>
                <a:gd name="T1" fmla="*/ 0 w 343"/>
                <a:gd name="T2" fmla="*/ 343 w 3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43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8" name="Rectangle 422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9" name="Freeform 423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32 h 350"/>
                <a:gd name="T2" fmla="*/ 3 w 415"/>
                <a:gd name="T3" fmla="*/ 78 h 350"/>
                <a:gd name="T4" fmla="*/ 18 w 415"/>
                <a:gd name="T5" fmla="*/ 130 h 350"/>
                <a:gd name="T6" fmla="*/ 51 w 415"/>
                <a:gd name="T7" fmla="*/ 185 h 350"/>
                <a:gd name="T8" fmla="*/ 97 w 415"/>
                <a:gd name="T9" fmla="*/ 236 h 350"/>
                <a:gd name="T10" fmla="*/ 151 w 415"/>
                <a:gd name="T11" fmla="*/ 282 h 350"/>
                <a:gd name="T12" fmla="*/ 212 w 415"/>
                <a:gd name="T13" fmla="*/ 318 h 350"/>
                <a:gd name="T14" fmla="*/ 270 w 415"/>
                <a:gd name="T15" fmla="*/ 341 h 350"/>
                <a:gd name="T16" fmla="*/ 325 w 415"/>
                <a:gd name="T17" fmla="*/ 350 h 350"/>
                <a:gd name="T18" fmla="*/ 371 w 415"/>
                <a:gd name="T19" fmla="*/ 341 h 350"/>
                <a:gd name="T20" fmla="*/ 402 w 415"/>
                <a:gd name="T21" fmla="*/ 318 h 350"/>
                <a:gd name="T22" fmla="*/ 406 w 415"/>
                <a:gd name="T23" fmla="*/ 309 h 350"/>
                <a:gd name="T24" fmla="*/ 382 w 415"/>
                <a:gd name="T25" fmla="*/ 316 h 350"/>
                <a:gd name="T26" fmla="*/ 343 w 415"/>
                <a:gd name="T27" fmla="*/ 307 h 350"/>
                <a:gd name="T28" fmla="*/ 295 w 415"/>
                <a:gd name="T29" fmla="*/ 288 h 350"/>
                <a:gd name="T30" fmla="*/ 239 w 415"/>
                <a:gd name="T31" fmla="*/ 259 h 350"/>
                <a:gd name="T32" fmla="*/ 182 w 415"/>
                <a:gd name="T33" fmla="*/ 220 h 350"/>
                <a:gd name="T34" fmla="*/ 126 w 415"/>
                <a:gd name="T35" fmla="*/ 178 h 350"/>
                <a:gd name="T36" fmla="*/ 76 w 415"/>
                <a:gd name="T37" fmla="*/ 131 h 350"/>
                <a:gd name="T38" fmla="*/ 38 w 415"/>
                <a:gd name="T39" fmla="*/ 89 h 350"/>
                <a:gd name="T40" fmla="*/ 14 w 415"/>
                <a:gd name="T41" fmla="*/ 51 h 350"/>
                <a:gd name="T42" fmla="*/ 5 w 415"/>
                <a:gd name="T43" fmla="*/ 23 h 350"/>
                <a:gd name="T44" fmla="*/ 8 w 415"/>
                <a:gd name="T45" fmla="*/ 12 h 350"/>
                <a:gd name="T46" fmla="*/ 24 w 415"/>
                <a:gd name="T47" fmla="*/ 0 h 350"/>
                <a:gd name="T48" fmla="*/ 56 w 415"/>
                <a:gd name="T49" fmla="*/ 2 h 350"/>
                <a:gd name="T50" fmla="*/ 100 w 415"/>
                <a:gd name="T51" fmla="*/ 16 h 350"/>
                <a:gd name="T52" fmla="*/ 153 w 415"/>
                <a:gd name="T53" fmla="*/ 41 h 350"/>
                <a:gd name="T54" fmla="*/ 210 w 415"/>
                <a:gd name="T55" fmla="*/ 74 h 350"/>
                <a:gd name="T56" fmla="*/ 268 w 415"/>
                <a:gd name="T57" fmla="*/ 115 h 350"/>
                <a:gd name="T58" fmla="*/ 321 w 415"/>
                <a:gd name="T59" fmla="*/ 160 h 350"/>
                <a:gd name="T60" fmla="*/ 365 w 415"/>
                <a:gd name="T61" fmla="*/ 204 h 350"/>
                <a:gd name="T62" fmla="*/ 396 w 415"/>
                <a:gd name="T63" fmla="*/ 245 h 350"/>
                <a:gd name="T64" fmla="*/ 412 w 415"/>
                <a:gd name="T65" fmla="*/ 279 h 350"/>
                <a:gd name="T66" fmla="*/ 412 w 415"/>
                <a:gd name="T67" fmla="*/ 302 h 350"/>
                <a:gd name="T68" fmla="*/ 396 w 415"/>
                <a:gd name="T69" fmla="*/ 314 h 350"/>
                <a:gd name="T70" fmla="*/ 365 w 415"/>
                <a:gd name="T71" fmla="*/ 313 h 350"/>
                <a:gd name="T72" fmla="*/ 321 w 415"/>
                <a:gd name="T73" fmla="*/ 300 h 350"/>
                <a:gd name="T74" fmla="*/ 268 w 415"/>
                <a:gd name="T75" fmla="*/ 275 h 350"/>
                <a:gd name="T76" fmla="*/ 210 w 415"/>
                <a:gd name="T77" fmla="*/ 240 h 350"/>
                <a:gd name="T78" fmla="*/ 153 w 415"/>
                <a:gd name="T79" fmla="*/ 199 h 350"/>
                <a:gd name="T80" fmla="*/ 100 w 415"/>
                <a:gd name="T81" fmla="*/ 154 h 350"/>
                <a:gd name="T82" fmla="*/ 56 w 415"/>
                <a:gd name="T83" fmla="*/ 110 h 350"/>
                <a:gd name="T84" fmla="*/ 24 w 415"/>
                <a:gd name="T85" fmla="*/ 69 h 350"/>
                <a:gd name="T86" fmla="*/ 8 w 415"/>
                <a:gd name="T87" fmla="*/ 35 h 350"/>
                <a:gd name="T88" fmla="*/ 8 w 415"/>
                <a:gd name="T89" fmla="*/ 1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60" name="Line 424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61" name="Line 425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62" name="Line 426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63" name="Freeform 427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3 h 80"/>
                <a:gd name="T2" fmla="*/ 4 w 101"/>
                <a:gd name="T3" fmla="*/ 0 h 80"/>
                <a:gd name="T4" fmla="*/ 13 w 101"/>
                <a:gd name="T5" fmla="*/ 1 h 80"/>
                <a:gd name="T6" fmla="*/ 24 w 101"/>
                <a:gd name="T7" fmla="*/ 3 h 80"/>
                <a:gd name="T8" fmla="*/ 37 w 101"/>
                <a:gd name="T9" fmla="*/ 10 h 80"/>
                <a:gd name="T10" fmla="*/ 51 w 101"/>
                <a:gd name="T11" fmla="*/ 19 h 80"/>
                <a:gd name="T12" fmla="*/ 66 w 101"/>
                <a:gd name="T13" fmla="*/ 30 h 80"/>
                <a:gd name="T14" fmla="*/ 79 w 101"/>
                <a:gd name="T15" fmla="*/ 40 h 80"/>
                <a:gd name="T16" fmla="*/ 90 w 101"/>
                <a:gd name="T17" fmla="*/ 51 h 80"/>
                <a:gd name="T18" fmla="*/ 97 w 101"/>
                <a:gd name="T19" fmla="*/ 62 h 80"/>
                <a:gd name="T20" fmla="*/ 101 w 101"/>
                <a:gd name="T21" fmla="*/ 71 h 80"/>
                <a:gd name="T22" fmla="*/ 101 w 101"/>
                <a:gd name="T23" fmla="*/ 76 h 80"/>
                <a:gd name="T24" fmla="*/ 97 w 101"/>
                <a:gd name="T25" fmla="*/ 80 h 80"/>
                <a:gd name="T26" fmla="*/ 90 w 101"/>
                <a:gd name="T27" fmla="*/ 78 h 80"/>
                <a:gd name="T28" fmla="*/ 79 w 101"/>
                <a:gd name="T29" fmla="*/ 74 h 80"/>
                <a:gd name="T30" fmla="*/ 66 w 101"/>
                <a:gd name="T31" fmla="*/ 69 h 80"/>
                <a:gd name="T32" fmla="*/ 51 w 101"/>
                <a:gd name="T33" fmla="*/ 60 h 80"/>
                <a:gd name="T34" fmla="*/ 37 w 101"/>
                <a:gd name="T35" fmla="*/ 49 h 80"/>
                <a:gd name="T36" fmla="*/ 23 w 101"/>
                <a:gd name="T37" fmla="*/ 39 h 80"/>
                <a:gd name="T38" fmla="*/ 13 w 101"/>
                <a:gd name="T39" fmla="*/ 28 h 80"/>
                <a:gd name="T40" fmla="*/ 4 w 101"/>
                <a:gd name="T41" fmla="*/ 17 h 80"/>
                <a:gd name="T42" fmla="*/ 0 w 101"/>
                <a:gd name="T43" fmla="*/ 8 h 80"/>
                <a:gd name="T44" fmla="*/ 0 w 101"/>
                <a:gd name="T45" fmla="*/ 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8365" name="Picture 429" descr="MMj03957750000[1]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4905375"/>
            <a:ext cx="38735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368" name="Picture 432" descr="cocktail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668838"/>
            <a:ext cx="2030412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8369" name="Object 433"/>
          <p:cNvGraphicFramePr>
            <a:graphicFrameLocks noChangeAspect="1"/>
          </p:cNvGraphicFramePr>
          <p:nvPr/>
        </p:nvGraphicFramePr>
        <p:xfrm>
          <a:off x="1309688" y="4502150"/>
          <a:ext cx="4397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04" name="Clip" r:id="rId24" imgW="1305000" imgH="1085760" progId="MS_ClipArt_Gallery.2">
                  <p:embed/>
                </p:oleObj>
              </mc:Choice>
              <mc:Fallback>
                <p:oleObj name="Clip" r:id="rId24" imgW="1305000" imgH="1085760" progId="MS_ClipArt_Gallery.2">
                  <p:embed/>
                  <p:pic>
                    <p:nvPicPr>
                      <p:cNvPr id="0" name="Object 4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8" y="4502150"/>
                        <a:ext cx="439737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370" name="Line 434"/>
          <p:cNvSpPr>
            <a:spLocks noChangeShapeType="1"/>
          </p:cNvSpPr>
          <p:nvPr/>
        </p:nvSpPr>
        <p:spPr bwMode="auto">
          <a:xfrm>
            <a:off x="1708150" y="477202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371" name="Line 435"/>
          <p:cNvSpPr>
            <a:spLocks noChangeShapeType="1"/>
          </p:cNvSpPr>
          <p:nvPr/>
        </p:nvSpPr>
        <p:spPr bwMode="auto">
          <a:xfrm>
            <a:off x="1708150" y="477202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372" name="Line 436"/>
          <p:cNvSpPr>
            <a:spLocks noChangeShapeType="1"/>
          </p:cNvSpPr>
          <p:nvPr/>
        </p:nvSpPr>
        <p:spPr bwMode="auto">
          <a:xfrm>
            <a:off x="1639888" y="5408613"/>
            <a:ext cx="1905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055A995E-8AE6-44D5-B314-6B76A21FBA0F}" type="slidenum">
              <a:rPr lang="en-US"/>
              <a:pPr/>
              <a:t>12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Access protocols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95413"/>
            <a:ext cx="8396287" cy="4648200"/>
          </a:xfrm>
        </p:spPr>
        <p:txBody>
          <a:bodyPr/>
          <a:lstStyle/>
          <a:p>
            <a:r>
              <a:rPr lang="en-US" sz="2400" dirty="0"/>
              <a:t>single shared broadcast channel </a:t>
            </a:r>
          </a:p>
          <a:p>
            <a:r>
              <a:rPr lang="en-US" sz="2400" dirty="0"/>
              <a:t>two or more simultaneous transmissions by nodes: interference 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collision</a:t>
            </a:r>
            <a:r>
              <a:rPr lang="en-US" sz="2000" dirty="0"/>
              <a:t> if node receives two or more signals at the same time</a:t>
            </a:r>
          </a:p>
          <a:p>
            <a:pPr>
              <a:buFont typeface="Wingdings" pitchFamily="2" charset="2"/>
              <a:buNone/>
            </a:pPr>
            <a:r>
              <a:rPr lang="en-US" sz="2400" i="1" u="sng" dirty="0">
                <a:solidFill>
                  <a:srgbClr val="FF0000"/>
                </a:solidFill>
              </a:rPr>
              <a:t>multiple access protocol</a:t>
            </a:r>
            <a:endParaRPr lang="en-US" sz="2400" dirty="0"/>
          </a:p>
          <a:p>
            <a:r>
              <a:rPr lang="en-US" sz="2400" dirty="0"/>
              <a:t>distributed algorithm that determines how nodes share channel, i.e., determine when node can transmit</a:t>
            </a:r>
          </a:p>
          <a:p>
            <a:r>
              <a:rPr lang="en-US" sz="2400" dirty="0"/>
              <a:t>communication about channel sharing must use channel itself! </a:t>
            </a:r>
          </a:p>
          <a:p>
            <a:pPr lvl="1"/>
            <a:r>
              <a:rPr lang="en-US" sz="2000" dirty="0"/>
              <a:t>no out-of-band channel for coordination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26BBFA31-82E1-4442-BBD3-6D7E854B4826}" type="slidenum">
              <a:rPr lang="en-US"/>
              <a:pPr/>
              <a:t>13</a:t>
            </a:fld>
            <a:endParaRPr 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Ideal Multiple Access Protocol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Broadcast channel of rate R bps</a:t>
            </a: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sz="2400"/>
              <a:t>1. when one node wants to transmit, it can send at rate R.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2. when M nodes want to transmit, each can send at average rate R/M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3. fully decentralized:</a:t>
            </a:r>
          </a:p>
          <a:p>
            <a:pPr lvl="1"/>
            <a:r>
              <a:rPr lang="en-US" sz="2000"/>
              <a:t>no special node to coordinate transmissions</a:t>
            </a:r>
          </a:p>
          <a:p>
            <a:pPr lvl="1"/>
            <a:r>
              <a:rPr lang="en-US" sz="2000"/>
              <a:t>no synchronization of clocks, slots</a:t>
            </a:r>
            <a:endParaRPr lang="en-US"/>
          </a:p>
          <a:p>
            <a:pPr>
              <a:buFont typeface="Wingdings" pitchFamily="2" charset="2"/>
              <a:buNone/>
            </a:pPr>
            <a:r>
              <a:rPr lang="en-US" sz="2400"/>
              <a:t>4. simple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B41082DA-EA75-47FE-AB03-784F0CEFDA58}" type="slidenum">
              <a:rPr lang="en-US"/>
              <a:pPr/>
              <a:t>14</a:t>
            </a:fld>
            <a:endParaRPr lang="en-US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01013" cy="1143000"/>
          </a:xfrm>
        </p:spPr>
        <p:txBody>
          <a:bodyPr/>
          <a:lstStyle/>
          <a:p>
            <a:r>
              <a:rPr lang="en-US" sz="3200"/>
              <a:t>MAC Protocols: a taxonomy</a:t>
            </a:r>
            <a:endParaRPr lang="en-US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71588"/>
            <a:ext cx="77724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Three broad classes:</a:t>
            </a:r>
          </a:p>
          <a:p>
            <a:r>
              <a:rPr lang="en-US" sz="2400">
                <a:solidFill>
                  <a:srgbClr val="FF0000"/>
                </a:solidFill>
              </a:rPr>
              <a:t>Channel Partitioning</a:t>
            </a:r>
            <a:endParaRPr lang="en-US"/>
          </a:p>
          <a:p>
            <a:pPr lvl="1"/>
            <a:r>
              <a:rPr lang="en-US" sz="2000"/>
              <a:t>divide channel into smaller “pieces” (time slots, frequency, code)</a:t>
            </a:r>
          </a:p>
          <a:p>
            <a:pPr lvl="1"/>
            <a:r>
              <a:rPr lang="en-US" sz="2000"/>
              <a:t>allocate piece to node for exclusive use</a:t>
            </a:r>
            <a:endParaRPr lang="en-US"/>
          </a:p>
          <a:p>
            <a:r>
              <a:rPr lang="en-US" sz="2400">
                <a:solidFill>
                  <a:srgbClr val="FF0000"/>
                </a:solidFill>
              </a:rPr>
              <a:t>Random Access</a:t>
            </a:r>
            <a:endParaRPr lang="en-US"/>
          </a:p>
          <a:p>
            <a:pPr lvl="1"/>
            <a:r>
              <a:rPr lang="en-US" sz="2000"/>
              <a:t>channel not divided, allow collisions</a:t>
            </a:r>
          </a:p>
          <a:p>
            <a:pPr lvl="1"/>
            <a:r>
              <a:rPr lang="en-US" sz="2000"/>
              <a:t>“recover” from collisions</a:t>
            </a:r>
            <a:endParaRPr lang="en-US"/>
          </a:p>
          <a:p>
            <a:r>
              <a:rPr lang="en-US" sz="2400">
                <a:solidFill>
                  <a:srgbClr val="FF0000"/>
                </a:solidFill>
              </a:rPr>
              <a:t>“Taking turns”</a:t>
            </a:r>
            <a:endParaRPr lang="en-US"/>
          </a:p>
          <a:p>
            <a:pPr lvl="1"/>
            <a:r>
              <a:rPr lang="en-US" sz="2000"/>
              <a:t>nodes take turns, but nodes with more to send can take longer turns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693D453E-2E70-49D9-B4C9-72B6F1B0CFAC}" type="slidenum">
              <a:rPr lang="en-US"/>
              <a:pPr/>
              <a:t>15</a:t>
            </a:fld>
            <a:endParaRPr lang="en-US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28600"/>
            <a:ext cx="8629650" cy="1143000"/>
          </a:xfrm>
        </p:spPr>
        <p:txBody>
          <a:bodyPr/>
          <a:lstStyle/>
          <a:p>
            <a:r>
              <a:rPr lang="en-US" sz="3200"/>
              <a:t>Channel Partitioning MAC protocols: TDMA</a:t>
            </a:r>
            <a:endParaRPr lang="en-US"/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422400"/>
            <a:ext cx="7772400" cy="29305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TDMA: time division multiple access</a:t>
            </a:r>
            <a:r>
              <a:rPr lang="en-US"/>
              <a:t> </a:t>
            </a:r>
          </a:p>
          <a:p>
            <a:r>
              <a:rPr lang="en-US" sz="2400"/>
              <a:t>access to channel in "rounds" </a:t>
            </a:r>
          </a:p>
          <a:p>
            <a:r>
              <a:rPr lang="en-US" sz="2400"/>
              <a:t>each station gets fixed length slot (length = pkt trans time) in each round </a:t>
            </a:r>
          </a:p>
          <a:p>
            <a:r>
              <a:rPr lang="en-US" sz="2400"/>
              <a:t>unused slots go idle </a:t>
            </a:r>
          </a:p>
          <a:p>
            <a:r>
              <a:rPr lang="en-US" sz="2400"/>
              <a:t>example: 6-station LAN, 1,3,4 have pkt, slots 2,5,6 idle </a:t>
            </a:r>
            <a:endParaRPr lang="en-US"/>
          </a:p>
        </p:txBody>
      </p:sp>
      <p:sp>
        <p:nvSpPr>
          <p:cNvPr id="534535" name="Line 7"/>
          <p:cNvSpPr>
            <a:spLocks noChangeShapeType="1"/>
          </p:cNvSpPr>
          <p:nvPr/>
        </p:nvSpPr>
        <p:spPr bwMode="auto">
          <a:xfrm>
            <a:off x="1052513" y="5440363"/>
            <a:ext cx="6084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4536" name="Rectangle 8"/>
          <p:cNvSpPr>
            <a:spLocks noChangeArrowheads="1"/>
          </p:cNvSpPr>
          <p:nvPr/>
        </p:nvSpPr>
        <p:spPr bwMode="auto">
          <a:xfrm>
            <a:off x="1274763" y="5213350"/>
            <a:ext cx="479425" cy="230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4538" name="Rectangle 10"/>
          <p:cNvSpPr>
            <a:spLocks noChangeArrowheads="1"/>
          </p:cNvSpPr>
          <p:nvPr/>
        </p:nvSpPr>
        <p:spPr bwMode="auto">
          <a:xfrm>
            <a:off x="2233613" y="5213350"/>
            <a:ext cx="479425" cy="2301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4539" name="Rectangle 11"/>
          <p:cNvSpPr>
            <a:spLocks noChangeArrowheads="1"/>
          </p:cNvSpPr>
          <p:nvPr/>
        </p:nvSpPr>
        <p:spPr bwMode="auto">
          <a:xfrm>
            <a:off x="2708275" y="5213350"/>
            <a:ext cx="479425" cy="230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4541" name="Line 13"/>
          <p:cNvSpPr>
            <a:spLocks noChangeShapeType="1"/>
          </p:cNvSpPr>
          <p:nvPr/>
        </p:nvSpPr>
        <p:spPr bwMode="auto">
          <a:xfrm>
            <a:off x="1276350" y="5100638"/>
            <a:ext cx="0" cy="338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4544" name="Line 16"/>
          <p:cNvSpPr>
            <a:spLocks noChangeShapeType="1"/>
          </p:cNvSpPr>
          <p:nvPr/>
        </p:nvSpPr>
        <p:spPr bwMode="auto">
          <a:xfrm>
            <a:off x="4141788" y="5103813"/>
            <a:ext cx="0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4551" name="Text Box 23"/>
          <p:cNvSpPr txBox="1">
            <a:spLocks noChangeArrowheads="1"/>
          </p:cNvSpPr>
          <p:nvPr/>
        </p:nvSpPr>
        <p:spPr bwMode="auto">
          <a:xfrm>
            <a:off x="1374775" y="5184775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i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34552" name="Text Box 24"/>
          <p:cNvSpPr txBox="1">
            <a:spLocks noChangeArrowheads="1"/>
          </p:cNvSpPr>
          <p:nvPr/>
        </p:nvSpPr>
        <p:spPr bwMode="auto">
          <a:xfrm>
            <a:off x="2320925" y="5170488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i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34553" name="Text Box 25"/>
          <p:cNvSpPr txBox="1">
            <a:spLocks noChangeArrowheads="1"/>
          </p:cNvSpPr>
          <p:nvPr/>
        </p:nvSpPr>
        <p:spPr bwMode="auto">
          <a:xfrm>
            <a:off x="2786063" y="5176838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i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34554" name="Rectangle 26"/>
          <p:cNvSpPr>
            <a:spLocks noChangeArrowheads="1"/>
          </p:cNvSpPr>
          <p:nvPr/>
        </p:nvSpPr>
        <p:spPr bwMode="auto">
          <a:xfrm>
            <a:off x="4132263" y="5208588"/>
            <a:ext cx="479425" cy="230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4555" name="Rectangle 27"/>
          <p:cNvSpPr>
            <a:spLocks noChangeArrowheads="1"/>
          </p:cNvSpPr>
          <p:nvPr/>
        </p:nvSpPr>
        <p:spPr bwMode="auto">
          <a:xfrm>
            <a:off x="5091113" y="5208588"/>
            <a:ext cx="479425" cy="2301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4556" name="Rectangle 28"/>
          <p:cNvSpPr>
            <a:spLocks noChangeArrowheads="1"/>
          </p:cNvSpPr>
          <p:nvPr/>
        </p:nvSpPr>
        <p:spPr bwMode="auto">
          <a:xfrm>
            <a:off x="5565775" y="5208588"/>
            <a:ext cx="479425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4557" name="Line 29"/>
          <p:cNvSpPr>
            <a:spLocks noChangeShapeType="1"/>
          </p:cNvSpPr>
          <p:nvPr/>
        </p:nvSpPr>
        <p:spPr bwMode="auto">
          <a:xfrm>
            <a:off x="4133850" y="5095875"/>
            <a:ext cx="0" cy="338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4558" name="Text Box 30"/>
          <p:cNvSpPr txBox="1">
            <a:spLocks noChangeArrowheads="1"/>
          </p:cNvSpPr>
          <p:nvPr/>
        </p:nvSpPr>
        <p:spPr bwMode="auto">
          <a:xfrm>
            <a:off x="4232275" y="51800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i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34559" name="Text Box 31"/>
          <p:cNvSpPr txBox="1">
            <a:spLocks noChangeArrowheads="1"/>
          </p:cNvSpPr>
          <p:nvPr/>
        </p:nvSpPr>
        <p:spPr bwMode="auto">
          <a:xfrm>
            <a:off x="5178425" y="5165725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i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34560" name="Text Box 32"/>
          <p:cNvSpPr txBox="1">
            <a:spLocks noChangeArrowheads="1"/>
          </p:cNvSpPr>
          <p:nvPr/>
        </p:nvSpPr>
        <p:spPr bwMode="auto">
          <a:xfrm>
            <a:off x="5643563" y="5172075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i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34562" name="Line 34"/>
          <p:cNvSpPr>
            <a:spLocks noChangeShapeType="1"/>
          </p:cNvSpPr>
          <p:nvPr/>
        </p:nvSpPr>
        <p:spPr bwMode="auto">
          <a:xfrm>
            <a:off x="17573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4563" name="Line 35"/>
          <p:cNvSpPr>
            <a:spLocks noChangeShapeType="1"/>
          </p:cNvSpPr>
          <p:nvPr/>
        </p:nvSpPr>
        <p:spPr bwMode="auto">
          <a:xfrm>
            <a:off x="22336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4564" name="Line 36"/>
          <p:cNvSpPr>
            <a:spLocks noChangeShapeType="1"/>
          </p:cNvSpPr>
          <p:nvPr/>
        </p:nvSpPr>
        <p:spPr bwMode="auto">
          <a:xfrm>
            <a:off x="270986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4565" name="Line 37"/>
          <p:cNvSpPr>
            <a:spLocks noChangeShapeType="1"/>
          </p:cNvSpPr>
          <p:nvPr/>
        </p:nvSpPr>
        <p:spPr bwMode="auto">
          <a:xfrm>
            <a:off x="31861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4566" name="Line 38"/>
          <p:cNvSpPr>
            <a:spLocks noChangeShapeType="1"/>
          </p:cNvSpPr>
          <p:nvPr/>
        </p:nvSpPr>
        <p:spPr bwMode="auto">
          <a:xfrm>
            <a:off x="3667125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4567" name="Line 39"/>
          <p:cNvSpPr>
            <a:spLocks noChangeShapeType="1"/>
          </p:cNvSpPr>
          <p:nvPr/>
        </p:nvSpPr>
        <p:spPr bwMode="auto">
          <a:xfrm>
            <a:off x="46148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4568" name="Line 40"/>
          <p:cNvSpPr>
            <a:spLocks noChangeShapeType="1"/>
          </p:cNvSpPr>
          <p:nvPr/>
        </p:nvSpPr>
        <p:spPr bwMode="auto">
          <a:xfrm>
            <a:off x="5562600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4569" name="Line 41"/>
          <p:cNvSpPr>
            <a:spLocks noChangeShapeType="1"/>
          </p:cNvSpPr>
          <p:nvPr/>
        </p:nvSpPr>
        <p:spPr bwMode="auto">
          <a:xfrm>
            <a:off x="6510338" y="5195888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4570" name="Line 42"/>
          <p:cNvSpPr>
            <a:spLocks noChangeShapeType="1"/>
          </p:cNvSpPr>
          <p:nvPr/>
        </p:nvSpPr>
        <p:spPr bwMode="auto">
          <a:xfrm>
            <a:off x="60436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4571" name="Line 43"/>
          <p:cNvSpPr>
            <a:spLocks noChangeShapeType="1"/>
          </p:cNvSpPr>
          <p:nvPr/>
        </p:nvSpPr>
        <p:spPr bwMode="auto">
          <a:xfrm>
            <a:off x="6991350" y="5110163"/>
            <a:ext cx="0" cy="33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4572" name="Line 44"/>
          <p:cNvSpPr>
            <a:spLocks noChangeShapeType="1"/>
          </p:cNvSpPr>
          <p:nvPr/>
        </p:nvSpPr>
        <p:spPr bwMode="auto">
          <a:xfrm>
            <a:off x="50911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4573" name="Text Box 45"/>
          <p:cNvSpPr txBox="1">
            <a:spLocks noChangeArrowheads="1"/>
          </p:cNvSpPr>
          <p:nvPr/>
        </p:nvSpPr>
        <p:spPr bwMode="auto">
          <a:xfrm>
            <a:off x="2320925" y="4586288"/>
            <a:ext cx="7588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0"/>
              <a:t>6-slot</a:t>
            </a:r>
          </a:p>
          <a:p>
            <a:r>
              <a:rPr lang="en-US" sz="1600" i="0"/>
              <a:t>frame</a:t>
            </a:r>
          </a:p>
        </p:txBody>
      </p:sp>
      <p:sp>
        <p:nvSpPr>
          <p:cNvPr id="534574" name="Line 46"/>
          <p:cNvSpPr>
            <a:spLocks noChangeShapeType="1"/>
          </p:cNvSpPr>
          <p:nvPr/>
        </p:nvSpPr>
        <p:spPr bwMode="auto">
          <a:xfrm>
            <a:off x="3132138" y="491807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4575" name="Line 47"/>
          <p:cNvSpPr>
            <a:spLocks noChangeShapeType="1"/>
          </p:cNvSpPr>
          <p:nvPr/>
        </p:nvSpPr>
        <p:spPr bwMode="auto">
          <a:xfrm flipH="1">
            <a:off x="1287463" y="491331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4576" name="Line 48"/>
          <p:cNvSpPr>
            <a:spLocks noChangeShapeType="1"/>
          </p:cNvSpPr>
          <p:nvPr/>
        </p:nvSpPr>
        <p:spPr bwMode="auto">
          <a:xfrm>
            <a:off x="1266825" y="482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4577" name="Line 49"/>
          <p:cNvSpPr>
            <a:spLocks noChangeShapeType="1"/>
          </p:cNvSpPr>
          <p:nvPr/>
        </p:nvSpPr>
        <p:spPr bwMode="auto">
          <a:xfrm>
            <a:off x="4125913" y="47831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1077A6DB-0753-491F-AF06-8EB764417568}" type="slidenum">
              <a:rPr lang="en-US"/>
              <a:pPr/>
              <a:t>16</a:t>
            </a:fld>
            <a:endParaRPr lang="en-US"/>
          </a:p>
        </p:txBody>
      </p:sp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28600"/>
            <a:ext cx="8629650" cy="1143000"/>
          </a:xfrm>
        </p:spPr>
        <p:txBody>
          <a:bodyPr/>
          <a:lstStyle/>
          <a:p>
            <a:r>
              <a:rPr lang="en-US" sz="3200"/>
              <a:t>Channel Partitioning MAC protocols: FDMA</a:t>
            </a:r>
            <a:endParaRPr lang="en-US"/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370013"/>
            <a:ext cx="822325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FDMA: frequency division multiple access</a:t>
            </a:r>
            <a:r>
              <a:rPr lang="en-US"/>
              <a:t> </a:t>
            </a:r>
          </a:p>
          <a:p>
            <a:r>
              <a:rPr lang="en-US" sz="2400"/>
              <a:t>channel spectrum divided into frequency bands</a:t>
            </a:r>
          </a:p>
          <a:p>
            <a:r>
              <a:rPr lang="en-US" sz="2400"/>
              <a:t>each station assigned fixed frequency band</a:t>
            </a:r>
          </a:p>
          <a:p>
            <a:r>
              <a:rPr lang="en-US" sz="2400"/>
              <a:t>unused transmission time in frequency bands go idle </a:t>
            </a:r>
          </a:p>
          <a:p>
            <a:r>
              <a:rPr lang="en-US" sz="2400"/>
              <a:t>example: 6-station LAN, 1,3,4 have pkt, frequency bands 2,5,6 idle </a:t>
            </a:r>
            <a:endParaRPr lang="en-US"/>
          </a:p>
        </p:txBody>
      </p:sp>
      <p:sp>
        <p:nvSpPr>
          <p:cNvPr id="535556" name="Rectangle 4"/>
          <p:cNvSpPr>
            <a:spLocks noChangeArrowheads="1"/>
          </p:cNvSpPr>
          <p:nvPr/>
        </p:nvSpPr>
        <p:spPr bwMode="auto">
          <a:xfrm>
            <a:off x="4627563" y="4138613"/>
            <a:ext cx="627062" cy="22510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57" name="Line 5"/>
          <p:cNvSpPr>
            <a:spLocks noChangeShapeType="1"/>
          </p:cNvSpPr>
          <p:nvPr/>
        </p:nvSpPr>
        <p:spPr bwMode="auto">
          <a:xfrm flipV="1">
            <a:off x="4625975" y="5243513"/>
            <a:ext cx="6223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58" name="Line 6"/>
          <p:cNvSpPr>
            <a:spLocks noChangeShapeType="1"/>
          </p:cNvSpPr>
          <p:nvPr/>
        </p:nvSpPr>
        <p:spPr bwMode="auto">
          <a:xfrm flipV="1">
            <a:off x="4621213" y="5635625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59" name="Line 7"/>
          <p:cNvSpPr>
            <a:spLocks noChangeShapeType="1"/>
          </p:cNvSpPr>
          <p:nvPr/>
        </p:nvSpPr>
        <p:spPr bwMode="auto">
          <a:xfrm flipV="1">
            <a:off x="4625975" y="6021388"/>
            <a:ext cx="6270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60" name="Line 8"/>
          <p:cNvSpPr>
            <a:spLocks noChangeShapeType="1"/>
          </p:cNvSpPr>
          <p:nvPr/>
        </p:nvSpPr>
        <p:spPr bwMode="auto">
          <a:xfrm flipV="1">
            <a:off x="4621213" y="4857750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61" name="Line 9"/>
          <p:cNvSpPr>
            <a:spLocks noChangeShapeType="1"/>
          </p:cNvSpPr>
          <p:nvPr/>
        </p:nvSpPr>
        <p:spPr bwMode="auto">
          <a:xfrm flipV="1">
            <a:off x="4625975" y="4471988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63" name="Line 11"/>
          <p:cNvSpPr>
            <a:spLocks noChangeShapeType="1"/>
          </p:cNvSpPr>
          <p:nvPr/>
        </p:nvSpPr>
        <p:spPr bwMode="auto">
          <a:xfrm>
            <a:off x="5346700" y="44116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64" name="Freeform 12"/>
          <p:cNvSpPr>
            <a:spLocks/>
          </p:cNvSpPr>
          <p:nvPr/>
        </p:nvSpPr>
        <p:spPr bwMode="auto">
          <a:xfrm>
            <a:off x="5494338" y="4292600"/>
            <a:ext cx="1728787" cy="114300"/>
          </a:xfrm>
          <a:custGeom>
            <a:avLst/>
            <a:gdLst>
              <a:gd name="T0" fmla="*/ 0 w 1089"/>
              <a:gd name="T1" fmla="*/ 72 h 72"/>
              <a:gd name="T2" fmla="*/ 0 w 1089"/>
              <a:gd name="T3" fmla="*/ 3 h 72"/>
              <a:gd name="T4" fmla="*/ 1089 w 1089"/>
              <a:gd name="T5" fmla="*/ 0 h 72"/>
              <a:gd name="T6" fmla="*/ 1089 w 1089"/>
              <a:gd name="T7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65" name="Line 13"/>
          <p:cNvSpPr>
            <a:spLocks noChangeShapeType="1"/>
          </p:cNvSpPr>
          <p:nvPr/>
        </p:nvSpPr>
        <p:spPr bwMode="auto">
          <a:xfrm>
            <a:off x="5394325" y="4814888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67" name="Line 15"/>
          <p:cNvSpPr>
            <a:spLocks noChangeShapeType="1"/>
          </p:cNvSpPr>
          <p:nvPr/>
        </p:nvSpPr>
        <p:spPr bwMode="auto">
          <a:xfrm>
            <a:off x="5394325" y="5213350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68" name="Freeform 16"/>
          <p:cNvSpPr>
            <a:spLocks/>
          </p:cNvSpPr>
          <p:nvPr/>
        </p:nvSpPr>
        <p:spPr bwMode="auto">
          <a:xfrm>
            <a:off x="5541963" y="5094288"/>
            <a:ext cx="1728787" cy="114300"/>
          </a:xfrm>
          <a:custGeom>
            <a:avLst/>
            <a:gdLst>
              <a:gd name="T0" fmla="*/ 0 w 1089"/>
              <a:gd name="T1" fmla="*/ 72 h 72"/>
              <a:gd name="T2" fmla="*/ 0 w 1089"/>
              <a:gd name="T3" fmla="*/ 3 h 72"/>
              <a:gd name="T4" fmla="*/ 1089 w 1089"/>
              <a:gd name="T5" fmla="*/ 0 h 72"/>
              <a:gd name="T6" fmla="*/ 1089 w 1089"/>
              <a:gd name="T7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5569" name="Group 17"/>
          <p:cNvGrpSpPr>
            <a:grpSpLocks/>
          </p:cNvGrpSpPr>
          <p:nvPr/>
        </p:nvGrpSpPr>
        <p:grpSpPr bwMode="auto">
          <a:xfrm>
            <a:off x="5411788" y="5499100"/>
            <a:ext cx="2228850" cy="119063"/>
            <a:chOff x="1884" y="2826"/>
            <a:chExt cx="1404" cy="75"/>
          </a:xfrm>
        </p:grpSpPr>
        <p:sp>
          <p:nvSpPr>
            <p:cNvPr id="535570" name="Line 18"/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571" name="Freeform 19"/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solidFill>
              <a:srgbClr val="00CC66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5572" name="Line 20"/>
          <p:cNvSpPr>
            <a:spLocks noChangeShapeType="1"/>
          </p:cNvSpPr>
          <p:nvPr/>
        </p:nvSpPr>
        <p:spPr bwMode="auto">
          <a:xfrm>
            <a:off x="5441950" y="60245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73" name="Line 21"/>
          <p:cNvSpPr>
            <a:spLocks noChangeShapeType="1"/>
          </p:cNvSpPr>
          <p:nvPr/>
        </p:nvSpPr>
        <p:spPr bwMode="auto">
          <a:xfrm>
            <a:off x="5448300" y="63547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74" name="Text Box 22"/>
          <p:cNvSpPr txBox="1">
            <a:spLocks noChangeArrowheads="1"/>
          </p:cNvSpPr>
          <p:nvPr/>
        </p:nvSpPr>
        <p:spPr bwMode="auto">
          <a:xfrm rot="-5400000">
            <a:off x="3393281" y="4987132"/>
            <a:ext cx="1939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0"/>
              <a:t>frequency bands</a:t>
            </a:r>
          </a:p>
        </p:txBody>
      </p:sp>
      <p:sp>
        <p:nvSpPr>
          <p:cNvPr id="535575" name="Text Box 23"/>
          <p:cNvSpPr txBox="1">
            <a:spLocks noChangeArrowheads="1"/>
          </p:cNvSpPr>
          <p:nvPr/>
        </p:nvSpPr>
        <p:spPr bwMode="auto">
          <a:xfrm rot="67766">
            <a:off x="7332663" y="3965575"/>
            <a:ext cx="6588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0"/>
              <a:t>time</a:t>
            </a:r>
          </a:p>
        </p:txBody>
      </p:sp>
      <p:sp>
        <p:nvSpPr>
          <p:cNvPr id="535606" name="Freeform 54"/>
          <p:cNvSpPr>
            <a:spLocks/>
          </p:cNvSpPr>
          <p:nvPr/>
        </p:nvSpPr>
        <p:spPr bwMode="auto">
          <a:xfrm>
            <a:off x="2032000" y="4348163"/>
            <a:ext cx="595313" cy="1538287"/>
          </a:xfrm>
          <a:custGeom>
            <a:avLst/>
            <a:gdLst>
              <a:gd name="T0" fmla="*/ 375 w 375"/>
              <a:gd name="T1" fmla="*/ 0 h 969"/>
              <a:gd name="T2" fmla="*/ 0 w 375"/>
              <a:gd name="T3" fmla="*/ 485 h 969"/>
              <a:gd name="T4" fmla="*/ 375 w 375"/>
              <a:gd name="T5" fmla="*/ 969 h 969"/>
              <a:gd name="T6" fmla="*/ 375 w 375"/>
              <a:gd name="T7" fmla="*/ 0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5" h="969">
                <a:moveTo>
                  <a:pt x="375" y="0"/>
                </a:moveTo>
                <a:lnTo>
                  <a:pt x="0" y="485"/>
                </a:lnTo>
                <a:lnTo>
                  <a:pt x="375" y="969"/>
                </a:lnTo>
                <a:lnTo>
                  <a:pt x="375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5608" name="Group 56"/>
          <p:cNvGrpSpPr>
            <a:grpSpLocks/>
          </p:cNvGrpSpPr>
          <p:nvPr/>
        </p:nvGrpSpPr>
        <p:grpSpPr bwMode="auto">
          <a:xfrm>
            <a:off x="293688" y="4986338"/>
            <a:ext cx="1666875" cy="314325"/>
            <a:chOff x="1614" y="1494"/>
            <a:chExt cx="1050" cy="198"/>
          </a:xfrm>
        </p:grpSpPr>
        <p:sp>
          <p:nvSpPr>
            <p:cNvPr id="535609" name="Rectangle 57"/>
            <p:cNvSpPr>
              <a:spLocks noChangeArrowheads="1"/>
            </p:cNvSpPr>
            <p:nvPr/>
          </p:nvSpPr>
          <p:spPr bwMode="auto">
            <a:xfrm>
              <a:off x="2358" y="1500"/>
              <a:ext cx="168" cy="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610" name="Freeform 58"/>
            <p:cNvSpPr>
              <a:spLocks/>
            </p:cNvSpPr>
            <p:nvPr/>
          </p:nvSpPr>
          <p:spPr bwMode="auto">
            <a:xfrm>
              <a:off x="1614" y="1494"/>
              <a:ext cx="896" cy="198"/>
            </a:xfrm>
            <a:custGeom>
              <a:avLst/>
              <a:gdLst>
                <a:gd name="T0" fmla="*/ 18 w 896"/>
                <a:gd name="T1" fmla="*/ 0 h 198"/>
                <a:gd name="T2" fmla="*/ 0 w 896"/>
                <a:gd name="T3" fmla="*/ 96 h 198"/>
                <a:gd name="T4" fmla="*/ 18 w 896"/>
                <a:gd name="T5" fmla="*/ 198 h 198"/>
                <a:gd name="T6" fmla="*/ 774 w 896"/>
                <a:gd name="T7" fmla="*/ 198 h 198"/>
                <a:gd name="T8" fmla="*/ 750 w 896"/>
                <a:gd name="T9" fmla="*/ 90 h 198"/>
                <a:gd name="T10" fmla="*/ 774 w 896"/>
                <a:gd name="T11" fmla="*/ 0 h 198"/>
                <a:gd name="T12" fmla="*/ 18 w 896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6" h="198">
                  <a:moveTo>
                    <a:pt x="18" y="0"/>
                  </a:moveTo>
                  <a:lnTo>
                    <a:pt x="0" y="96"/>
                  </a:lnTo>
                  <a:lnTo>
                    <a:pt x="18" y="198"/>
                  </a:lnTo>
                  <a:lnTo>
                    <a:pt x="774" y="198"/>
                  </a:lnTo>
                  <a:cubicBezTo>
                    <a:pt x="896" y="180"/>
                    <a:pt x="750" y="123"/>
                    <a:pt x="750" y="90"/>
                  </a:cubicBezTo>
                  <a:cubicBezTo>
                    <a:pt x="750" y="57"/>
                    <a:pt x="896" y="15"/>
                    <a:pt x="774" y="0"/>
                  </a:cubicBezTo>
                  <a:lnTo>
                    <a:pt x="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611" name="Oval 59"/>
            <p:cNvSpPr>
              <a:spLocks noChangeArrowheads="1"/>
            </p:cNvSpPr>
            <p:nvPr/>
          </p:nvSpPr>
          <p:spPr bwMode="auto">
            <a:xfrm>
              <a:off x="2502" y="1506"/>
              <a:ext cx="6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612" name="Line 60"/>
            <p:cNvSpPr>
              <a:spLocks noChangeShapeType="1"/>
            </p:cNvSpPr>
            <p:nvPr/>
          </p:nvSpPr>
          <p:spPr bwMode="auto">
            <a:xfrm>
              <a:off x="2526" y="1584"/>
              <a:ext cx="1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5617" name="Freeform 65"/>
          <p:cNvSpPr>
            <a:spLocks/>
          </p:cNvSpPr>
          <p:nvPr/>
        </p:nvSpPr>
        <p:spPr bwMode="auto">
          <a:xfrm>
            <a:off x="2803525" y="5040313"/>
            <a:ext cx="892175" cy="173037"/>
          </a:xfrm>
          <a:custGeom>
            <a:avLst/>
            <a:gdLst>
              <a:gd name="T0" fmla="*/ 4 w 562"/>
              <a:gd name="T1" fmla="*/ 264 h 266"/>
              <a:gd name="T2" fmla="*/ 52 w 562"/>
              <a:gd name="T3" fmla="*/ 6 h 266"/>
              <a:gd name="T4" fmla="*/ 108 w 562"/>
              <a:gd name="T5" fmla="*/ 266 h 266"/>
              <a:gd name="T6" fmla="*/ 174 w 562"/>
              <a:gd name="T7" fmla="*/ 0 h 266"/>
              <a:gd name="T8" fmla="*/ 228 w 562"/>
              <a:gd name="T9" fmla="*/ 264 h 266"/>
              <a:gd name="T10" fmla="*/ 288 w 562"/>
              <a:gd name="T11" fmla="*/ 8 h 266"/>
              <a:gd name="T12" fmla="*/ 354 w 562"/>
              <a:gd name="T13" fmla="*/ 266 h 266"/>
              <a:gd name="T14" fmla="*/ 402 w 562"/>
              <a:gd name="T15" fmla="*/ 8 h 266"/>
              <a:gd name="T16" fmla="*/ 464 w 562"/>
              <a:gd name="T17" fmla="*/ 264 h 266"/>
              <a:gd name="T18" fmla="*/ 506 w 562"/>
              <a:gd name="T19" fmla="*/ 6 h 266"/>
              <a:gd name="T20" fmla="*/ 556 w 562"/>
              <a:gd name="T21" fmla="*/ 26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5618" name="Freeform 66"/>
          <p:cNvSpPr>
            <a:spLocks/>
          </p:cNvSpPr>
          <p:nvPr/>
        </p:nvSpPr>
        <p:spPr bwMode="auto">
          <a:xfrm>
            <a:off x="2846388" y="4270375"/>
            <a:ext cx="427037" cy="219075"/>
          </a:xfrm>
          <a:custGeom>
            <a:avLst/>
            <a:gdLst>
              <a:gd name="T0" fmla="*/ 4 w 562"/>
              <a:gd name="T1" fmla="*/ 264 h 266"/>
              <a:gd name="T2" fmla="*/ 52 w 562"/>
              <a:gd name="T3" fmla="*/ 6 h 266"/>
              <a:gd name="T4" fmla="*/ 108 w 562"/>
              <a:gd name="T5" fmla="*/ 266 h 266"/>
              <a:gd name="T6" fmla="*/ 174 w 562"/>
              <a:gd name="T7" fmla="*/ 0 h 266"/>
              <a:gd name="T8" fmla="*/ 228 w 562"/>
              <a:gd name="T9" fmla="*/ 264 h 266"/>
              <a:gd name="T10" fmla="*/ 288 w 562"/>
              <a:gd name="T11" fmla="*/ 8 h 266"/>
              <a:gd name="T12" fmla="*/ 354 w 562"/>
              <a:gd name="T13" fmla="*/ 266 h 266"/>
              <a:gd name="T14" fmla="*/ 402 w 562"/>
              <a:gd name="T15" fmla="*/ 8 h 266"/>
              <a:gd name="T16" fmla="*/ 464 w 562"/>
              <a:gd name="T17" fmla="*/ 264 h 266"/>
              <a:gd name="T18" fmla="*/ 506 w 562"/>
              <a:gd name="T19" fmla="*/ 6 h 266"/>
              <a:gd name="T20" fmla="*/ 556 w 562"/>
              <a:gd name="T21" fmla="*/ 26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5620" name="Freeform 68"/>
          <p:cNvSpPr>
            <a:spLocks/>
          </p:cNvSpPr>
          <p:nvPr/>
        </p:nvSpPr>
        <p:spPr bwMode="auto">
          <a:xfrm>
            <a:off x="2755900" y="6069013"/>
            <a:ext cx="989013" cy="185737"/>
          </a:xfrm>
          <a:custGeom>
            <a:avLst/>
            <a:gdLst>
              <a:gd name="T0" fmla="*/ 20 w 623"/>
              <a:gd name="T1" fmla="*/ 113 h 117"/>
              <a:gd name="T2" fmla="*/ 114 w 623"/>
              <a:gd name="T3" fmla="*/ 2 h 117"/>
              <a:gd name="T4" fmla="*/ 256 w 623"/>
              <a:gd name="T5" fmla="*/ 114 h 117"/>
              <a:gd name="T6" fmla="*/ 394 w 623"/>
              <a:gd name="T7" fmla="*/ 0 h 117"/>
              <a:gd name="T8" fmla="*/ 522 w 623"/>
              <a:gd name="T9" fmla="*/ 116 h 117"/>
              <a:gd name="T10" fmla="*/ 616 w 623"/>
              <a:gd name="T11" fmla="*/ 14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23" h="117">
                <a:moveTo>
                  <a:pt x="20" y="113"/>
                </a:moveTo>
                <a:cubicBezTo>
                  <a:pt x="44" y="68"/>
                  <a:pt x="0" y="1"/>
                  <a:pt x="114" y="2"/>
                </a:cubicBezTo>
                <a:cubicBezTo>
                  <a:pt x="233" y="1"/>
                  <a:pt x="144" y="114"/>
                  <a:pt x="256" y="114"/>
                </a:cubicBezTo>
                <a:cubicBezTo>
                  <a:pt x="368" y="114"/>
                  <a:pt x="288" y="0"/>
                  <a:pt x="394" y="0"/>
                </a:cubicBezTo>
                <a:cubicBezTo>
                  <a:pt x="500" y="0"/>
                  <a:pt x="421" y="117"/>
                  <a:pt x="522" y="116"/>
                </a:cubicBezTo>
                <a:cubicBezTo>
                  <a:pt x="623" y="115"/>
                  <a:pt x="570" y="64"/>
                  <a:pt x="616" y="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5621" name="Text Box 69"/>
          <p:cNvSpPr txBox="1">
            <a:spLocks noChangeArrowheads="1"/>
          </p:cNvSpPr>
          <p:nvPr/>
        </p:nvSpPr>
        <p:spPr bwMode="auto">
          <a:xfrm>
            <a:off x="442913" y="5703888"/>
            <a:ext cx="1314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0"/>
              <a:t>FDM cable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855DBF22-2150-4BE2-9401-0B1286DA625D}" type="slidenum">
              <a:rPr lang="en-US"/>
              <a:pPr/>
              <a:t>17</a:t>
            </a:fld>
            <a:endParaRPr lang="en-US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Access Protocols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When node has packet to send</a:t>
            </a:r>
          </a:p>
          <a:p>
            <a:pPr lvl="1"/>
            <a:r>
              <a:rPr lang="en-US" sz="2000"/>
              <a:t>transmit at full channel data rate R.</a:t>
            </a:r>
          </a:p>
          <a:p>
            <a:pPr lvl="1"/>
            <a:r>
              <a:rPr lang="en-US" sz="2000"/>
              <a:t>no </a:t>
            </a:r>
            <a:r>
              <a:rPr lang="en-US" sz="2000" i="1"/>
              <a:t>a priori</a:t>
            </a:r>
            <a:r>
              <a:rPr lang="en-US" sz="2000"/>
              <a:t> coordination among nodes</a:t>
            </a:r>
          </a:p>
          <a:p>
            <a:r>
              <a:rPr lang="en-US" sz="2400"/>
              <a:t>two or more transmitting nodes </a:t>
            </a:r>
            <a:r>
              <a:rPr lang="en-US" sz="2400">
                <a:latin typeface="MS Mincho" pitchFamily="49" charset="-128"/>
                <a:ea typeface="MS Mincho" pitchFamily="49" charset="-128"/>
              </a:rPr>
              <a:t>➜</a:t>
            </a:r>
            <a:r>
              <a:rPr lang="en-US" sz="2400"/>
              <a:t> “collision”,</a:t>
            </a:r>
          </a:p>
          <a:p>
            <a:r>
              <a:rPr lang="en-US" sz="2400">
                <a:solidFill>
                  <a:srgbClr val="FF0000"/>
                </a:solidFill>
              </a:rPr>
              <a:t>random access MAC protocol</a:t>
            </a:r>
            <a:r>
              <a:rPr lang="en-US" sz="2400"/>
              <a:t> specifies: </a:t>
            </a:r>
          </a:p>
          <a:p>
            <a:pPr lvl="1"/>
            <a:r>
              <a:rPr lang="en-US" sz="2000"/>
              <a:t>how to detect collisions</a:t>
            </a:r>
          </a:p>
          <a:p>
            <a:pPr lvl="1"/>
            <a:r>
              <a:rPr lang="en-US" sz="2000"/>
              <a:t>how to recover from collisions (e.g., via delayed retransmissions)</a:t>
            </a:r>
          </a:p>
          <a:p>
            <a:r>
              <a:rPr lang="en-US" sz="2400"/>
              <a:t>Examples of random access MAC protocols:</a:t>
            </a:r>
          </a:p>
          <a:p>
            <a:pPr lvl="1"/>
            <a:r>
              <a:rPr lang="en-US" sz="2000"/>
              <a:t>slotted ALOHA</a:t>
            </a:r>
          </a:p>
          <a:p>
            <a:pPr lvl="1"/>
            <a:r>
              <a:rPr lang="en-US" sz="2000"/>
              <a:t>ALOHA</a:t>
            </a:r>
          </a:p>
          <a:p>
            <a:pPr lvl="1"/>
            <a:r>
              <a:rPr lang="en-US" sz="2000"/>
              <a:t>CSMA, CSMA/CD, CSMA/CA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C6771264-B4D0-4A83-A7EA-05E1962C5915}" type="slidenum">
              <a:rPr lang="en-US"/>
              <a:pPr/>
              <a:t>18</a:t>
            </a:fld>
            <a:endParaRPr lang="en-US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228600"/>
            <a:ext cx="8464550" cy="1143000"/>
          </a:xfrm>
        </p:spPr>
        <p:txBody>
          <a:bodyPr/>
          <a:lstStyle/>
          <a:p>
            <a:r>
              <a:rPr lang="en-US" sz="3600" dirty="0"/>
              <a:t>CSMA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(</a:t>
            </a:r>
            <a:r>
              <a:rPr lang="en-US" sz="3600" dirty="0"/>
              <a:t>Carrier Sense Multiple Access)</a:t>
            </a:r>
            <a:endParaRPr lang="en-US" dirty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89113"/>
            <a:ext cx="8296275" cy="32464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CSMA:</a:t>
            </a:r>
            <a:r>
              <a:rPr lang="en-US" sz="2400" dirty="0"/>
              <a:t> listen before transmit: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If channel sensed idle: transmit entire frame</a:t>
            </a:r>
          </a:p>
          <a:p>
            <a:r>
              <a:rPr lang="en-US" sz="2400" dirty="0"/>
              <a:t>If channel sensed busy, defer transmission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human analogy: don’t interrupt others!</a:t>
            </a:r>
          </a:p>
        </p:txBody>
      </p:sp>
    </p:spTree>
    <p:extLst>
      <p:ext uri="{BB962C8B-B14F-4D97-AF65-F5344CB8AC3E}">
        <p14:creationId xmlns:p14="http://schemas.microsoft.com/office/powerpoint/2010/main" val="2030197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846DCDCF-A636-40F0-8C31-58C9F53F30F9}" type="slidenum">
              <a:rPr lang="en-US"/>
              <a:pPr/>
              <a:t>19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CSMA collisions</a:t>
            </a:r>
          </a:p>
        </p:txBody>
      </p:sp>
      <p:pic>
        <p:nvPicPr>
          <p:cNvPr id="180227" name="Picture 3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1322388"/>
            <a:ext cx="4287837" cy="504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307975" y="1536700"/>
            <a:ext cx="37941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i="0">
                <a:solidFill>
                  <a:schemeClr val="accent2"/>
                </a:solidFill>
              </a:rPr>
              <a:t>collisions </a:t>
            </a:r>
            <a:r>
              <a:rPr lang="en-US" sz="2400">
                <a:solidFill>
                  <a:schemeClr val="accent2"/>
                </a:solidFill>
              </a:rPr>
              <a:t>can</a:t>
            </a:r>
            <a:r>
              <a:rPr lang="en-US" sz="2400" i="0">
                <a:solidFill>
                  <a:schemeClr val="accent2"/>
                </a:solidFill>
              </a:rPr>
              <a:t> still occur:</a:t>
            </a:r>
            <a:endParaRPr lang="en-US" sz="2400" i="0"/>
          </a:p>
          <a:p>
            <a:r>
              <a:rPr lang="en-US" sz="2000" i="0"/>
              <a:t>propagation delay means </a:t>
            </a:r>
          </a:p>
          <a:p>
            <a:r>
              <a:rPr lang="en-US" sz="2000" i="0"/>
              <a:t>two nodes may not hear</a:t>
            </a:r>
          </a:p>
          <a:p>
            <a:r>
              <a:rPr lang="en-US" sz="2000" i="0"/>
              <a:t>each other’s transmission</a:t>
            </a:r>
            <a:endParaRPr lang="en-US" sz="2400" i="0">
              <a:latin typeface="Times New Roman" pitchFamily="18" charset="0"/>
            </a:endParaRPr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307975" y="3059113"/>
            <a:ext cx="34988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i="0">
                <a:solidFill>
                  <a:schemeClr val="accent2"/>
                </a:solidFill>
              </a:rPr>
              <a:t>collision:</a:t>
            </a:r>
            <a:endParaRPr lang="en-US" sz="2400" i="0"/>
          </a:p>
          <a:p>
            <a:r>
              <a:rPr lang="en-US" sz="2000" i="0"/>
              <a:t>entire packet transmission </a:t>
            </a:r>
          </a:p>
          <a:p>
            <a:r>
              <a:rPr lang="en-US" sz="2000" i="0"/>
              <a:t>time wasted</a:t>
            </a:r>
            <a:endParaRPr lang="en-US" sz="2000" i="0">
              <a:latin typeface="Times New Roman" pitchFamily="18" charset="0"/>
            </a:endParaRPr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4759325" y="874713"/>
            <a:ext cx="3546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i="0"/>
              <a:t>spatial layout of nodes </a:t>
            </a:r>
            <a:endParaRPr lang="en-US" sz="2000" i="0">
              <a:latin typeface="Times New Roman" pitchFamily="18" charset="0"/>
            </a:endParaRPr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307975" y="4125913"/>
            <a:ext cx="413543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</a:rPr>
              <a:t>note:</a:t>
            </a:r>
            <a:endParaRPr lang="en-US" sz="2400" i="0" dirty="0"/>
          </a:p>
          <a:p>
            <a:r>
              <a:rPr lang="en-US" sz="2000" i="0" dirty="0"/>
              <a:t>role of distance &amp; propagation delay in determining collision probability</a:t>
            </a:r>
            <a:endParaRPr lang="en-US" sz="2000" i="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12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Link Layer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DD4E9631-F9CE-4DFE-8AFB-EF46B08695DC}" type="slidenum">
              <a:rPr lang="en-US"/>
              <a:pPr/>
              <a:t>2</a:t>
            </a:fld>
            <a:endParaRPr lang="en-US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0"/>
            <a:ext cx="7772400" cy="1143000"/>
          </a:xfrm>
        </p:spPr>
        <p:txBody>
          <a:bodyPr/>
          <a:lstStyle/>
          <a:p>
            <a:r>
              <a:rPr lang="en-US"/>
              <a:t>Link layer: context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8925" y="1258888"/>
            <a:ext cx="4151313" cy="4648200"/>
          </a:xfrm>
        </p:spPr>
        <p:txBody>
          <a:bodyPr/>
          <a:lstStyle/>
          <a:p>
            <a:r>
              <a:rPr lang="en-US" sz="2400" dirty="0"/>
              <a:t>datagram transferred by different link protocols over different links:</a:t>
            </a:r>
          </a:p>
          <a:p>
            <a:pPr lvl="1"/>
            <a:r>
              <a:rPr lang="en-US" sz="2000" dirty="0"/>
              <a:t>e.g., Ethernet on first link, frame relay on intermediate links, 802.11 on last link</a:t>
            </a:r>
          </a:p>
          <a:p>
            <a:r>
              <a:rPr lang="en-US" sz="2400" dirty="0"/>
              <a:t>each  link protocol provides different services</a:t>
            </a:r>
          </a:p>
          <a:p>
            <a:pPr lvl="1"/>
            <a:r>
              <a:rPr lang="en-US" sz="2000" dirty="0"/>
              <a:t>e.g., may or may not provide </a:t>
            </a:r>
            <a:r>
              <a:rPr lang="en-US" sz="2000" dirty="0" smtClean="0"/>
              <a:t>reliable data transport over </a:t>
            </a:r>
            <a:r>
              <a:rPr lang="en-US" sz="2000" dirty="0"/>
              <a:t>link</a:t>
            </a:r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06925" y="1123950"/>
            <a:ext cx="4187825" cy="4648200"/>
          </a:xfrm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transportation analogy</a:t>
            </a:r>
          </a:p>
          <a:p>
            <a:r>
              <a:rPr lang="en-US" sz="2000" dirty="0"/>
              <a:t>trip from </a:t>
            </a:r>
            <a:r>
              <a:rPr lang="en-US" sz="2000" dirty="0" smtClean="0"/>
              <a:t>Rose to Crete</a:t>
            </a:r>
            <a:endParaRPr lang="en-US" sz="2000" dirty="0"/>
          </a:p>
          <a:p>
            <a:pPr lvl="1"/>
            <a:r>
              <a:rPr lang="en-US" sz="2000" dirty="0"/>
              <a:t>limo: </a:t>
            </a:r>
            <a:r>
              <a:rPr lang="en-US" sz="2000" dirty="0" smtClean="0"/>
              <a:t>Rose to IND</a:t>
            </a:r>
            <a:endParaRPr lang="en-US" sz="2000" dirty="0"/>
          </a:p>
          <a:p>
            <a:pPr lvl="1"/>
            <a:r>
              <a:rPr lang="en-US" sz="2000" dirty="0"/>
              <a:t>plane: </a:t>
            </a:r>
            <a:r>
              <a:rPr lang="en-US" sz="2000" dirty="0" smtClean="0"/>
              <a:t>IND to Athens</a:t>
            </a:r>
            <a:endParaRPr lang="en-US" sz="2000" dirty="0"/>
          </a:p>
          <a:p>
            <a:pPr lvl="1"/>
            <a:r>
              <a:rPr lang="en-US" sz="2000" dirty="0" smtClean="0"/>
              <a:t>boat: Athens to Crete</a:t>
            </a:r>
            <a:endParaRPr lang="en-US" sz="2000" dirty="0"/>
          </a:p>
          <a:p>
            <a:r>
              <a:rPr lang="en-US" sz="2400" dirty="0"/>
              <a:t>tourist = </a:t>
            </a:r>
            <a:r>
              <a:rPr lang="en-US" sz="2400" dirty="0">
                <a:solidFill>
                  <a:srgbClr val="FF0000"/>
                </a:solidFill>
              </a:rPr>
              <a:t>datagram</a:t>
            </a:r>
            <a:endParaRPr lang="en-US" sz="2400" dirty="0"/>
          </a:p>
          <a:p>
            <a:r>
              <a:rPr lang="en-US" sz="2400" dirty="0"/>
              <a:t>transport segment = </a:t>
            </a:r>
            <a:r>
              <a:rPr lang="en-US" sz="2400" dirty="0">
                <a:solidFill>
                  <a:srgbClr val="FF0000"/>
                </a:solidFill>
              </a:rPr>
              <a:t>communication link</a:t>
            </a:r>
            <a:endParaRPr lang="en-US" sz="2400" dirty="0"/>
          </a:p>
          <a:p>
            <a:r>
              <a:rPr lang="en-US" sz="2400" dirty="0"/>
              <a:t>transportation mode = </a:t>
            </a:r>
            <a:r>
              <a:rPr lang="en-US" sz="2400" dirty="0">
                <a:solidFill>
                  <a:srgbClr val="FF0000"/>
                </a:solidFill>
              </a:rPr>
              <a:t>link layer protocol</a:t>
            </a:r>
            <a:endParaRPr lang="en-US" sz="2400" dirty="0"/>
          </a:p>
          <a:p>
            <a:r>
              <a:rPr lang="en-US" sz="2400" dirty="0"/>
              <a:t>travel agent = </a:t>
            </a:r>
            <a:r>
              <a:rPr lang="en-US" sz="2400" dirty="0">
                <a:solidFill>
                  <a:srgbClr val="FF0000"/>
                </a:solidFill>
              </a:rPr>
              <a:t>routing algorithm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D7C5EBDE-D3E7-48B4-BCAD-2AD5E763FA8D}" type="slidenum">
              <a:rPr lang="en-US"/>
              <a:pPr/>
              <a:t>20</a:t>
            </a:fld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CSMA/CD (Collision Detection)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826452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CSMA/CD:</a:t>
            </a:r>
            <a:r>
              <a:rPr lang="en-US"/>
              <a:t> carrier sensing, deferral as in CSMA</a:t>
            </a:r>
          </a:p>
          <a:p>
            <a:pPr lvl="1"/>
            <a:r>
              <a:rPr lang="en-US"/>
              <a:t>collisions </a:t>
            </a:r>
            <a:r>
              <a:rPr lang="en-US" i="1"/>
              <a:t>detected</a:t>
            </a:r>
            <a:r>
              <a:rPr lang="en-US"/>
              <a:t> within short time</a:t>
            </a:r>
          </a:p>
          <a:p>
            <a:pPr lvl="1"/>
            <a:r>
              <a:rPr lang="en-US"/>
              <a:t>colliding transmissions aborted, reducing channel wastage </a:t>
            </a:r>
          </a:p>
          <a:p>
            <a:r>
              <a:rPr lang="en-US"/>
              <a:t>collision detection:</a:t>
            </a:r>
            <a:r>
              <a:rPr lang="en-US" sz="2400"/>
              <a:t> </a:t>
            </a:r>
          </a:p>
          <a:p>
            <a:pPr lvl="1"/>
            <a:r>
              <a:rPr lang="en-US"/>
              <a:t>easy in wired LANs: measure signal strengths, compare transmitted, received signals</a:t>
            </a:r>
          </a:p>
          <a:p>
            <a:pPr lvl="1"/>
            <a:r>
              <a:rPr lang="en-US"/>
              <a:t>difficult in wireless LANs: received signal strength overwhelmed by local transmission strength </a:t>
            </a:r>
          </a:p>
          <a:p>
            <a:r>
              <a:rPr lang="en-US"/>
              <a:t>human analogy: the polite conversationalist </a:t>
            </a:r>
          </a:p>
        </p:txBody>
      </p:sp>
    </p:spTree>
    <p:extLst>
      <p:ext uri="{BB962C8B-B14F-4D97-AF65-F5344CB8AC3E}">
        <p14:creationId xmlns:p14="http://schemas.microsoft.com/office/powerpoint/2010/main" val="2443485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E065CE06-8985-40C4-8635-443181F05199}" type="slidenum">
              <a:rPr lang="en-US"/>
              <a:pPr/>
              <a:t>21</a:t>
            </a:fld>
            <a:endParaRPr lang="en-U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“Taking Turns” MAC protocols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0099"/>
                </a:solidFill>
              </a:rPr>
              <a:t>channel partitioning MAC protocols:</a:t>
            </a:r>
            <a:endParaRPr lang="en-US" dirty="0">
              <a:solidFill>
                <a:srgbClr val="000099"/>
              </a:solidFill>
            </a:endParaRPr>
          </a:p>
          <a:p>
            <a:pPr lvl="1"/>
            <a:r>
              <a:rPr lang="en-US" dirty="0"/>
              <a:t>share channel </a:t>
            </a:r>
            <a:r>
              <a:rPr lang="en-US" i="1" dirty="0"/>
              <a:t>efficiently</a:t>
            </a:r>
            <a:r>
              <a:rPr lang="en-US" dirty="0"/>
              <a:t> and </a:t>
            </a:r>
            <a:r>
              <a:rPr lang="en-US" i="1" dirty="0"/>
              <a:t>fairly</a:t>
            </a:r>
            <a:r>
              <a:rPr lang="en-US" dirty="0"/>
              <a:t> at high load</a:t>
            </a:r>
          </a:p>
          <a:p>
            <a:pPr lvl="1"/>
            <a:r>
              <a:rPr lang="en-US" b="1" dirty="0"/>
              <a:t>inefficient at low load:</a:t>
            </a:r>
            <a:r>
              <a:rPr lang="en-US" dirty="0"/>
              <a:t> delay in channel access, 1/N bandwidth allocated even if only 1 active node! 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0099"/>
                </a:solidFill>
              </a:rPr>
              <a:t>random access MAC protocols</a:t>
            </a:r>
            <a:endParaRPr lang="en-US" dirty="0">
              <a:solidFill>
                <a:srgbClr val="000099"/>
              </a:solidFill>
            </a:endParaRPr>
          </a:p>
          <a:p>
            <a:pPr lvl="1"/>
            <a:r>
              <a:rPr lang="en-US" dirty="0"/>
              <a:t>efficient at low load: single node can fully utilize channel</a:t>
            </a:r>
          </a:p>
          <a:p>
            <a:pPr lvl="1"/>
            <a:r>
              <a:rPr lang="en-US" b="1" dirty="0"/>
              <a:t>high load: collision overhead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0099"/>
                </a:solidFill>
              </a:rPr>
              <a:t>“taking turns” protocols</a:t>
            </a:r>
            <a:endParaRPr lang="en-US" dirty="0">
              <a:solidFill>
                <a:srgbClr val="000099"/>
              </a:solidFill>
            </a:endParaRPr>
          </a:p>
          <a:p>
            <a:pPr lvl="1">
              <a:buFont typeface="Wingdings" pitchFamily="2" charset="2"/>
              <a:buNone/>
            </a:pPr>
            <a:r>
              <a:rPr lang="en-US" dirty="0"/>
              <a:t>look for best of both worlds!</a:t>
            </a:r>
          </a:p>
        </p:txBody>
      </p:sp>
    </p:spTree>
    <p:extLst>
      <p:ext uri="{BB962C8B-B14F-4D97-AF65-F5344CB8AC3E}">
        <p14:creationId xmlns:p14="http://schemas.microsoft.com/office/powerpoint/2010/main" val="476236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3FDCA421-9CEB-4B04-9302-B6D9ED390457}" type="slidenum">
              <a:rPr lang="en-US"/>
              <a:pPr/>
              <a:t>22</a:t>
            </a:fld>
            <a:endParaRPr lang="en-US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“Taking Turns” MAC protocols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1485900"/>
            <a:ext cx="346075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Polling:</a:t>
            </a:r>
            <a:r>
              <a:rPr lang="en-US" sz="2400" b="1"/>
              <a:t> </a:t>
            </a:r>
            <a:endParaRPr lang="en-US" sz="2400"/>
          </a:p>
          <a:p>
            <a:r>
              <a:rPr lang="en-US" sz="2400"/>
              <a:t>master node “invites” slave nodes to transmit in turn</a:t>
            </a:r>
          </a:p>
          <a:p>
            <a:r>
              <a:rPr lang="en-US" sz="2400"/>
              <a:t>typically used with “dumb” slave devices</a:t>
            </a:r>
          </a:p>
          <a:p>
            <a:r>
              <a:rPr lang="en-US" sz="2400"/>
              <a:t>concerns:</a:t>
            </a:r>
          </a:p>
          <a:p>
            <a:pPr lvl="1"/>
            <a:r>
              <a:rPr lang="en-US" sz="2000"/>
              <a:t>polling overhead </a:t>
            </a:r>
          </a:p>
          <a:p>
            <a:pPr lvl="1"/>
            <a:r>
              <a:rPr lang="en-US" sz="2000"/>
              <a:t>latency</a:t>
            </a:r>
          </a:p>
          <a:p>
            <a:pPr lvl="1"/>
            <a:r>
              <a:rPr lang="en-US" sz="2000"/>
              <a:t>single point of failure (master)</a:t>
            </a:r>
            <a:endParaRPr lang="en-US"/>
          </a:p>
        </p:txBody>
      </p:sp>
      <p:graphicFrame>
        <p:nvGraphicFramePr>
          <p:cNvPr id="184327" name="Object 7"/>
          <p:cNvGraphicFramePr>
            <a:graphicFrameLocks noChangeAspect="1"/>
          </p:cNvGraphicFramePr>
          <p:nvPr/>
        </p:nvGraphicFramePr>
        <p:xfrm>
          <a:off x="5426075" y="2446338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00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6075" y="2446338"/>
                        <a:ext cx="5222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44" name="Line 24"/>
          <p:cNvSpPr>
            <a:spLocks noChangeShapeType="1"/>
          </p:cNvSpPr>
          <p:nvPr/>
        </p:nvSpPr>
        <p:spPr bwMode="auto">
          <a:xfrm flipH="1">
            <a:off x="5286375" y="2717800"/>
            <a:ext cx="927100" cy="177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45" name="Line 25"/>
          <p:cNvSpPr>
            <a:spLocks noChangeShapeType="1"/>
          </p:cNvSpPr>
          <p:nvPr/>
        </p:nvSpPr>
        <p:spPr bwMode="auto">
          <a:xfrm>
            <a:off x="5927725" y="2768600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1" name="Line 31"/>
          <p:cNvSpPr>
            <a:spLocks noChangeShapeType="1"/>
          </p:cNvSpPr>
          <p:nvPr/>
        </p:nvSpPr>
        <p:spPr bwMode="auto">
          <a:xfrm>
            <a:off x="6076950" y="2982913"/>
            <a:ext cx="85883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84352" name="Object 32"/>
          <p:cNvGraphicFramePr>
            <a:graphicFrameLocks noChangeAspect="1"/>
          </p:cNvGraphicFramePr>
          <p:nvPr/>
        </p:nvGraphicFramePr>
        <p:xfrm>
          <a:off x="6835775" y="2679700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01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775" y="2679700"/>
                        <a:ext cx="5222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4" name="Object 34"/>
          <p:cNvGraphicFramePr>
            <a:graphicFrameLocks noChangeAspect="1"/>
          </p:cNvGraphicFramePr>
          <p:nvPr/>
        </p:nvGraphicFramePr>
        <p:xfrm>
          <a:off x="5154613" y="2974975"/>
          <a:ext cx="5222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02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3" y="2974975"/>
                        <a:ext cx="52228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5" name="Line 35"/>
          <p:cNvSpPr>
            <a:spLocks noChangeShapeType="1"/>
          </p:cNvSpPr>
          <p:nvPr/>
        </p:nvSpPr>
        <p:spPr bwMode="auto">
          <a:xfrm>
            <a:off x="5656263" y="32972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84356" name="Object 36"/>
          <p:cNvGraphicFramePr>
            <a:graphicFrameLocks noChangeAspect="1"/>
          </p:cNvGraphicFramePr>
          <p:nvPr/>
        </p:nvGraphicFramePr>
        <p:xfrm>
          <a:off x="4883150" y="3503613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03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3503613"/>
                        <a:ext cx="5222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7" name="Line 37"/>
          <p:cNvSpPr>
            <a:spLocks noChangeShapeType="1"/>
          </p:cNvSpPr>
          <p:nvPr/>
        </p:nvSpPr>
        <p:spPr bwMode="auto">
          <a:xfrm>
            <a:off x="5384800" y="382587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84358" name="Object 38"/>
          <p:cNvGraphicFramePr>
            <a:graphicFrameLocks noChangeAspect="1"/>
          </p:cNvGraphicFramePr>
          <p:nvPr/>
        </p:nvGraphicFramePr>
        <p:xfrm>
          <a:off x="4611688" y="4032250"/>
          <a:ext cx="5222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04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688" y="4032250"/>
                        <a:ext cx="52228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9" name="Line 39"/>
          <p:cNvSpPr>
            <a:spLocks noChangeShapeType="1"/>
          </p:cNvSpPr>
          <p:nvPr/>
        </p:nvSpPr>
        <p:spPr bwMode="auto">
          <a:xfrm>
            <a:off x="5113338" y="4354513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0" name="Text Box 40"/>
          <p:cNvSpPr txBox="1">
            <a:spLocks noChangeArrowheads="1"/>
          </p:cNvSpPr>
          <p:nvPr/>
        </p:nvSpPr>
        <p:spPr bwMode="auto">
          <a:xfrm>
            <a:off x="6616700" y="3141663"/>
            <a:ext cx="933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0"/>
              <a:t>master</a:t>
            </a:r>
          </a:p>
        </p:txBody>
      </p:sp>
      <p:sp>
        <p:nvSpPr>
          <p:cNvPr id="184361" name="Text Box 41"/>
          <p:cNvSpPr txBox="1">
            <a:spLocks noChangeArrowheads="1"/>
          </p:cNvSpPr>
          <p:nvPr/>
        </p:nvSpPr>
        <p:spPr bwMode="auto">
          <a:xfrm>
            <a:off x="4379913" y="4711700"/>
            <a:ext cx="822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0"/>
              <a:t>slaves</a:t>
            </a:r>
          </a:p>
        </p:txBody>
      </p:sp>
      <p:grpSp>
        <p:nvGrpSpPr>
          <p:cNvPr id="184364" name="Group 44"/>
          <p:cNvGrpSpPr>
            <a:grpSpLocks/>
          </p:cNvGrpSpPr>
          <p:nvPr/>
        </p:nvGrpSpPr>
        <p:grpSpPr bwMode="auto">
          <a:xfrm>
            <a:off x="6823075" y="2641600"/>
            <a:ext cx="560388" cy="336550"/>
            <a:chOff x="4212" y="2867"/>
            <a:chExt cx="353" cy="212"/>
          </a:xfrm>
        </p:grpSpPr>
        <p:sp>
          <p:nvSpPr>
            <p:cNvPr id="184362" name="Rectangle 42"/>
            <p:cNvSpPr>
              <a:spLocks noChangeArrowheads="1"/>
            </p:cNvSpPr>
            <p:nvPr/>
          </p:nvSpPr>
          <p:spPr bwMode="auto">
            <a:xfrm>
              <a:off x="4212" y="2916"/>
              <a:ext cx="353" cy="13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63" name="Text Box 43"/>
            <p:cNvSpPr txBox="1">
              <a:spLocks noChangeArrowheads="1"/>
            </p:cNvSpPr>
            <p:nvPr/>
          </p:nvSpPr>
          <p:spPr bwMode="auto">
            <a:xfrm>
              <a:off x="4227" y="2867"/>
              <a:ext cx="3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chemeClr val="bg1"/>
                  </a:solidFill>
                </a:rPr>
                <a:t>poll</a:t>
              </a:r>
            </a:p>
          </p:txBody>
        </p:sp>
      </p:grpSp>
      <p:grpSp>
        <p:nvGrpSpPr>
          <p:cNvPr id="184368" name="Group 48"/>
          <p:cNvGrpSpPr>
            <a:grpSpLocks/>
          </p:cNvGrpSpPr>
          <p:nvPr/>
        </p:nvGrpSpPr>
        <p:grpSpPr bwMode="auto">
          <a:xfrm>
            <a:off x="4872038" y="3563938"/>
            <a:ext cx="608012" cy="336550"/>
            <a:chOff x="4415" y="2367"/>
            <a:chExt cx="383" cy="212"/>
          </a:xfrm>
        </p:grpSpPr>
        <p:sp>
          <p:nvSpPr>
            <p:cNvPr id="184366" name="Rectangle 46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67" name="Text Box 47"/>
            <p:cNvSpPr txBox="1">
              <a:spLocks noChangeArrowheads="1"/>
            </p:cNvSpPr>
            <p:nvPr/>
          </p:nvSpPr>
          <p:spPr bwMode="auto">
            <a:xfrm>
              <a:off x="4415" y="2367"/>
              <a:ext cx="38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chemeClr val="bg1"/>
                  </a:solidFill>
                </a:rPr>
                <a:t>data</a:t>
              </a:r>
            </a:p>
          </p:txBody>
        </p:sp>
      </p:grpSp>
      <p:grpSp>
        <p:nvGrpSpPr>
          <p:cNvPr id="184369" name="Group 49"/>
          <p:cNvGrpSpPr>
            <a:grpSpLocks/>
          </p:cNvGrpSpPr>
          <p:nvPr/>
        </p:nvGrpSpPr>
        <p:grpSpPr bwMode="auto">
          <a:xfrm>
            <a:off x="5378450" y="2446338"/>
            <a:ext cx="608013" cy="336550"/>
            <a:chOff x="4415" y="2367"/>
            <a:chExt cx="383" cy="212"/>
          </a:xfrm>
        </p:grpSpPr>
        <p:sp>
          <p:nvSpPr>
            <p:cNvPr id="184370" name="Rectangle 50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71" name="Text Box 51"/>
            <p:cNvSpPr txBox="1">
              <a:spLocks noChangeArrowheads="1"/>
            </p:cNvSpPr>
            <p:nvPr/>
          </p:nvSpPr>
          <p:spPr bwMode="auto">
            <a:xfrm>
              <a:off x="4415" y="2367"/>
              <a:ext cx="38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chemeClr val="bg1"/>
                  </a:solidFill>
                </a:rPr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470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9254 -1.85185E-6 L -0.07882 -0.03495 L -0.1526 -0.03495 " pathEditMode="relative" ptsTypes="AAAA">
                                      <p:cBhvr>
                                        <p:cTn id="9" dur="2000" fill="hold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7119 -0.00162 L 0.0599 0.03171 L 0.15122 0.03009 " pathEditMode="relative" ptsTypes="AAAA">
                                      <p:cBhvr>
                                        <p:cTn id="18" dur="2000" fill="hold"/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08872 -1.85185E-6 L -0.14375 0.14167 L -0.21753 0.14167 " pathEditMode="relative" ptsTypes="AAAA">
                                      <p:cBhvr>
                                        <p:cTn id="28" dur="2000" fill="hold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2963E-6 L 0.07135 -0.00161 L 0.11754 -0.13171 L 0.21129 -0.13333 " pathEditMode="relative" ptsTypes="AAAA">
                                      <p:cBhvr>
                                        <p:cTn id="37" dur="2000" fill="hold"/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6DD7133D-9A07-483D-B641-A0D6FF25FA1F}" type="slidenum">
              <a:rPr lang="en-US"/>
              <a:pPr/>
              <a:t>23</a:t>
            </a:fld>
            <a:endParaRPr lang="en-US"/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6508" y="228600"/>
            <a:ext cx="7772400" cy="1143000"/>
          </a:xfrm>
        </p:spPr>
        <p:txBody>
          <a:bodyPr/>
          <a:lstStyle/>
          <a:p>
            <a:r>
              <a:rPr lang="en-US" dirty="0"/>
              <a:t>“Taking Turns” MAC protocols</a:t>
            </a:r>
          </a:p>
        </p:txBody>
      </p:sp>
      <p:sp>
        <p:nvSpPr>
          <p:cNvPr id="672772" name="Rectangle 4"/>
          <p:cNvSpPr>
            <a:spLocks noChangeArrowheads="1"/>
          </p:cNvSpPr>
          <p:nvPr/>
        </p:nvSpPr>
        <p:spPr bwMode="auto">
          <a:xfrm>
            <a:off x="600075" y="1376363"/>
            <a:ext cx="375443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sz="2400" i="0">
                <a:solidFill>
                  <a:srgbClr val="FF0000"/>
                </a:solidFill>
              </a:rPr>
              <a:t>Token passing:</a:t>
            </a:r>
            <a:endParaRPr lang="en-US" sz="2800" b="1" i="0"/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i="0"/>
              <a:t>control </a:t>
            </a:r>
            <a:r>
              <a:rPr lang="en-US" sz="2400" b="1" i="0"/>
              <a:t>token </a:t>
            </a:r>
            <a:r>
              <a:rPr lang="en-US" sz="2400" i="0"/>
              <a:t>passed from one node to next sequentially.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i="0"/>
              <a:t>token message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i="0"/>
              <a:t>concerns:</a:t>
            </a: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i="0"/>
              <a:t>token overhead </a:t>
            </a: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i="0"/>
              <a:t>latency</a:t>
            </a: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i="0"/>
              <a:t>single point of failure (token)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sz="2800" i="0"/>
              <a:t> </a:t>
            </a:r>
          </a:p>
        </p:txBody>
      </p:sp>
      <p:graphicFrame>
        <p:nvGraphicFramePr>
          <p:cNvPr id="672775" name="Object 7"/>
          <p:cNvGraphicFramePr>
            <a:graphicFrameLocks noChangeAspect="1"/>
          </p:cNvGraphicFramePr>
          <p:nvPr/>
        </p:nvGraphicFramePr>
        <p:xfrm>
          <a:off x="6057900" y="2106613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08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2106613"/>
                        <a:ext cx="5222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2776" name="Oval 8"/>
          <p:cNvSpPr>
            <a:spLocks noChangeArrowheads="1"/>
          </p:cNvSpPr>
          <p:nvPr/>
        </p:nvSpPr>
        <p:spPr bwMode="auto">
          <a:xfrm>
            <a:off x="5360988" y="2617788"/>
            <a:ext cx="2046287" cy="27781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72777" name="Object 9"/>
          <p:cNvGraphicFramePr>
            <a:graphicFrameLocks noChangeAspect="1"/>
          </p:cNvGraphicFramePr>
          <p:nvPr/>
        </p:nvGraphicFramePr>
        <p:xfrm>
          <a:off x="6175375" y="5527675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09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5527675"/>
                        <a:ext cx="5222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2778" name="Object 10"/>
          <p:cNvGraphicFramePr>
            <a:graphicFrameLocks noChangeAspect="1"/>
          </p:cNvGraphicFramePr>
          <p:nvPr/>
        </p:nvGraphicFramePr>
        <p:xfrm>
          <a:off x="4714875" y="3724275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10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3724275"/>
                        <a:ext cx="5222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2779" name="Object 11"/>
          <p:cNvGraphicFramePr>
            <a:graphicFrameLocks noChangeAspect="1"/>
          </p:cNvGraphicFramePr>
          <p:nvPr/>
        </p:nvGraphicFramePr>
        <p:xfrm>
          <a:off x="7551738" y="3681413"/>
          <a:ext cx="5222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11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1738" y="3681413"/>
                        <a:ext cx="52228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2780" name="Rectangle 12"/>
          <p:cNvSpPr>
            <a:spLocks noChangeArrowheads="1"/>
          </p:cNvSpPr>
          <p:nvPr/>
        </p:nvSpPr>
        <p:spPr bwMode="auto">
          <a:xfrm>
            <a:off x="6205538" y="1725613"/>
            <a:ext cx="274637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i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672783" name="Rectangle 15"/>
          <p:cNvSpPr>
            <a:spLocks noChangeArrowheads="1"/>
          </p:cNvSpPr>
          <p:nvPr/>
        </p:nvSpPr>
        <p:spPr bwMode="auto">
          <a:xfrm>
            <a:off x="5949950" y="6008688"/>
            <a:ext cx="811213" cy="3206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i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672784" name="Text Box 16"/>
          <p:cNvSpPr txBox="1">
            <a:spLocks noChangeArrowheads="1"/>
          </p:cNvSpPr>
          <p:nvPr/>
        </p:nvSpPr>
        <p:spPr bwMode="auto">
          <a:xfrm>
            <a:off x="4341813" y="3084513"/>
            <a:ext cx="1055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0"/>
              <a:t>(nothing</a:t>
            </a:r>
          </a:p>
          <a:p>
            <a:r>
              <a:rPr lang="en-US" i="0"/>
              <a:t>to send)</a:t>
            </a:r>
          </a:p>
        </p:txBody>
      </p:sp>
      <p:sp>
        <p:nvSpPr>
          <p:cNvPr id="672785" name="Rectangle 17"/>
          <p:cNvSpPr>
            <a:spLocks noChangeArrowheads="1"/>
          </p:cNvSpPr>
          <p:nvPr/>
        </p:nvSpPr>
        <p:spPr bwMode="auto">
          <a:xfrm>
            <a:off x="4838700" y="3743325"/>
            <a:ext cx="274638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i="0">
                <a:solidFill>
                  <a:schemeClr val="bg1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199507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3657 C 0.00694 0.06435 0.00121 0.09282 0.00139 0.10509 C 0.00156 0.11736 0.00659 0.10694 0.00017 0.10995 C -0.00625 0.11296 -0.02361 0.11273 -0.03733 0.12338 C -0.05105 0.13403 -0.06945 0.14444 -0.0823 0.17338 C -0.09514 0.20231 -0.1033 0.27847 -0.11476 0.29676 C -0.12622 0.31505 -0.14341 0.28611 -0.15105 0.28333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354 -0.0044 0.02708 -0.0088 0.03506 0.00671 C 0.04305 0.02222 0.04236 0.06875 0.04756 0.09328 C 0.05277 0.11782 0.05538 0.13402 0.06631 0.15347 C 0.07725 0.17291 0.09982 0.19861 0.11371 0.20995 C 0.1276 0.22129 0.1434 0.20926 0.15 0.22176 C 0.15659 0.23426 0.1552 0.25949 0.15381 0.28495 " pathEditMode="relative" ptsTypes="aaaaaaA">
                                      <p:cBhvr>
                                        <p:cTn id="19" dur="2000" fill="hold"/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2431 C 0.01319 -0.0581 0.00763 -0.09167 0.01371 -0.10926 C 0.01979 -0.12685 0.04114 -0.11273 0.05503 -0.1294 C 0.06892 -0.14607 0.0875 -0.1794 0.09756 -0.20926 C 0.10763 -0.23912 0.11371 -0.27824 0.1151 -0.30926 C 0.11649 -0.34028 0.11371 -0.36783 0.10625 -0.39607 C 0.09878 -0.42431 0.08454 -0.45949 0.06996 -0.4794 C 0.05538 -0.49931 0.03142 -0.50996 0.01875 -0.51598 C 0.00607 -0.52199 0.0052 -0.51875 -0.00625 -0.51598 C -0.01771 -0.5132 -0.03698 -0.51135 -0.05 -0.49931 C -0.06303 -0.48727 -0.07605 -0.46343 -0.0849 -0.44422 C -0.09375 -0.425 -0.10018 -0.4044 -0.10365 -0.38426 C -0.10712 -0.36412 -0.10556 -0.34375 -0.10625 -0.32269 C -0.10695 -0.30162 -0.11025 -0.27801 -0.10747 -0.25764 C -0.10469 -0.23727 -0.09705 -0.21852 -0.08994 -0.20093 C -0.08282 -0.18334 -0.07553 -0.1669 -0.06494 -0.15255 C -0.05434 -0.1382 -0.03768 -0.12107 -0.02622 -0.11435 C -0.01476 -0.10764 -0.00174 -0.11806 0.00381 -0.11273 C 0.00937 -0.10741 0.00677 -0.09931 0.00746 -0.08264 C 0.00816 -0.06598 0.00781 -0.03935 0.00746 -0.01273 " pathEditMode="relative" rAng="0" ptsTypes="aaaaaaaaaaaaaaaaaaaA">
                                      <p:cBhvr>
                                        <p:cTn id="23" dur="2000" fill="hold"/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80" grpId="0" animBg="1"/>
      <p:bldP spid="672780" grpId="1" animBg="1"/>
      <p:bldP spid="672783" grpId="0" animBg="1"/>
      <p:bldP spid="672783" grpId="1" animBg="1"/>
      <p:bldP spid="672784" grpId="0"/>
      <p:bldP spid="672785" grpId="0" animBg="1"/>
      <p:bldP spid="67278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C90C904D-9D08-4E6C-894D-1295249B713C}" type="slidenum">
              <a:rPr lang="en-US"/>
              <a:pPr/>
              <a:t>24</a:t>
            </a:fld>
            <a:endParaRPr lang="en-US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 Addresses and ARP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47063" cy="4648200"/>
          </a:xfrm>
        </p:spPr>
        <p:txBody>
          <a:bodyPr/>
          <a:lstStyle/>
          <a:p>
            <a:r>
              <a:rPr lang="en-US" dirty="0"/>
              <a:t>32-bit IP address: </a:t>
            </a:r>
          </a:p>
          <a:p>
            <a:pPr lvl="1"/>
            <a:r>
              <a:rPr lang="en-US" i="1" dirty="0"/>
              <a:t>network-layer</a:t>
            </a:r>
            <a:r>
              <a:rPr lang="en-US" dirty="0"/>
              <a:t> address</a:t>
            </a:r>
          </a:p>
          <a:p>
            <a:pPr lvl="1"/>
            <a:r>
              <a:rPr lang="en-US" dirty="0"/>
              <a:t>used to get datagram to destination IP subnet </a:t>
            </a:r>
          </a:p>
          <a:p>
            <a:r>
              <a:rPr lang="en-US" dirty="0"/>
              <a:t>MAC (or LAN or physical or Ethernet) address: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/>
              <a:t>function: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get frame from one interface to another physically-connected interface (same network)</a:t>
            </a:r>
          </a:p>
          <a:p>
            <a:pPr lvl="1"/>
            <a:r>
              <a:rPr lang="en-US" dirty="0"/>
              <a:t>48 bit MAC address (for most LANs)</a:t>
            </a:r>
          </a:p>
          <a:p>
            <a:pPr lvl="2"/>
            <a:r>
              <a:rPr lang="en-US" dirty="0"/>
              <a:t> </a:t>
            </a:r>
            <a:r>
              <a:rPr lang="en-US" b="1" dirty="0"/>
              <a:t>burned in NIC ROM, </a:t>
            </a:r>
            <a:r>
              <a:rPr lang="en-US" dirty="0"/>
              <a:t>also sometimes software settable</a:t>
            </a:r>
          </a:p>
        </p:txBody>
      </p:sp>
    </p:spTree>
    <p:extLst>
      <p:ext uri="{BB962C8B-B14F-4D97-AF65-F5344CB8AC3E}">
        <p14:creationId xmlns:p14="http://schemas.microsoft.com/office/powerpoint/2010/main" val="1009333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903C4500-4FE1-4F3B-95E1-E9B9AFABC23F}" type="slidenum">
              <a:rPr lang="en-US"/>
              <a:pPr/>
              <a:t>25</a:t>
            </a:fld>
            <a:endParaRPr lang="en-US"/>
          </a:p>
        </p:txBody>
      </p:sp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 Addresses and ARP</a:t>
            </a:r>
          </a:p>
        </p:txBody>
      </p:sp>
      <p:sp>
        <p:nvSpPr>
          <p:cNvPr id="526340" name="Text Box 4"/>
          <p:cNvSpPr txBox="1">
            <a:spLocks noChangeArrowheads="1"/>
          </p:cNvSpPr>
          <p:nvPr/>
        </p:nvSpPr>
        <p:spPr bwMode="auto">
          <a:xfrm>
            <a:off x="766763" y="1314450"/>
            <a:ext cx="5611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>
                <a:solidFill>
                  <a:srgbClr val="FF0000"/>
                </a:solidFill>
              </a:rPr>
              <a:t>Each adapter on LAN has unique LAN address</a:t>
            </a:r>
          </a:p>
        </p:txBody>
      </p:sp>
      <p:sp>
        <p:nvSpPr>
          <p:cNvPr id="526341" name="Text Box 5"/>
          <p:cNvSpPr txBox="1">
            <a:spLocks noChangeArrowheads="1"/>
          </p:cNvSpPr>
          <p:nvPr/>
        </p:nvSpPr>
        <p:spPr bwMode="auto">
          <a:xfrm>
            <a:off x="6230938" y="2490788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Broadcast address =</a:t>
            </a:r>
          </a:p>
          <a:p>
            <a:r>
              <a:rPr lang="en-US" i="0">
                <a:solidFill>
                  <a:srgbClr val="FF0000"/>
                </a:solidFill>
              </a:rPr>
              <a:t>FF-FF-FF-FF-FF-FF</a:t>
            </a:r>
          </a:p>
        </p:txBody>
      </p:sp>
      <p:sp>
        <p:nvSpPr>
          <p:cNvPr id="526353" name="Rectangle 17"/>
          <p:cNvSpPr>
            <a:spLocks noChangeArrowheads="1"/>
          </p:cNvSpPr>
          <p:nvPr/>
        </p:nvSpPr>
        <p:spPr bwMode="auto">
          <a:xfrm>
            <a:off x="6642100" y="3989388"/>
            <a:ext cx="269875" cy="204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6354" name="Text Box 18"/>
          <p:cNvSpPr txBox="1">
            <a:spLocks noChangeArrowheads="1"/>
          </p:cNvSpPr>
          <p:nvPr/>
        </p:nvSpPr>
        <p:spPr bwMode="auto">
          <a:xfrm>
            <a:off x="6862763" y="3895725"/>
            <a:ext cx="1203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= adapter</a:t>
            </a:r>
          </a:p>
        </p:txBody>
      </p:sp>
      <p:graphicFrame>
        <p:nvGraphicFramePr>
          <p:cNvPr id="526343" name="Object 7"/>
          <p:cNvGraphicFramePr>
            <a:graphicFrameLocks noChangeAspect="1"/>
          </p:cNvGraphicFramePr>
          <p:nvPr/>
        </p:nvGraphicFramePr>
        <p:xfrm>
          <a:off x="2967038" y="205263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20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2052638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6344" name="Freeform 8"/>
          <p:cNvSpPr>
            <a:spLocks/>
          </p:cNvSpPr>
          <p:nvPr/>
        </p:nvSpPr>
        <p:spPr bwMode="auto">
          <a:xfrm>
            <a:off x="2152650" y="3262313"/>
            <a:ext cx="2046288" cy="2049462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26345" name="Object 9"/>
          <p:cNvGraphicFramePr>
            <a:graphicFrameLocks noChangeAspect="1"/>
          </p:cNvGraphicFramePr>
          <p:nvPr/>
        </p:nvGraphicFramePr>
        <p:xfrm>
          <a:off x="5167313" y="386873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21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13" y="3868738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6346" name="Object 10"/>
          <p:cNvGraphicFramePr>
            <a:graphicFrameLocks noChangeAspect="1"/>
          </p:cNvGraphicFramePr>
          <p:nvPr/>
        </p:nvGraphicFramePr>
        <p:xfrm>
          <a:off x="2952750" y="581183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22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5811838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6347" name="Object 11"/>
          <p:cNvGraphicFramePr>
            <a:graphicFrameLocks noChangeAspect="1"/>
          </p:cNvGraphicFramePr>
          <p:nvPr/>
        </p:nvGraphicFramePr>
        <p:xfrm>
          <a:off x="492125" y="371157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23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3711575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6348" name="Rectangle 12"/>
          <p:cNvSpPr>
            <a:spLocks noChangeArrowheads="1"/>
          </p:cNvSpPr>
          <p:nvPr/>
        </p:nvSpPr>
        <p:spPr bwMode="auto">
          <a:xfrm>
            <a:off x="4968875" y="4017963"/>
            <a:ext cx="269875" cy="204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6349" name="Rectangle 13"/>
          <p:cNvSpPr>
            <a:spLocks noChangeArrowheads="1"/>
          </p:cNvSpPr>
          <p:nvPr/>
        </p:nvSpPr>
        <p:spPr bwMode="auto">
          <a:xfrm>
            <a:off x="1038225" y="3835400"/>
            <a:ext cx="269875" cy="204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6350" name="Rectangle 14"/>
          <p:cNvSpPr>
            <a:spLocks noChangeArrowheads="1"/>
          </p:cNvSpPr>
          <p:nvPr/>
        </p:nvSpPr>
        <p:spPr bwMode="auto">
          <a:xfrm>
            <a:off x="3238500" y="2546350"/>
            <a:ext cx="192088" cy="2555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6352" name="Rectangle 16"/>
          <p:cNvSpPr>
            <a:spLocks noChangeArrowheads="1"/>
          </p:cNvSpPr>
          <p:nvPr/>
        </p:nvSpPr>
        <p:spPr bwMode="auto">
          <a:xfrm>
            <a:off x="3171825" y="5557838"/>
            <a:ext cx="192088" cy="2555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6355" name="Line 19"/>
          <p:cNvSpPr>
            <a:spLocks noChangeShapeType="1"/>
          </p:cNvSpPr>
          <p:nvPr/>
        </p:nvSpPr>
        <p:spPr bwMode="auto">
          <a:xfrm>
            <a:off x="1300163" y="3940175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6356" name="Line 20"/>
          <p:cNvSpPr>
            <a:spLocks noChangeShapeType="1"/>
          </p:cNvSpPr>
          <p:nvPr/>
        </p:nvSpPr>
        <p:spPr bwMode="auto">
          <a:xfrm>
            <a:off x="3309938" y="2808288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6357" name="Line 21"/>
          <p:cNvSpPr>
            <a:spLocks noChangeShapeType="1"/>
          </p:cNvSpPr>
          <p:nvPr/>
        </p:nvSpPr>
        <p:spPr bwMode="auto">
          <a:xfrm flipH="1">
            <a:off x="4173538" y="4108450"/>
            <a:ext cx="796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6358" name="Line 22"/>
          <p:cNvSpPr>
            <a:spLocks noChangeShapeType="1"/>
          </p:cNvSpPr>
          <p:nvPr/>
        </p:nvSpPr>
        <p:spPr bwMode="auto">
          <a:xfrm flipV="1">
            <a:off x="3271838" y="5113338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6360" name="Text Box 24"/>
          <p:cNvSpPr txBox="1">
            <a:spLocks noChangeArrowheads="1"/>
          </p:cNvSpPr>
          <p:nvPr/>
        </p:nvSpPr>
        <p:spPr bwMode="auto">
          <a:xfrm>
            <a:off x="3630613" y="2516188"/>
            <a:ext cx="189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0"/>
              <a:t>1A-2F-BB-76-09-AD</a:t>
            </a:r>
          </a:p>
        </p:txBody>
      </p:sp>
      <p:sp>
        <p:nvSpPr>
          <p:cNvPr id="526361" name="Line 25"/>
          <p:cNvSpPr>
            <a:spLocks noChangeShapeType="1"/>
          </p:cNvSpPr>
          <p:nvPr/>
        </p:nvSpPr>
        <p:spPr bwMode="auto">
          <a:xfrm flipH="1" flipV="1">
            <a:off x="3438525" y="2652713"/>
            <a:ext cx="2571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6362" name="Line 26"/>
          <p:cNvSpPr>
            <a:spLocks noChangeShapeType="1"/>
          </p:cNvSpPr>
          <p:nvPr/>
        </p:nvSpPr>
        <p:spPr bwMode="auto">
          <a:xfrm flipV="1">
            <a:off x="5087938" y="4211638"/>
            <a:ext cx="0" cy="373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6363" name="Text Box 27"/>
          <p:cNvSpPr txBox="1">
            <a:spLocks noChangeArrowheads="1"/>
          </p:cNvSpPr>
          <p:nvPr/>
        </p:nvSpPr>
        <p:spPr bwMode="auto">
          <a:xfrm>
            <a:off x="4479925" y="4602163"/>
            <a:ext cx="190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0"/>
              <a:t>58-23-D7-FA-20-B0</a:t>
            </a:r>
          </a:p>
        </p:txBody>
      </p:sp>
      <p:sp>
        <p:nvSpPr>
          <p:cNvPr id="526364" name="Line 28"/>
          <p:cNvSpPr>
            <a:spLocks noChangeShapeType="1"/>
          </p:cNvSpPr>
          <p:nvPr/>
        </p:nvSpPr>
        <p:spPr bwMode="auto">
          <a:xfrm flipH="1">
            <a:off x="3375025" y="56673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6365" name="Text Box 29"/>
          <p:cNvSpPr txBox="1">
            <a:spLocks noChangeArrowheads="1"/>
          </p:cNvSpPr>
          <p:nvPr/>
        </p:nvSpPr>
        <p:spPr bwMode="auto">
          <a:xfrm>
            <a:off x="3797300" y="5554663"/>
            <a:ext cx="1795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0"/>
              <a:t>0C-C4-11-6F-E3-98</a:t>
            </a:r>
          </a:p>
        </p:txBody>
      </p:sp>
      <p:sp>
        <p:nvSpPr>
          <p:cNvPr id="526366" name="Line 30"/>
          <p:cNvSpPr>
            <a:spLocks noChangeShapeType="1"/>
          </p:cNvSpPr>
          <p:nvPr/>
        </p:nvSpPr>
        <p:spPr bwMode="auto">
          <a:xfrm flipV="1">
            <a:off x="1169988" y="4040188"/>
            <a:ext cx="0" cy="373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6367" name="Text Box 31"/>
          <p:cNvSpPr txBox="1">
            <a:spLocks noChangeArrowheads="1"/>
          </p:cNvSpPr>
          <p:nvPr/>
        </p:nvSpPr>
        <p:spPr bwMode="auto">
          <a:xfrm>
            <a:off x="319088" y="4473575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0"/>
              <a:t>71-65-F7-2B-08-53</a:t>
            </a:r>
          </a:p>
        </p:txBody>
      </p:sp>
      <p:sp>
        <p:nvSpPr>
          <p:cNvPr id="526368" name="Text Box 32"/>
          <p:cNvSpPr txBox="1">
            <a:spLocks noChangeArrowheads="1"/>
          </p:cNvSpPr>
          <p:nvPr/>
        </p:nvSpPr>
        <p:spPr bwMode="auto">
          <a:xfrm>
            <a:off x="2636838" y="3625850"/>
            <a:ext cx="11572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0"/>
              <a:t>   LAN</a:t>
            </a:r>
          </a:p>
          <a:p>
            <a:r>
              <a:rPr lang="en-US" i="0"/>
              <a:t>(wired or</a:t>
            </a:r>
          </a:p>
          <a:p>
            <a:r>
              <a:rPr lang="en-US" i="0"/>
              <a:t>wireless)</a:t>
            </a:r>
          </a:p>
        </p:txBody>
      </p:sp>
    </p:spTree>
    <p:extLst>
      <p:ext uri="{BB962C8B-B14F-4D97-AF65-F5344CB8AC3E}">
        <p14:creationId xmlns:p14="http://schemas.microsoft.com/office/powerpoint/2010/main" val="202081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901AE695-3221-4F55-B71E-5BA833448AD8}" type="slidenum">
              <a:rPr lang="en-US"/>
              <a:pPr/>
              <a:t>26</a:t>
            </a:fld>
            <a:endParaRPr lang="en-US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 Address (more)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MAC address allocation administered by IEEE</a:t>
            </a:r>
          </a:p>
          <a:p>
            <a:r>
              <a:rPr lang="en-US" sz="2400" dirty="0"/>
              <a:t>manufacturer buys portion of MAC address space (to assure uniqueness)</a:t>
            </a:r>
          </a:p>
          <a:p>
            <a:r>
              <a:rPr lang="en-US" sz="2400" dirty="0"/>
              <a:t>analogy:</a:t>
            </a:r>
          </a:p>
          <a:p>
            <a:pPr>
              <a:buFont typeface="Wingdings" pitchFamily="2" charset="2"/>
              <a:buNone/>
            </a:pPr>
            <a:r>
              <a:rPr lang="en-US" sz="2400" b="1" dirty="0"/>
              <a:t>         (a) MAC address: like Social Security Number</a:t>
            </a:r>
          </a:p>
          <a:p>
            <a:pPr>
              <a:buFont typeface="Wingdings" pitchFamily="2" charset="2"/>
              <a:buNone/>
            </a:pPr>
            <a:r>
              <a:rPr lang="en-US" sz="2400" b="1" dirty="0"/>
              <a:t>         (b) IP address: like postal address</a:t>
            </a:r>
          </a:p>
          <a:p>
            <a:r>
              <a:rPr lang="en-US" sz="2400" dirty="0"/>
              <a:t> MAC flat address  </a:t>
            </a:r>
            <a:r>
              <a:rPr lang="en-US" sz="2400" dirty="0">
                <a:latin typeface="MS Mincho" pitchFamily="49" charset="-128"/>
                <a:ea typeface="MS Mincho" pitchFamily="49" charset="-128"/>
              </a:rPr>
              <a:t>➜</a:t>
            </a:r>
            <a:r>
              <a:rPr lang="en-US" sz="2400" dirty="0"/>
              <a:t> portability </a:t>
            </a:r>
          </a:p>
          <a:p>
            <a:pPr lvl="1"/>
            <a:r>
              <a:rPr lang="en-US" sz="2000" dirty="0"/>
              <a:t>can move LAN card from one LAN to another</a:t>
            </a:r>
          </a:p>
          <a:p>
            <a:r>
              <a:rPr lang="en-US" sz="2400" dirty="0"/>
              <a:t>IP hierarchical address NOT portable</a:t>
            </a:r>
          </a:p>
          <a:p>
            <a:pPr lvl="1"/>
            <a:r>
              <a:rPr lang="en-US" sz="2000" dirty="0"/>
              <a:t> address depends on IP subnet to which node is attached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010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59612532-D233-4A2C-A010-C938F648B183}" type="slidenum">
              <a:rPr lang="en-US"/>
              <a:pPr/>
              <a:t>27</a:t>
            </a:fld>
            <a:endParaRPr lang="en-US"/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title"/>
          </p:nvPr>
        </p:nvSpPr>
        <p:spPr>
          <a:xfrm>
            <a:off x="501650" y="241300"/>
            <a:ext cx="8191500" cy="901700"/>
          </a:xfrm>
        </p:spPr>
        <p:txBody>
          <a:bodyPr/>
          <a:lstStyle/>
          <a:p>
            <a:r>
              <a:rPr lang="en-US" sz="3600"/>
              <a:t>ARP: Address Resolution Protocol</a:t>
            </a:r>
            <a:endParaRPr lang="en-US"/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08550" y="1474788"/>
            <a:ext cx="3990975" cy="4648200"/>
          </a:xfrm>
        </p:spPr>
        <p:txBody>
          <a:bodyPr/>
          <a:lstStyle/>
          <a:p>
            <a:r>
              <a:rPr lang="en-US" sz="2400"/>
              <a:t>Each IP node (host, router) on LAN has  </a:t>
            </a:r>
            <a:r>
              <a:rPr lang="en-US" sz="2400">
                <a:solidFill>
                  <a:srgbClr val="FF0000"/>
                </a:solidFill>
              </a:rPr>
              <a:t>ARP </a:t>
            </a:r>
            <a:r>
              <a:rPr lang="en-US" sz="2400"/>
              <a:t>table</a:t>
            </a:r>
          </a:p>
          <a:p>
            <a:r>
              <a:rPr lang="en-US" sz="2400"/>
              <a:t>ARP table: IP/MAC address mappings for some LAN nodes</a:t>
            </a:r>
          </a:p>
          <a:p>
            <a:pPr>
              <a:buFont typeface="Wingdings" pitchFamily="2" charset="2"/>
              <a:buNone/>
            </a:pPr>
            <a:r>
              <a:rPr lang="en-US" sz="1800"/>
              <a:t>    </a:t>
            </a:r>
            <a:r>
              <a:rPr lang="en-US" sz="1800">
                <a:solidFill>
                  <a:srgbClr val="FF0000"/>
                </a:solidFill>
              </a:rPr>
              <a:t>&lt; IP address; MAC address; TTL&gt;</a:t>
            </a:r>
          </a:p>
          <a:p>
            <a:pPr lvl="1"/>
            <a:r>
              <a:rPr lang="en-US" sz="1600"/>
              <a:t> </a:t>
            </a:r>
            <a:r>
              <a:rPr lang="en-US" sz="2000"/>
              <a:t>TTL (Time To Live): time after which address mapping will be forgotten (typically 20 min)</a:t>
            </a:r>
            <a:endParaRPr lang="en-US"/>
          </a:p>
        </p:txBody>
      </p:sp>
      <p:grpSp>
        <p:nvGrpSpPr>
          <p:cNvPr id="399365" name="Group 5"/>
          <p:cNvGrpSpPr>
            <a:grpSpLocks/>
          </p:cNvGrpSpPr>
          <p:nvPr/>
        </p:nvGrpSpPr>
        <p:grpSpPr bwMode="auto">
          <a:xfrm>
            <a:off x="230188" y="1487488"/>
            <a:ext cx="4343400" cy="1277937"/>
            <a:chOff x="297" y="3336"/>
            <a:chExt cx="2788" cy="805"/>
          </a:xfrm>
        </p:grpSpPr>
        <p:sp>
          <p:nvSpPr>
            <p:cNvPr id="399366" name="Text Box 6"/>
            <p:cNvSpPr txBox="1">
              <a:spLocks noChangeArrowheads="1"/>
            </p:cNvSpPr>
            <p:nvPr/>
          </p:nvSpPr>
          <p:spPr bwMode="auto">
            <a:xfrm>
              <a:off x="390" y="3350"/>
              <a:ext cx="2653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u="sng"/>
                <a:t>Question:</a:t>
              </a:r>
              <a:r>
                <a:rPr lang="en-US" sz="2400" i="0"/>
                <a:t> how to determine</a:t>
              </a:r>
            </a:p>
            <a:p>
              <a:r>
                <a:rPr lang="en-US" sz="2400" i="0"/>
                <a:t>MAC address of B</a:t>
              </a:r>
            </a:p>
            <a:p>
              <a:r>
                <a:rPr lang="en-US" sz="2400" i="0"/>
                <a:t>knowing B’s IP address?</a:t>
              </a:r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99367" name="Rectangle 7"/>
            <p:cNvSpPr>
              <a:spLocks noChangeArrowheads="1"/>
            </p:cNvSpPr>
            <p:nvPr/>
          </p:nvSpPr>
          <p:spPr bwMode="auto">
            <a:xfrm>
              <a:off x="297" y="3336"/>
              <a:ext cx="2788" cy="80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99369" name="Object 9"/>
          <p:cNvGraphicFramePr>
            <a:graphicFrameLocks noChangeAspect="1"/>
          </p:cNvGraphicFramePr>
          <p:nvPr/>
        </p:nvGraphicFramePr>
        <p:xfrm>
          <a:off x="2354263" y="3044825"/>
          <a:ext cx="4159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44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3" y="3044825"/>
                        <a:ext cx="4159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70" name="Freeform 10"/>
          <p:cNvSpPr>
            <a:spLocks/>
          </p:cNvSpPr>
          <p:nvPr/>
        </p:nvSpPr>
        <p:spPr bwMode="auto">
          <a:xfrm>
            <a:off x="1800225" y="3944938"/>
            <a:ext cx="1393825" cy="1525587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99371" name="Object 11"/>
          <p:cNvGraphicFramePr>
            <a:graphicFrameLocks noChangeAspect="1"/>
          </p:cNvGraphicFramePr>
          <p:nvPr/>
        </p:nvGraphicFramePr>
        <p:xfrm>
          <a:off x="3852863" y="4397375"/>
          <a:ext cx="4159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45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863" y="4397375"/>
                        <a:ext cx="4159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72" name="Object 12"/>
          <p:cNvGraphicFramePr>
            <a:graphicFrameLocks noChangeAspect="1"/>
          </p:cNvGraphicFramePr>
          <p:nvPr/>
        </p:nvGraphicFramePr>
        <p:xfrm>
          <a:off x="2344738" y="5843588"/>
          <a:ext cx="4159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46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738" y="5843588"/>
                        <a:ext cx="4159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73" name="Object 13"/>
          <p:cNvGraphicFramePr>
            <a:graphicFrameLocks noChangeAspect="1"/>
          </p:cNvGraphicFramePr>
          <p:nvPr/>
        </p:nvGraphicFramePr>
        <p:xfrm>
          <a:off x="668338" y="4279900"/>
          <a:ext cx="4159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47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4279900"/>
                        <a:ext cx="4159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74" name="Rectangle 14"/>
          <p:cNvSpPr>
            <a:spLocks noChangeArrowheads="1"/>
          </p:cNvSpPr>
          <p:nvPr/>
        </p:nvSpPr>
        <p:spPr bwMode="auto">
          <a:xfrm>
            <a:off x="3717925" y="4508500"/>
            <a:ext cx="18415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75" name="Rectangle 15"/>
          <p:cNvSpPr>
            <a:spLocks noChangeArrowheads="1"/>
          </p:cNvSpPr>
          <p:nvPr/>
        </p:nvSpPr>
        <p:spPr bwMode="auto">
          <a:xfrm>
            <a:off x="1041400" y="4371975"/>
            <a:ext cx="182563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76" name="Rectangle 16"/>
          <p:cNvSpPr>
            <a:spLocks noChangeArrowheads="1"/>
          </p:cNvSpPr>
          <p:nvPr/>
        </p:nvSpPr>
        <p:spPr bwMode="auto">
          <a:xfrm>
            <a:off x="2540000" y="3413125"/>
            <a:ext cx="130175" cy="188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77" name="Rectangle 17"/>
          <p:cNvSpPr>
            <a:spLocks noChangeArrowheads="1"/>
          </p:cNvSpPr>
          <p:nvPr/>
        </p:nvSpPr>
        <p:spPr bwMode="auto">
          <a:xfrm>
            <a:off x="2493963" y="5654675"/>
            <a:ext cx="130175" cy="190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78" name="Line 18"/>
          <p:cNvSpPr>
            <a:spLocks noChangeShapeType="1"/>
          </p:cNvSpPr>
          <p:nvPr/>
        </p:nvSpPr>
        <p:spPr bwMode="auto">
          <a:xfrm>
            <a:off x="1219200" y="4449763"/>
            <a:ext cx="614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379" name="Line 19"/>
          <p:cNvSpPr>
            <a:spLocks noChangeShapeType="1"/>
          </p:cNvSpPr>
          <p:nvPr/>
        </p:nvSpPr>
        <p:spPr bwMode="auto">
          <a:xfrm>
            <a:off x="2587625" y="3606800"/>
            <a:ext cx="0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380" name="Line 20"/>
          <p:cNvSpPr>
            <a:spLocks noChangeShapeType="1"/>
          </p:cNvSpPr>
          <p:nvPr/>
        </p:nvSpPr>
        <p:spPr bwMode="auto">
          <a:xfrm flipH="1">
            <a:off x="3176588" y="4575175"/>
            <a:ext cx="542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381" name="Line 21"/>
          <p:cNvSpPr>
            <a:spLocks noChangeShapeType="1"/>
          </p:cNvSpPr>
          <p:nvPr/>
        </p:nvSpPr>
        <p:spPr bwMode="auto">
          <a:xfrm flipV="1">
            <a:off x="2562225" y="5322888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382" name="Text Box 22"/>
          <p:cNvSpPr txBox="1">
            <a:spLocks noChangeArrowheads="1"/>
          </p:cNvSpPr>
          <p:nvPr/>
        </p:nvSpPr>
        <p:spPr bwMode="auto">
          <a:xfrm>
            <a:off x="2806700" y="3389313"/>
            <a:ext cx="189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0"/>
              <a:t>1A-2F-BB-76-09-AD</a:t>
            </a:r>
          </a:p>
        </p:txBody>
      </p:sp>
      <p:sp>
        <p:nvSpPr>
          <p:cNvPr id="399383" name="Line 23"/>
          <p:cNvSpPr>
            <a:spLocks noChangeShapeType="1"/>
          </p:cNvSpPr>
          <p:nvPr/>
        </p:nvSpPr>
        <p:spPr bwMode="auto">
          <a:xfrm flipH="1" flipV="1">
            <a:off x="2674938" y="3490913"/>
            <a:ext cx="176212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384" name="Line 24"/>
          <p:cNvSpPr>
            <a:spLocks noChangeShapeType="1"/>
          </p:cNvSpPr>
          <p:nvPr/>
        </p:nvSpPr>
        <p:spPr bwMode="auto">
          <a:xfrm flipV="1">
            <a:off x="3798888" y="4651375"/>
            <a:ext cx="0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385" name="Text Box 25"/>
          <p:cNvSpPr txBox="1">
            <a:spLocks noChangeArrowheads="1"/>
          </p:cNvSpPr>
          <p:nvPr/>
        </p:nvSpPr>
        <p:spPr bwMode="auto">
          <a:xfrm>
            <a:off x="3384550" y="4943475"/>
            <a:ext cx="190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0"/>
              <a:t>58-23-D7-FA-20-B0</a:t>
            </a:r>
          </a:p>
        </p:txBody>
      </p:sp>
      <p:sp>
        <p:nvSpPr>
          <p:cNvPr id="399386" name="Line 26"/>
          <p:cNvSpPr>
            <a:spLocks noChangeShapeType="1"/>
          </p:cNvSpPr>
          <p:nvPr/>
        </p:nvSpPr>
        <p:spPr bwMode="auto">
          <a:xfrm flipH="1">
            <a:off x="2632075" y="5735638"/>
            <a:ext cx="24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387" name="Text Box 27"/>
          <p:cNvSpPr txBox="1">
            <a:spLocks noChangeArrowheads="1"/>
          </p:cNvSpPr>
          <p:nvPr/>
        </p:nvSpPr>
        <p:spPr bwMode="auto">
          <a:xfrm>
            <a:off x="2921000" y="5651500"/>
            <a:ext cx="1795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0"/>
              <a:t>0C-C4-11-6F-E3-98</a:t>
            </a:r>
          </a:p>
        </p:txBody>
      </p:sp>
      <p:sp>
        <p:nvSpPr>
          <p:cNvPr id="399388" name="Line 28"/>
          <p:cNvSpPr>
            <a:spLocks noChangeShapeType="1"/>
          </p:cNvSpPr>
          <p:nvPr/>
        </p:nvSpPr>
        <p:spPr bwMode="auto">
          <a:xfrm flipV="1">
            <a:off x="1130300" y="4524375"/>
            <a:ext cx="0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389" name="Text Box 29"/>
          <p:cNvSpPr txBox="1">
            <a:spLocks noChangeArrowheads="1"/>
          </p:cNvSpPr>
          <p:nvPr/>
        </p:nvSpPr>
        <p:spPr bwMode="auto">
          <a:xfrm>
            <a:off x="0" y="4833938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0"/>
              <a:t>71-65-F7-2B-08-53</a:t>
            </a:r>
          </a:p>
        </p:txBody>
      </p:sp>
      <p:sp>
        <p:nvSpPr>
          <p:cNvPr id="399390" name="Text Box 30"/>
          <p:cNvSpPr txBox="1">
            <a:spLocks noChangeArrowheads="1"/>
          </p:cNvSpPr>
          <p:nvPr/>
        </p:nvSpPr>
        <p:spPr bwMode="auto">
          <a:xfrm>
            <a:off x="2012950" y="4435475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0"/>
              <a:t>   LAN</a:t>
            </a:r>
          </a:p>
        </p:txBody>
      </p:sp>
      <p:sp>
        <p:nvSpPr>
          <p:cNvPr id="399391" name="Text Box 31"/>
          <p:cNvSpPr txBox="1">
            <a:spLocks noChangeArrowheads="1"/>
          </p:cNvSpPr>
          <p:nvPr/>
        </p:nvSpPr>
        <p:spPr bwMode="auto">
          <a:xfrm>
            <a:off x="230188" y="3790950"/>
            <a:ext cx="1231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0"/>
              <a:t>137.196.7.23</a:t>
            </a:r>
          </a:p>
        </p:txBody>
      </p:sp>
      <p:sp>
        <p:nvSpPr>
          <p:cNvPr id="399392" name="Line 32"/>
          <p:cNvSpPr>
            <a:spLocks noChangeShapeType="1"/>
          </p:cNvSpPr>
          <p:nvPr/>
        </p:nvSpPr>
        <p:spPr bwMode="auto">
          <a:xfrm>
            <a:off x="876300" y="4043363"/>
            <a:ext cx="0" cy="246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393" name="Text Box 33"/>
          <p:cNvSpPr txBox="1">
            <a:spLocks noChangeArrowheads="1"/>
          </p:cNvSpPr>
          <p:nvPr/>
        </p:nvSpPr>
        <p:spPr bwMode="auto">
          <a:xfrm>
            <a:off x="2944813" y="2990850"/>
            <a:ext cx="1231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0"/>
              <a:t>137.196.7.78</a:t>
            </a:r>
          </a:p>
        </p:txBody>
      </p:sp>
      <p:sp>
        <p:nvSpPr>
          <p:cNvPr id="399394" name="Line 34"/>
          <p:cNvSpPr>
            <a:spLocks noChangeShapeType="1"/>
          </p:cNvSpPr>
          <p:nvPr/>
        </p:nvSpPr>
        <p:spPr bwMode="auto">
          <a:xfrm flipH="1" flipV="1">
            <a:off x="2705100" y="3116263"/>
            <a:ext cx="2825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395" name="Line 35"/>
          <p:cNvSpPr>
            <a:spLocks noChangeShapeType="1"/>
          </p:cNvSpPr>
          <p:nvPr/>
        </p:nvSpPr>
        <p:spPr bwMode="auto">
          <a:xfrm>
            <a:off x="4054475" y="4156075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396" name="Text Box 36"/>
          <p:cNvSpPr txBox="1">
            <a:spLocks noChangeArrowheads="1"/>
          </p:cNvSpPr>
          <p:nvPr/>
        </p:nvSpPr>
        <p:spPr bwMode="auto">
          <a:xfrm>
            <a:off x="3444875" y="3890963"/>
            <a:ext cx="1203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0"/>
              <a:t>137.196.7.14</a:t>
            </a:r>
          </a:p>
        </p:txBody>
      </p:sp>
      <p:sp>
        <p:nvSpPr>
          <p:cNvPr id="399398" name="Line 38"/>
          <p:cNvSpPr>
            <a:spLocks noChangeShapeType="1"/>
          </p:cNvSpPr>
          <p:nvPr/>
        </p:nvSpPr>
        <p:spPr bwMode="auto">
          <a:xfrm>
            <a:off x="2136775" y="6002338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399" name="Text Box 39"/>
          <p:cNvSpPr txBox="1">
            <a:spLocks noChangeArrowheads="1"/>
          </p:cNvSpPr>
          <p:nvPr/>
        </p:nvSpPr>
        <p:spPr bwMode="auto">
          <a:xfrm>
            <a:off x="898525" y="5861050"/>
            <a:ext cx="1231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0"/>
              <a:t>137.196.7.88</a:t>
            </a:r>
          </a:p>
        </p:txBody>
      </p:sp>
    </p:spTree>
    <p:extLst>
      <p:ext uri="{BB962C8B-B14F-4D97-AF65-F5344CB8AC3E}">
        <p14:creationId xmlns:p14="http://schemas.microsoft.com/office/powerpoint/2010/main" val="1985555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BC7A97B0-46BA-4DD4-A6A1-0C4B28A851C7}" type="slidenum">
              <a:rPr lang="en-US"/>
              <a:pPr/>
              <a:t>28</a:t>
            </a:fld>
            <a:endParaRPr lang="en-US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z="3600"/>
              <a:t>ARP protocol: Same LAN (network)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6413" y="1277938"/>
            <a:ext cx="3810000" cy="4648200"/>
          </a:xfrm>
        </p:spPr>
        <p:txBody>
          <a:bodyPr/>
          <a:lstStyle/>
          <a:p>
            <a:r>
              <a:rPr lang="en-US" sz="2000"/>
              <a:t>A wants to send datagram to B, and B’s MAC address not in A’s ARP table.</a:t>
            </a:r>
          </a:p>
          <a:p>
            <a:r>
              <a:rPr lang="en-US" sz="2000"/>
              <a:t>A </a:t>
            </a:r>
            <a:r>
              <a:rPr lang="en-US" sz="2000">
                <a:solidFill>
                  <a:srgbClr val="FF0000"/>
                </a:solidFill>
              </a:rPr>
              <a:t>broadcasts</a:t>
            </a:r>
            <a:r>
              <a:rPr lang="en-US" sz="2000"/>
              <a:t> ARP query packet, containing B's IP address </a:t>
            </a:r>
          </a:p>
          <a:p>
            <a:pPr lvl="1"/>
            <a:r>
              <a:rPr lang="en-US" sz="2000"/>
              <a:t>dest MAC address = FF-FF-FF-FF-FF-FF</a:t>
            </a:r>
          </a:p>
          <a:p>
            <a:pPr lvl="1"/>
            <a:r>
              <a:rPr lang="en-US" sz="2000"/>
              <a:t>all machines on LAN receive ARP query</a:t>
            </a:r>
            <a:r>
              <a:rPr lang="en-US" sz="1800"/>
              <a:t> </a:t>
            </a:r>
          </a:p>
          <a:p>
            <a:r>
              <a:rPr lang="en-US" sz="2000"/>
              <a:t>B receives ARP packet, replies to A with its (B's) MAC address</a:t>
            </a:r>
          </a:p>
          <a:p>
            <a:pPr lvl="1"/>
            <a:r>
              <a:rPr lang="en-US" sz="1800"/>
              <a:t>frame sent to A’s MAC address (unicast)</a:t>
            </a:r>
          </a:p>
          <a:p>
            <a:endParaRPr lang="en-US" sz="2000"/>
          </a:p>
        </p:txBody>
      </p:sp>
      <p:sp>
        <p:nvSpPr>
          <p:cNvPr id="4003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/>
              <a:t>A caches (saves) IP-to-MAC address pair in its ARP table until information becomes old (times out) </a:t>
            </a:r>
          </a:p>
          <a:p>
            <a:pPr lvl="1"/>
            <a:r>
              <a:rPr lang="en-US" sz="2000"/>
              <a:t>soft state: information that times out (goes away) unless refreshed</a:t>
            </a:r>
          </a:p>
          <a:p>
            <a:r>
              <a:rPr lang="en-US" sz="2400"/>
              <a:t>ARP is “plug-and-play”:</a:t>
            </a:r>
          </a:p>
          <a:p>
            <a:pPr lvl="1"/>
            <a:r>
              <a:rPr lang="en-US" sz="2000"/>
              <a:t>nodes create their ARP tables </a:t>
            </a:r>
            <a:r>
              <a:rPr lang="en-US" sz="2000" i="1"/>
              <a:t>without intervention from net administrator</a:t>
            </a:r>
          </a:p>
        </p:txBody>
      </p:sp>
    </p:spTree>
    <p:extLst>
      <p:ext uri="{BB962C8B-B14F-4D97-AF65-F5344CB8AC3E}">
        <p14:creationId xmlns:p14="http://schemas.microsoft.com/office/powerpoint/2010/main" val="2867254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4FA4DA40-6BDD-408C-A4A4-4A7ACE68C099}" type="slidenum">
              <a:rPr lang="en-US"/>
              <a:pPr/>
              <a:t>29</a:t>
            </a:fld>
            <a:endParaRPr lang="en-US"/>
          </a:p>
        </p:txBody>
      </p:sp>
      <p:sp>
        <p:nvSpPr>
          <p:cNvPr id="71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2425" y="1057275"/>
            <a:ext cx="8675688" cy="1081088"/>
          </a:xfrm>
          <a:noFill/>
          <a:ln/>
        </p:spPr>
        <p:txBody>
          <a:bodyPr/>
          <a:lstStyle/>
          <a:p>
            <a:pPr marL="111125" indent="-111125">
              <a:buFont typeface="Wingdings" pitchFamily="2" charset="2"/>
              <a:buNone/>
            </a:pPr>
            <a:r>
              <a:rPr lang="en-US" sz="2400"/>
              <a:t>walkthrough: </a:t>
            </a:r>
            <a:r>
              <a:rPr lang="en-US" sz="2400">
                <a:solidFill>
                  <a:srgbClr val="FF0000"/>
                </a:solidFill>
              </a:rPr>
              <a:t>send datagram from A to B via R. </a:t>
            </a:r>
          </a:p>
          <a:p>
            <a:pPr marL="396875" lvl="1" indent="-163513"/>
            <a:r>
              <a:rPr lang="en-US" sz="2000"/>
              <a:t>focus on addressing - at both IP (datagram) and MAC layer (frame)</a:t>
            </a:r>
          </a:p>
          <a:p>
            <a:pPr marL="396875" lvl="1" indent="-163513"/>
            <a:r>
              <a:rPr lang="en-US" sz="2000"/>
              <a:t>assume A knows B’s IP address</a:t>
            </a:r>
          </a:p>
          <a:p>
            <a:pPr marL="396875" lvl="1" indent="-163513"/>
            <a:r>
              <a:rPr lang="en-US" sz="2000"/>
              <a:t>assume A knows B’s MAC address (how?)</a:t>
            </a:r>
          </a:p>
          <a:p>
            <a:pPr marL="396875" lvl="1" indent="-163513"/>
            <a:r>
              <a:rPr lang="en-US" sz="2000"/>
              <a:t>assume A knows IP address of first hop router, R (how?)</a:t>
            </a:r>
          </a:p>
          <a:p>
            <a:pPr marL="396875" lvl="1" indent="-163513"/>
            <a:r>
              <a:rPr lang="en-US" sz="2000"/>
              <a:t>assume A knows MAC address of first hop router interface (how?)</a:t>
            </a: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r>
              <a:rPr lang="en-US" sz="3600"/>
              <a:t>Addressing: routing to another LAN</a:t>
            </a:r>
          </a:p>
        </p:txBody>
      </p:sp>
      <p:sp>
        <p:nvSpPr>
          <p:cNvPr id="710660" name="Text Box 4"/>
          <p:cNvSpPr txBox="1">
            <a:spLocks noChangeArrowheads="1"/>
          </p:cNvSpPr>
          <p:nvPr/>
        </p:nvSpPr>
        <p:spPr bwMode="auto">
          <a:xfrm>
            <a:off x="4224338" y="4381500"/>
            <a:ext cx="37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>
                <a:solidFill>
                  <a:srgbClr val="FF0000"/>
                </a:solidFill>
              </a:rPr>
              <a:t>R</a:t>
            </a:r>
            <a:endParaRPr lang="en-US" i="0"/>
          </a:p>
        </p:txBody>
      </p:sp>
      <p:grpSp>
        <p:nvGrpSpPr>
          <p:cNvPr id="710661" name="Group 5"/>
          <p:cNvGrpSpPr>
            <a:grpSpLocks/>
          </p:cNvGrpSpPr>
          <p:nvPr/>
        </p:nvGrpSpPr>
        <p:grpSpPr bwMode="auto">
          <a:xfrm>
            <a:off x="3951288" y="4757738"/>
            <a:ext cx="922337" cy="344487"/>
            <a:chOff x="3600" y="219"/>
            <a:chExt cx="360" cy="175"/>
          </a:xfrm>
        </p:grpSpPr>
        <p:sp>
          <p:nvSpPr>
            <p:cNvPr id="710662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0663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0664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0665" name="Rectangle 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710666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0667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10668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0669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0670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0671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10672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0673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0674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10675" name="Rectangle 19"/>
          <p:cNvSpPr>
            <a:spLocks noChangeArrowheads="1"/>
          </p:cNvSpPr>
          <p:nvPr/>
        </p:nvSpPr>
        <p:spPr bwMode="auto">
          <a:xfrm rot="-5400000">
            <a:off x="4904581" y="4839495"/>
            <a:ext cx="111125" cy="176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76" name="Rectangle 20"/>
          <p:cNvSpPr>
            <a:spLocks noChangeArrowheads="1"/>
          </p:cNvSpPr>
          <p:nvPr/>
        </p:nvSpPr>
        <p:spPr bwMode="auto">
          <a:xfrm rot="-5400000">
            <a:off x="3804444" y="4852194"/>
            <a:ext cx="111125" cy="1762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77" name="Text Box 21"/>
          <p:cNvSpPr txBox="1">
            <a:spLocks noChangeArrowheads="1"/>
          </p:cNvSpPr>
          <p:nvPr/>
        </p:nvSpPr>
        <p:spPr bwMode="auto">
          <a:xfrm>
            <a:off x="3868738" y="5378450"/>
            <a:ext cx="154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1A-23-F9-CD-06-9B</a:t>
            </a:r>
          </a:p>
        </p:txBody>
      </p:sp>
      <p:sp>
        <p:nvSpPr>
          <p:cNvPr id="710678" name="Text Box 22"/>
          <p:cNvSpPr txBox="1">
            <a:spLocks noChangeArrowheads="1"/>
          </p:cNvSpPr>
          <p:nvPr/>
        </p:nvSpPr>
        <p:spPr bwMode="auto">
          <a:xfrm>
            <a:off x="4016375" y="5205413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222.222.222.220</a:t>
            </a:r>
          </a:p>
        </p:txBody>
      </p:sp>
      <p:grpSp>
        <p:nvGrpSpPr>
          <p:cNvPr id="710679" name="Group 23"/>
          <p:cNvGrpSpPr>
            <a:grpSpLocks/>
          </p:cNvGrpSpPr>
          <p:nvPr/>
        </p:nvGrpSpPr>
        <p:grpSpPr bwMode="auto">
          <a:xfrm>
            <a:off x="3044825" y="5794375"/>
            <a:ext cx="1541463" cy="449263"/>
            <a:chOff x="1934" y="2405"/>
            <a:chExt cx="971" cy="283"/>
          </a:xfrm>
        </p:grpSpPr>
        <p:sp>
          <p:nvSpPr>
            <p:cNvPr id="710680" name="Text Box 24"/>
            <p:cNvSpPr txBox="1">
              <a:spLocks noChangeArrowheads="1"/>
            </p:cNvSpPr>
            <p:nvPr/>
          </p:nvSpPr>
          <p:spPr bwMode="auto">
            <a:xfrm>
              <a:off x="1934" y="2405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111.111.111.110</a:t>
              </a:r>
            </a:p>
          </p:txBody>
        </p:sp>
        <p:sp>
          <p:nvSpPr>
            <p:cNvPr id="710681" name="Text Box 25"/>
            <p:cNvSpPr txBox="1">
              <a:spLocks noChangeArrowheads="1"/>
            </p:cNvSpPr>
            <p:nvPr/>
          </p:nvSpPr>
          <p:spPr bwMode="auto">
            <a:xfrm>
              <a:off x="1938" y="2515"/>
              <a:ext cx="96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E6-E9-00-17-BB-4B</a:t>
              </a:r>
            </a:p>
          </p:txBody>
        </p:sp>
      </p:grpSp>
      <p:sp>
        <p:nvSpPr>
          <p:cNvPr id="710682" name="Text Box 26"/>
          <p:cNvSpPr txBox="1">
            <a:spLocks noChangeArrowheads="1"/>
          </p:cNvSpPr>
          <p:nvPr/>
        </p:nvSpPr>
        <p:spPr bwMode="auto">
          <a:xfrm>
            <a:off x="952500" y="6037263"/>
            <a:ext cx="16271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CC-49-DE-D0-AB-7D</a:t>
            </a:r>
          </a:p>
        </p:txBody>
      </p:sp>
      <p:sp>
        <p:nvSpPr>
          <p:cNvPr id="710683" name="Text Box 27"/>
          <p:cNvSpPr txBox="1">
            <a:spLocks noChangeArrowheads="1"/>
          </p:cNvSpPr>
          <p:nvPr/>
        </p:nvSpPr>
        <p:spPr bwMode="auto">
          <a:xfrm>
            <a:off x="942975" y="5854700"/>
            <a:ext cx="1322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111.111.111.112</a:t>
            </a:r>
          </a:p>
        </p:txBody>
      </p:sp>
      <p:graphicFrame>
        <p:nvGraphicFramePr>
          <p:cNvPr id="710684" name="Object 28"/>
          <p:cNvGraphicFramePr>
            <a:graphicFrameLocks noChangeAspect="1"/>
          </p:cNvGraphicFramePr>
          <p:nvPr/>
        </p:nvGraphicFramePr>
        <p:xfrm>
          <a:off x="1595438" y="5494338"/>
          <a:ext cx="449262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56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38" y="5494338"/>
                        <a:ext cx="449262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0685" name="Rectangle 29"/>
          <p:cNvSpPr>
            <a:spLocks noChangeArrowheads="1"/>
          </p:cNvSpPr>
          <p:nvPr/>
        </p:nvSpPr>
        <p:spPr bwMode="auto">
          <a:xfrm rot="-5400000">
            <a:off x="2046287" y="5549901"/>
            <a:ext cx="112713" cy="176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86" name="Text Box 30"/>
          <p:cNvSpPr txBox="1">
            <a:spLocks noChangeArrowheads="1"/>
          </p:cNvSpPr>
          <p:nvPr/>
        </p:nvSpPr>
        <p:spPr bwMode="auto">
          <a:xfrm>
            <a:off x="709613" y="4741863"/>
            <a:ext cx="1322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111.111.111.111</a:t>
            </a:r>
          </a:p>
        </p:txBody>
      </p:sp>
      <p:graphicFrame>
        <p:nvGraphicFramePr>
          <p:cNvPr id="710687" name="Object 31"/>
          <p:cNvGraphicFramePr>
            <a:graphicFrameLocks noChangeAspect="1"/>
          </p:cNvGraphicFramePr>
          <p:nvPr/>
        </p:nvGraphicFramePr>
        <p:xfrm>
          <a:off x="1076325" y="4162425"/>
          <a:ext cx="8445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57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4162425"/>
                        <a:ext cx="84455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0688" name="Rectangle 32"/>
          <p:cNvSpPr>
            <a:spLocks noChangeArrowheads="1"/>
          </p:cNvSpPr>
          <p:nvPr/>
        </p:nvSpPr>
        <p:spPr bwMode="auto">
          <a:xfrm rot="-5400000">
            <a:off x="1916907" y="4321969"/>
            <a:ext cx="112712" cy="17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89" name="Text Box 33"/>
          <p:cNvSpPr txBox="1">
            <a:spLocks noChangeArrowheads="1"/>
          </p:cNvSpPr>
          <p:nvPr/>
        </p:nvSpPr>
        <p:spPr bwMode="auto">
          <a:xfrm>
            <a:off x="730250" y="4927600"/>
            <a:ext cx="1509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74-29-9C-E8-FF-55</a:t>
            </a:r>
          </a:p>
        </p:txBody>
      </p:sp>
      <p:sp>
        <p:nvSpPr>
          <p:cNvPr id="710695" name="Freeform 39"/>
          <p:cNvSpPr>
            <a:spLocks/>
          </p:cNvSpPr>
          <p:nvPr/>
        </p:nvSpPr>
        <p:spPr bwMode="auto">
          <a:xfrm>
            <a:off x="2365375" y="4437063"/>
            <a:ext cx="839788" cy="1069975"/>
          </a:xfrm>
          <a:custGeom>
            <a:avLst/>
            <a:gdLst>
              <a:gd name="T0" fmla="*/ 307 w 1005"/>
              <a:gd name="T1" fmla="*/ 83 h 996"/>
              <a:gd name="T2" fmla="*/ 134 w 1005"/>
              <a:gd name="T3" fmla="*/ 227 h 996"/>
              <a:gd name="T4" fmla="*/ 19 w 1005"/>
              <a:gd name="T5" fmla="*/ 507 h 996"/>
              <a:gd name="T6" fmla="*/ 19 w 1005"/>
              <a:gd name="T7" fmla="*/ 716 h 996"/>
              <a:gd name="T8" fmla="*/ 84 w 1005"/>
              <a:gd name="T9" fmla="*/ 918 h 996"/>
              <a:gd name="T10" fmla="*/ 199 w 1005"/>
              <a:gd name="T11" fmla="*/ 990 h 996"/>
              <a:gd name="T12" fmla="*/ 393 w 1005"/>
              <a:gd name="T13" fmla="*/ 954 h 996"/>
              <a:gd name="T14" fmla="*/ 696 w 1005"/>
              <a:gd name="T15" fmla="*/ 947 h 996"/>
              <a:gd name="T16" fmla="*/ 883 w 1005"/>
              <a:gd name="T17" fmla="*/ 831 h 996"/>
              <a:gd name="T18" fmla="*/ 998 w 1005"/>
              <a:gd name="T19" fmla="*/ 543 h 996"/>
              <a:gd name="T20" fmla="*/ 926 w 1005"/>
              <a:gd name="T21" fmla="*/ 227 h 996"/>
              <a:gd name="T22" fmla="*/ 667 w 1005"/>
              <a:gd name="T23" fmla="*/ 25 h 996"/>
              <a:gd name="T24" fmla="*/ 307 w 1005"/>
              <a:gd name="T25" fmla="*/ 8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0696" name="Line 40"/>
          <p:cNvSpPr>
            <a:spLocks noChangeShapeType="1"/>
          </p:cNvSpPr>
          <p:nvPr/>
        </p:nvSpPr>
        <p:spPr bwMode="auto">
          <a:xfrm>
            <a:off x="2062163" y="4416425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0697" name="Line 41"/>
          <p:cNvSpPr>
            <a:spLocks noChangeShapeType="1"/>
          </p:cNvSpPr>
          <p:nvPr/>
        </p:nvSpPr>
        <p:spPr bwMode="auto">
          <a:xfrm flipV="1">
            <a:off x="2185988" y="5360988"/>
            <a:ext cx="23177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0698" name="Line 42"/>
          <p:cNvSpPr>
            <a:spLocks noChangeShapeType="1"/>
          </p:cNvSpPr>
          <p:nvPr/>
        </p:nvSpPr>
        <p:spPr bwMode="auto">
          <a:xfrm>
            <a:off x="3184525" y="4954588"/>
            <a:ext cx="5842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0700" name="Line 44"/>
          <p:cNvSpPr>
            <a:spLocks noChangeShapeType="1"/>
          </p:cNvSpPr>
          <p:nvPr/>
        </p:nvSpPr>
        <p:spPr bwMode="auto">
          <a:xfrm flipV="1">
            <a:off x="2101850" y="5711825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0701" name="Line 45"/>
          <p:cNvSpPr>
            <a:spLocks noChangeShapeType="1"/>
          </p:cNvSpPr>
          <p:nvPr/>
        </p:nvSpPr>
        <p:spPr bwMode="auto">
          <a:xfrm flipH="1" flipV="1">
            <a:off x="1976438" y="4489450"/>
            <a:ext cx="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0702" name="Line 46"/>
          <p:cNvSpPr>
            <a:spLocks noChangeShapeType="1"/>
          </p:cNvSpPr>
          <p:nvPr/>
        </p:nvSpPr>
        <p:spPr bwMode="auto">
          <a:xfrm>
            <a:off x="3854450" y="5021263"/>
            <a:ext cx="0" cy="7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0703" name="Line 47"/>
          <p:cNvSpPr>
            <a:spLocks noChangeShapeType="1"/>
          </p:cNvSpPr>
          <p:nvPr/>
        </p:nvSpPr>
        <p:spPr bwMode="auto">
          <a:xfrm flipH="1" flipV="1">
            <a:off x="4935538" y="5011738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0714" name="Text Box 58"/>
          <p:cNvSpPr txBox="1">
            <a:spLocks noChangeArrowheads="1"/>
          </p:cNvSpPr>
          <p:nvPr/>
        </p:nvSpPr>
        <p:spPr bwMode="auto">
          <a:xfrm>
            <a:off x="719138" y="4156075"/>
            <a:ext cx="40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0">
                <a:solidFill>
                  <a:srgbClr val="FF0000"/>
                </a:solidFill>
              </a:rPr>
              <a:t>A</a:t>
            </a:r>
          </a:p>
        </p:txBody>
      </p:sp>
      <p:grpSp>
        <p:nvGrpSpPr>
          <p:cNvPr id="710715" name="Group 59"/>
          <p:cNvGrpSpPr>
            <a:grpSpLocks/>
          </p:cNvGrpSpPr>
          <p:nvPr/>
        </p:nvGrpSpPr>
        <p:grpSpPr bwMode="auto">
          <a:xfrm>
            <a:off x="5045075" y="4073525"/>
            <a:ext cx="3886200" cy="2187575"/>
            <a:chOff x="3178" y="2566"/>
            <a:chExt cx="2448" cy="1378"/>
          </a:xfrm>
        </p:grpSpPr>
        <p:sp>
          <p:nvSpPr>
            <p:cNvPr id="710716" name="Line 60"/>
            <p:cNvSpPr>
              <a:spLocks noChangeShapeType="1"/>
            </p:cNvSpPr>
            <p:nvPr/>
          </p:nvSpPr>
          <p:spPr bwMode="auto">
            <a:xfrm>
              <a:off x="3178" y="3100"/>
              <a:ext cx="7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10717" name="Group 61"/>
            <p:cNvGrpSpPr>
              <a:grpSpLocks/>
            </p:cNvGrpSpPr>
            <p:nvPr/>
          </p:nvGrpSpPr>
          <p:grpSpPr bwMode="auto">
            <a:xfrm>
              <a:off x="3908" y="2566"/>
              <a:ext cx="1718" cy="1378"/>
              <a:chOff x="3602" y="2566"/>
              <a:chExt cx="1718" cy="1378"/>
            </a:xfrm>
          </p:grpSpPr>
          <p:graphicFrame>
            <p:nvGraphicFramePr>
              <p:cNvPr id="710718" name="Object 62"/>
              <p:cNvGraphicFramePr>
                <a:graphicFrameLocks noChangeAspect="1"/>
              </p:cNvGraphicFramePr>
              <p:nvPr/>
            </p:nvGraphicFramePr>
            <p:xfrm>
              <a:off x="4424" y="2622"/>
              <a:ext cx="532" cy="3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0158" name="Clip" r:id="rId7" imgW="1305000" imgH="1085760" progId="MS_ClipArt_Gallery.2">
                      <p:embed/>
                    </p:oleObj>
                  </mc:Choice>
                  <mc:Fallback>
                    <p:oleObj name="Clip" r:id="rId7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24" y="2622"/>
                            <a:ext cx="532" cy="38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710719" name="Group 63"/>
              <p:cNvGrpSpPr>
                <a:grpSpLocks/>
              </p:cNvGrpSpPr>
              <p:nvPr/>
            </p:nvGrpSpPr>
            <p:grpSpPr bwMode="auto">
              <a:xfrm>
                <a:off x="4338" y="3052"/>
                <a:ext cx="982" cy="290"/>
                <a:chOff x="4351" y="2786"/>
                <a:chExt cx="982" cy="290"/>
              </a:xfrm>
            </p:grpSpPr>
            <p:sp>
              <p:nvSpPr>
                <p:cNvPr id="710720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4352" y="2786"/>
                  <a:ext cx="8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 i="0">
                      <a:latin typeface="Arial" charset="0"/>
                    </a:rPr>
                    <a:t>222.222.222.222</a:t>
                  </a:r>
                </a:p>
              </p:txBody>
            </p:sp>
            <p:sp>
              <p:nvSpPr>
                <p:cNvPr id="710721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4351" y="2904"/>
                  <a:ext cx="982" cy="1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 i="0">
                      <a:latin typeface="Arial" charset="0"/>
                    </a:rPr>
                    <a:t>49-BD-D2-C7-56-2A</a:t>
                  </a:r>
                </a:p>
              </p:txBody>
            </p:sp>
          </p:grpSp>
          <p:sp>
            <p:nvSpPr>
              <p:cNvPr id="710722" name="Rectangle 66"/>
              <p:cNvSpPr>
                <a:spLocks noChangeArrowheads="1"/>
              </p:cNvSpPr>
              <p:nvPr/>
            </p:nvSpPr>
            <p:spPr bwMode="auto">
              <a:xfrm rot="-5400000">
                <a:off x="4386" y="2713"/>
                <a:ext cx="70" cy="11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0723" name="Line 67"/>
              <p:cNvSpPr>
                <a:spLocks noChangeShapeType="1"/>
              </p:cNvSpPr>
              <p:nvPr/>
            </p:nvSpPr>
            <p:spPr bwMode="auto">
              <a:xfrm flipV="1">
                <a:off x="4068" y="2782"/>
                <a:ext cx="284" cy="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0724" name="Line 68"/>
              <p:cNvSpPr>
                <a:spLocks noChangeShapeType="1"/>
              </p:cNvSpPr>
              <p:nvPr/>
            </p:nvSpPr>
            <p:spPr bwMode="auto">
              <a:xfrm flipH="1" flipV="1">
                <a:off x="4399" y="2830"/>
                <a:ext cx="7" cy="2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710725" name="Object 69"/>
              <p:cNvGraphicFramePr>
                <a:graphicFrameLocks noChangeAspect="1"/>
              </p:cNvGraphicFramePr>
              <p:nvPr/>
            </p:nvGraphicFramePr>
            <p:xfrm>
              <a:off x="4276" y="3390"/>
              <a:ext cx="282" cy="2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0159" name="Clip" r:id="rId8" imgW="1305000" imgH="1085760" progId="MS_ClipArt_Gallery.2">
                      <p:embed/>
                    </p:oleObj>
                  </mc:Choice>
                  <mc:Fallback>
                    <p:oleObj name="Clip" r:id="rId8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76" y="3390"/>
                            <a:ext cx="282" cy="20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10726" name="Rectangle 70"/>
              <p:cNvSpPr>
                <a:spLocks noChangeArrowheads="1"/>
              </p:cNvSpPr>
              <p:nvPr/>
            </p:nvSpPr>
            <p:spPr bwMode="auto">
              <a:xfrm rot="-5400000">
                <a:off x="4211" y="3443"/>
                <a:ext cx="70" cy="11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0727" name="Text Box 71"/>
              <p:cNvSpPr txBox="1">
                <a:spLocks noChangeArrowheads="1"/>
              </p:cNvSpPr>
              <p:nvPr/>
            </p:nvSpPr>
            <p:spPr bwMode="auto">
              <a:xfrm>
                <a:off x="4150" y="3661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i="0">
                    <a:latin typeface="Arial" charset="0"/>
                  </a:rPr>
                  <a:t>222.222.222.221</a:t>
                </a:r>
              </a:p>
            </p:txBody>
          </p:sp>
          <p:sp>
            <p:nvSpPr>
              <p:cNvPr id="710728" name="Text Box 72"/>
              <p:cNvSpPr txBox="1">
                <a:spLocks noChangeArrowheads="1"/>
              </p:cNvSpPr>
              <p:nvPr/>
            </p:nvSpPr>
            <p:spPr bwMode="auto">
              <a:xfrm>
                <a:off x="4152" y="3771"/>
                <a:ext cx="94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i="0">
                    <a:latin typeface="Arial" charset="0"/>
                  </a:rPr>
                  <a:t>88-B2-2F-54-1A-0F</a:t>
                </a:r>
              </a:p>
            </p:txBody>
          </p:sp>
          <p:sp>
            <p:nvSpPr>
              <p:cNvPr id="710729" name="Line 73"/>
              <p:cNvSpPr>
                <a:spLocks noChangeShapeType="1"/>
              </p:cNvSpPr>
              <p:nvPr/>
            </p:nvSpPr>
            <p:spPr bwMode="auto">
              <a:xfrm flipH="1" flipV="1">
                <a:off x="4024" y="3347"/>
                <a:ext cx="160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0730" name="Line 74"/>
              <p:cNvSpPr>
                <a:spLocks noChangeShapeType="1"/>
              </p:cNvSpPr>
              <p:nvPr/>
            </p:nvSpPr>
            <p:spPr bwMode="auto">
              <a:xfrm flipH="1">
                <a:off x="4235" y="3562"/>
                <a:ext cx="3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0731" name="Freeform 75"/>
              <p:cNvSpPr>
                <a:spLocks/>
              </p:cNvSpPr>
              <p:nvPr/>
            </p:nvSpPr>
            <p:spPr bwMode="auto">
              <a:xfrm>
                <a:off x="3602" y="2797"/>
                <a:ext cx="482" cy="681"/>
              </a:xfrm>
              <a:custGeom>
                <a:avLst/>
                <a:gdLst>
                  <a:gd name="T0" fmla="*/ 307 w 1005"/>
                  <a:gd name="T1" fmla="*/ 83 h 996"/>
                  <a:gd name="T2" fmla="*/ 134 w 1005"/>
                  <a:gd name="T3" fmla="*/ 227 h 996"/>
                  <a:gd name="T4" fmla="*/ 19 w 1005"/>
                  <a:gd name="T5" fmla="*/ 507 h 996"/>
                  <a:gd name="T6" fmla="*/ 19 w 1005"/>
                  <a:gd name="T7" fmla="*/ 716 h 996"/>
                  <a:gd name="T8" fmla="*/ 84 w 1005"/>
                  <a:gd name="T9" fmla="*/ 918 h 996"/>
                  <a:gd name="T10" fmla="*/ 199 w 1005"/>
                  <a:gd name="T11" fmla="*/ 990 h 996"/>
                  <a:gd name="T12" fmla="*/ 393 w 1005"/>
                  <a:gd name="T13" fmla="*/ 954 h 996"/>
                  <a:gd name="T14" fmla="*/ 696 w 1005"/>
                  <a:gd name="T15" fmla="*/ 947 h 996"/>
                  <a:gd name="T16" fmla="*/ 883 w 1005"/>
                  <a:gd name="T17" fmla="*/ 831 h 996"/>
                  <a:gd name="T18" fmla="*/ 998 w 1005"/>
                  <a:gd name="T19" fmla="*/ 543 h 996"/>
                  <a:gd name="T20" fmla="*/ 926 w 1005"/>
                  <a:gd name="T21" fmla="*/ 227 h 996"/>
                  <a:gd name="T22" fmla="*/ 667 w 1005"/>
                  <a:gd name="T23" fmla="*/ 25 h 996"/>
                  <a:gd name="T24" fmla="*/ 307 w 1005"/>
                  <a:gd name="T25" fmla="*/ 83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5" h="996">
                    <a:moveTo>
                      <a:pt x="307" y="83"/>
                    </a:moveTo>
                    <a:cubicBezTo>
                      <a:pt x="218" y="117"/>
                      <a:pt x="182" y="156"/>
                      <a:pt x="134" y="227"/>
                    </a:cubicBezTo>
                    <a:cubicBezTo>
                      <a:pt x="86" y="298"/>
                      <a:pt x="38" y="426"/>
                      <a:pt x="19" y="507"/>
                    </a:cubicBezTo>
                    <a:cubicBezTo>
                      <a:pt x="0" y="588"/>
                      <a:pt x="8" y="648"/>
                      <a:pt x="19" y="716"/>
                    </a:cubicBezTo>
                    <a:cubicBezTo>
                      <a:pt x="30" y="784"/>
                      <a:pt x="54" y="873"/>
                      <a:pt x="84" y="918"/>
                    </a:cubicBezTo>
                    <a:cubicBezTo>
                      <a:pt x="114" y="963"/>
                      <a:pt x="148" y="984"/>
                      <a:pt x="199" y="990"/>
                    </a:cubicBezTo>
                    <a:cubicBezTo>
                      <a:pt x="250" y="996"/>
                      <a:pt x="310" y="961"/>
                      <a:pt x="393" y="954"/>
                    </a:cubicBezTo>
                    <a:cubicBezTo>
                      <a:pt x="476" y="947"/>
                      <a:pt x="614" y="967"/>
                      <a:pt x="696" y="947"/>
                    </a:cubicBezTo>
                    <a:cubicBezTo>
                      <a:pt x="778" y="927"/>
                      <a:pt x="833" y="898"/>
                      <a:pt x="883" y="831"/>
                    </a:cubicBezTo>
                    <a:cubicBezTo>
                      <a:pt x="933" y="764"/>
                      <a:pt x="991" y="644"/>
                      <a:pt x="998" y="543"/>
                    </a:cubicBezTo>
                    <a:cubicBezTo>
                      <a:pt x="1005" y="442"/>
                      <a:pt x="981" y="313"/>
                      <a:pt x="926" y="227"/>
                    </a:cubicBezTo>
                    <a:cubicBezTo>
                      <a:pt x="871" y="141"/>
                      <a:pt x="768" y="50"/>
                      <a:pt x="667" y="25"/>
                    </a:cubicBezTo>
                    <a:cubicBezTo>
                      <a:pt x="566" y="0"/>
                      <a:pt x="396" y="49"/>
                      <a:pt x="307" y="83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0732" name="Text Box 76"/>
              <p:cNvSpPr txBox="1">
                <a:spLocks noChangeArrowheads="1"/>
              </p:cNvSpPr>
              <p:nvPr/>
            </p:nvSpPr>
            <p:spPr bwMode="auto">
              <a:xfrm>
                <a:off x="4927" y="2566"/>
                <a:ext cx="23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i="0">
                    <a:solidFill>
                      <a:srgbClr val="FF0000"/>
                    </a:solidFill>
                  </a:rPr>
                  <a:t>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7030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89874F49-71FC-4875-AE66-CBEEA899F630}" type="slidenum">
              <a:rPr lang="en-US"/>
              <a:pPr/>
              <a:t>3</a:t>
            </a:fld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Layer Services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419225"/>
            <a:ext cx="7772400" cy="4648200"/>
          </a:xfrm>
        </p:spPr>
        <p:txBody>
          <a:bodyPr/>
          <a:lstStyle/>
          <a:p>
            <a:r>
              <a:rPr lang="en-US" sz="2400" i="1" dirty="0">
                <a:solidFill>
                  <a:srgbClr val="FF0000"/>
                </a:solidFill>
              </a:rPr>
              <a:t>framing, link access:</a:t>
            </a:r>
            <a:r>
              <a:rPr lang="en-US" dirty="0"/>
              <a:t> </a:t>
            </a:r>
          </a:p>
          <a:p>
            <a:pPr lvl="1"/>
            <a:r>
              <a:rPr lang="en-US" sz="2000" dirty="0"/>
              <a:t>encapsulate datagram into frame, adding header, trailer</a:t>
            </a:r>
          </a:p>
          <a:p>
            <a:pPr lvl="1"/>
            <a:r>
              <a:rPr lang="en-US" sz="2000" dirty="0"/>
              <a:t>channel access if shared medium</a:t>
            </a:r>
          </a:p>
          <a:p>
            <a:pPr lvl="1"/>
            <a:r>
              <a:rPr lang="en-US" sz="2000" b="1" dirty="0"/>
              <a:t>“MAC” addresses </a:t>
            </a:r>
            <a:r>
              <a:rPr lang="en-US" sz="2000" dirty="0"/>
              <a:t>used in frame headers to identify source, </a:t>
            </a:r>
            <a:r>
              <a:rPr lang="en-US" sz="2000" dirty="0" err="1"/>
              <a:t>dest</a:t>
            </a:r>
            <a:r>
              <a:rPr lang="en-US" sz="2000" dirty="0"/>
              <a:t>  </a:t>
            </a:r>
          </a:p>
          <a:p>
            <a:pPr lvl="2"/>
            <a:r>
              <a:rPr lang="en-US" dirty="0"/>
              <a:t>different from IP address!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reliable delivery between adjacent nodes</a:t>
            </a:r>
          </a:p>
          <a:p>
            <a:pPr lvl="1"/>
            <a:r>
              <a:rPr lang="en-US" sz="2000" dirty="0"/>
              <a:t>we learned how to do this already (chapter 3)!</a:t>
            </a:r>
          </a:p>
          <a:p>
            <a:pPr lvl="1"/>
            <a:r>
              <a:rPr lang="en-US" sz="2000" dirty="0"/>
              <a:t>seldom used on low bit-error link (fiber, some twisted pair)</a:t>
            </a:r>
          </a:p>
          <a:p>
            <a:pPr lvl="1"/>
            <a:r>
              <a:rPr lang="en-US" sz="2000" dirty="0"/>
              <a:t>wireless links: high error rates</a:t>
            </a:r>
          </a:p>
          <a:p>
            <a:pPr lvl="2"/>
            <a:r>
              <a:rPr lang="en-US" dirty="0"/>
              <a:t>Q: why both link-level and end-end reliability?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63D9A8F5-D201-47B7-AA33-C8181D139131}" type="slidenum">
              <a:rPr lang="en-US"/>
              <a:pPr/>
              <a:t>30</a:t>
            </a:fld>
            <a:endParaRPr lang="en-US"/>
          </a:p>
        </p:txBody>
      </p:sp>
      <p:sp>
        <p:nvSpPr>
          <p:cNvPr id="712857" name="AutoShape 153"/>
          <p:cNvSpPr>
            <a:spLocks noChangeArrowheads="1"/>
          </p:cNvSpPr>
          <p:nvPr/>
        </p:nvSpPr>
        <p:spPr bwMode="auto">
          <a:xfrm>
            <a:off x="2387600" y="3086100"/>
            <a:ext cx="314325" cy="792163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r>
              <a:rPr lang="en-US" sz="3600"/>
              <a:t>Addressing: routing to another LAN</a:t>
            </a:r>
          </a:p>
        </p:txBody>
      </p:sp>
      <p:sp>
        <p:nvSpPr>
          <p:cNvPr id="712708" name="Text Box 4"/>
          <p:cNvSpPr txBox="1">
            <a:spLocks noChangeArrowheads="1"/>
          </p:cNvSpPr>
          <p:nvPr/>
        </p:nvSpPr>
        <p:spPr bwMode="auto">
          <a:xfrm>
            <a:off x="4224338" y="4381500"/>
            <a:ext cx="37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>
                <a:solidFill>
                  <a:srgbClr val="FF0000"/>
                </a:solidFill>
              </a:rPr>
              <a:t>R</a:t>
            </a:r>
            <a:endParaRPr lang="en-US" i="0"/>
          </a:p>
        </p:txBody>
      </p:sp>
      <p:grpSp>
        <p:nvGrpSpPr>
          <p:cNvPr id="712709" name="Group 5"/>
          <p:cNvGrpSpPr>
            <a:grpSpLocks/>
          </p:cNvGrpSpPr>
          <p:nvPr/>
        </p:nvGrpSpPr>
        <p:grpSpPr bwMode="auto">
          <a:xfrm>
            <a:off x="3951288" y="4757738"/>
            <a:ext cx="922337" cy="344487"/>
            <a:chOff x="3600" y="219"/>
            <a:chExt cx="360" cy="175"/>
          </a:xfrm>
        </p:grpSpPr>
        <p:sp>
          <p:nvSpPr>
            <p:cNvPr id="712710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711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712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713" name="Rectangle 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712714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2715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12716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2717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2718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2719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12720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2721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2722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12723" name="Rectangle 19"/>
          <p:cNvSpPr>
            <a:spLocks noChangeArrowheads="1"/>
          </p:cNvSpPr>
          <p:nvPr/>
        </p:nvSpPr>
        <p:spPr bwMode="auto">
          <a:xfrm rot="-5400000">
            <a:off x="4904581" y="4839495"/>
            <a:ext cx="111125" cy="176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24" name="Rectangle 20"/>
          <p:cNvSpPr>
            <a:spLocks noChangeArrowheads="1"/>
          </p:cNvSpPr>
          <p:nvPr/>
        </p:nvSpPr>
        <p:spPr bwMode="auto">
          <a:xfrm rot="-5400000">
            <a:off x="3804444" y="4852194"/>
            <a:ext cx="111125" cy="1762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25" name="Text Box 21"/>
          <p:cNvSpPr txBox="1">
            <a:spLocks noChangeArrowheads="1"/>
          </p:cNvSpPr>
          <p:nvPr/>
        </p:nvSpPr>
        <p:spPr bwMode="auto">
          <a:xfrm>
            <a:off x="3868738" y="5378450"/>
            <a:ext cx="154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1A-23-F9-CD-06-9B</a:t>
            </a:r>
          </a:p>
        </p:txBody>
      </p:sp>
      <p:sp>
        <p:nvSpPr>
          <p:cNvPr id="712726" name="Text Box 22"/>
          <p:cNvSpPr txBox="1">
            <a:spLocks noChangeArrowheads="1"/>
          </p:cNvSpPr>
          <p:nvPr/>
        </p:nvSpPr>
        <p:spPr bwMode="auto">
          <a:xfrm>
            <a:off x="4016375" y="5205413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222.222.222.220</a:t>
            </a:r>
          </a:p>
        </p:txBody>
      </p:sp>
      <p:grpSp>
        <p:nvGrpSpPr>
          <p:cNvPr id="712727" name="Group 23"/>
          <p:cNvGrpSpPr>
            <a:grpSpLocks/>
          </p:cNvGrpSpPr>
          <p:nvPr/>
        </p:nvGrpSpPr>
        <p:grpSpPr bwMode="auto">
          <a:xfrm>
            <a:off x="3044825" y="5794375"/>
            <a:ext cx="1541463" cy="449263"/>
            <a:chOff x="1934" y="2405"/>
            <a:chExt cx="971" cy="283"/>
          </a:xfrm>
        </p:grpSpPr>
        <p:sp>
          <p:nvSpPr>
            <p:cNvPr id="712728" name="Text Box 24"/>
            <p:cNvSpPr txBox="1">
              <a:spLocks noChangeArrowheads="1"/>
            </p:cNvSpPr>
            <p:nvPr/>
          </p:nvSpPr>
          <p:spPr bwMode="auto">
            <a:xfrm>
              <a:off x="1934" y="2405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111.111.111.110</a:t>
              </a:r>
            </a:p>
          </p:txBody>
        </p:sp>
        <p:sp>
          <p:nvSpPr>
            <p:cNvPr id="712729" name="Text Box 25"/>
            <p:cNvSpPr txBox="1">
              <a:spLocks noChangeArrowheads="1"/>
            </p:cNvSpPr>
            <p:nvPr/>
          </p:nvSpPr>
          <p:spPr bwMode="auto">
            <a:xfrm>
              <a:off x="1938" y="2515"/>
              <a:ext cx="96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E6-E9-00-17-BB-4B</a:t>
              </a:r>
            </a:p>
          </p:txBody>
        </p:sp>
      </p:grpSp>
      <p:sp>
        <p:nvSpPr>
          <p:cNvPr id="712730" name="Text Box 26"/>
          <p:cNvSpPr txBox="1">
            <a:spLocks noChangeArrowheads="1"/>
          </p:cNvSpPr>
          <p:nvPr/>
        </p:nvSpPr>
        <p:spPr bwMode="auto">
          <a:xfrm>
            <a:off x="952500" y="6037263"/>
            <a:ext cx="16271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CC-49-DE-D0-AB-7D</a:t>
            </a:r>
          </a:p>
        </p:txBody>
      </p:sp>
      <p:sp>
        <p:nvSpPr>
          <p:cNvPr id="712731" name="Text Box 27"/>
          <p:cNvSpPr txBox="1">
            <a:spLocks noChangeArrowheads="1"/>
          </p:cNvSpPr>
          <p:nvPr/>
        </p:nvSpPr>
        <p:spPr bwMode="auto">
          <a:xfrm>
            <a:off x="942975" y="5854700"/>
            <a:ext cx="1322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111.111.111.112</a:t>
            </a:r>
          </a:p>
        </p:txBody>
      </p:sp>
      <p:graphicFrame>
        <p:nvGraphicFramePr>
          <p:cNvPr id="712732" name="Object 28"/>
          <p:cNvGraphicFramePr>
            <a:graphicFrameLocks noChangeAspect="1"/>
          </p:cNvGraphicFramePr>
          <p:nvPr/>
        </p:nvGraphicFramePr>
        <p:xfrm>
          <a:off x="1595438" y="5494338"/>
          <a:ext cx="449262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80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38" y="5494338"/>
                        <a:ext cx="449262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2733" name="Rectangle 29"/>
          <p:cNvSpPr>
            <a:spLocks noChangeArrowheads="1"/>
          </p:cNvSpPr>
          <p:nvPr/>
        </p:nvSpPr>
        <p:spPr bwMode="auto">
          <a:xfrm rot="-5400000">
            <a:off x="2046287" y="5549901"/>
            <a:ext cx="112713" cy="176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34" name="Text Box 30"/>
          <p:cNvSpPr txBox="1">
            <a:spLocks noChangeArrowheads="1"/>
          </p:cNvSpPr>
          <p:nvPr/>
        </p:nvSpPr>
        <p:spPr bwMode="auto">
          <a:xfrm>
            <a:off x="709613" y="4741863"/>
            <a:ext cx="1322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111.111.111.111</a:t>
            </a:r>
          </a:p>
        </p:txBody>
      </p:sp>
      <p:graphicFrame>
        <p:nvGraphicFramePr>
          <p:cNvPr id="712735" name="Object 31"/>
          <p:cNvGraphicFramePr>
            <a:graphicFrameLocks noChangeAspect="1"/>
          </p:cNvGraphicFramePr>
          <p:nvPr/>
        </p:nvGraphicFramePr>
        <p:xfrm>
          <a:off x="1076325" y="4162425"/>
          <a:ext cx="8445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81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4162425"/>
                        <a:ext cx="84455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2736" name="Rectangle 32"/>
          <p:cNvSpPr>
            <a:spLocks noChangeArrowheads="1"/>
          </p:cNvSpPr>
          <p:nvPr/>
        </p:nvSpPr>
        <p:spPr bwMode="auto">
          <a:xfrm rot="-5400000">
            <a:off x="1916907" y="4321969"/>
            <a:ext cx="112712" cy="17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37" name="Text Box 33"/>
          <p:cNvSpPr txBox="1">
            <a:spLocks noChangeArrowheads="1"/>
          </p:cNvSpPr>
          <p:nvPr/>
        </p:nvSpPr>
        <p:spPr bwMode="auto">
          <a:xfrm>
            <a:off x="730250" y="4927600"/>
            <a:ext cx="1509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74-29-9C-E8-FF-55</a:t>
            </a:r>
          </a:p>
        </p:txBody>
      </p:sp>
      <p:sp>
        <p:nvSpPr>
          <p:cNvPr id="712743" name="Freeform 39"/>
          <p:cNvSpPr>
            <a:spLocks/>
          </p:cNvSpPr>
          <p:nvPr/>
        </p:nvSpPr>
        <p:spPr bwMode="auto">
          <a:xfrm>
            <a:off x="2365375" y="4437063"/>
            <a:ext cx="839788" cy="1069975"/>
          </a:xfrm>
          <a:custGeom>
            <a:avLst/>
            <a:gdLst>
              <a:gd name="T0" fmla="*/ 307 w 1005"/>
              <a:gd name="T1" fmla="*/ 83 h 996"/>
              <a:gd name="T2" fmla="*/ 134 w 1005"/>
              <a:gd name="T3" fmla="*/ 227 h 996"/>
              <a:gd name="T4" fmla="*/ 19 w 1005"/>
              <a:gd name="T5" fmla="*/ 507 h 996"/>
              <a:gd name="T6" fmla="*/ 19 w 1005"/>
              <a:gd name="T7" fmla="*/ 716 h 996"/>
              <a:gd name="T8" fmla="*/ 84 w 1005"/>
              <a:gd name="T9" fmla="*/ 918 h 996"/>
              <a:gd name="T10" fmla="*/ 199 w 1005"/>
              <a:gd name="T11" fmla="*/ 990 h 996"/>
              <a:gd name="T12" fmla="*/ 393 w 1005"/>
              <a:gd name="T13" fmla="*/ 954 h 996"/>
              <a:gd name="T14" fmla="*/ 696 w 1005"/>
              <a:gd name="T15" fmla="*/ 947 h 996"/>
              <a:gd name="T16" fmla="*/ 883 w 1005"/>
              <a:gd name="T17" fmla="*/ 831 h 996"/>
              <a:gd name="T18" fmla="*/ 998 w 1005"/>
              <a:gd name="T19" fmla="*/ 543 h 996"/>
              <a:gd name="T20" fmla="*/ 926 w 1005"/>
              <a:gd name="T21" fmla="*/ 227 h 996"/>
              <a:gd name="T22" fmla="*/ 667 w 1005"/>
              <a:gd name="T23" fmla="*/ 25 h 996"/>
              <a:gd name="T24" fmla="*/ 307 w 1005"/>
              <a:gd name="T25" fmla="*/ 8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2744" name="Line 40"/>
          <p:cNvSpPr>
            <a:spLocks noChangeShapeType="1"/>
          </p:cNvSpPr>
          <p:nvPr/>
        </p:nvSpPr>
        <p:spPr bwMode="auto">
          <a:xfrm>
            <a:off x="2062163" y="4416425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2745" name="Line 41"/>
          <p:cNvSpPr>
            <a:spLocks noChangeShapeType="1"/>
          </p:cNvSpPr>
          <p:nvPr/>
        </p:nvSpPr>
        <p:spPr bwMode="auto">
          <a:xfrm flipV="1">
            <a:off x="2185988" y="5360988"/>
            <a:ext cx="23177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2746" name="Line 42"/>
          <p:cNvSpPr>
            <a:spLocks noChangeShapeType="1"/>
          </p:cNvSpPr>
          <p:nvPr/>
        </p:nvSpPr>
        <p:spPr bwMode="auto">
          <a:xfrm>
            <a:off x="3184525" y="4954588"/>
            <a:ext cx="5842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2748" name="Line 44"/>
          <p:cNvSpPr>
            <a:spLocks noChangeShapeType="1"/>
          </p:cNvSpPr>
          <p:nvPr/>
        </p:nvSpPr>
        <p:spPr bwMode="auto">
          <a:xfrm flipV="1">
            <a:off x="2101850" y="5711825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2749" name="Line 45"/>
          <p:cNvSpPr>
            <a:spLocks noChangeShapeType="1"/>
          </p:cNvSpPr>
          <p:nvPr/>
        </p:nvSpPr>
        <p:spPr bwMode="auto">
          <a:xfrm flipH="1" flipV="1">
            <a:off x="1976438" y="4489450"/>
            <a:ext cx="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2750" name="Line 46"/>
          <p:cNvSpPr>
            <a:spLocks noChangeShapeType="1"/>
          </p:cNvSpPr>
          <p:nvPr/>
        </p:nvSpPr>
        <p:spPr bwMode="auto">
          <a:xfrm>
            <a:off x="3854450" y="5021263"/>
            <a:ext cx="0" cy="7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2751" name="Line 47"/>
          <p:cNvSpPr>
            <a:spLocks noChangeShapeType="1"/>
          </p:cNvSpPr>
          <p:nvPr/>
        </p:nvSpPr>
        <p:spPr bwMode="auto">
          <a:xfrm flipH="1" flipV="1">
            <a:off x="4935538" y="5011738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2762" name="Text Box 58"/>
          <p:cNvSpPr txBox="1">
            <a:spLocks noChangeArrowheads="1"/>
          </p:cNvSpPr>
          <p:nvPr/>
        </p:nvSpPr>
        <p:spPr bwMode="auto">
          <a:xfrm>
            <a:off x="719138" y="4156075"/>
            <a:ext cx="40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0">
                <a:solidFill>
                  <a:srgbClr val="FF0000"/>
                </a:solidFill>
              </a:rPr>
              <a:t>A</a:t>
            </a:r>
          </a:p>
        </p:txBody>
      </p:sp>
      <p:grpSp>
        <p:nvGrpSpPr>
          <p:cNvPr id="712834" name="Group 130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712769" name="Freeform 65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2771" name="Rectangle 67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772" name="Text Box 68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sz="1600" i="0">
                <a:latin typeface="Arial" charset="0"/>
              </a:endParaRPr>
            </a:p>
            <a:p>
              <a:pPr algn="ctr"/>
              <a:endParaRPr lang="en-US" sz="1600" i="0">
                <a:latin typeface="Arial" charset="0"/>
              </a:endParaRPr>
            </a:p>
            <a:p>
              <a:pPr algn="ctr"/>
              <a:r>
                <a:rPr lang="en-US" sz="1600" i="0">
                  <a:latin typeface="Arial" charset="0"/>
                </a:rPr>
                <a:t>IP</a:t>
              </a:r>
            </a:p>
            <a:p>
              <a:pPr algn="ctr"/>
              <a:r>
                <a:rPr lang="en-US" sz="1600" i="0">
                  <a:latin typeface="Arial" charset="0"/>
                </a:rPr>
                <a:t>Eth</a:t>
              </a:r>
            </a:p>
            <a:p>
              <a:pPr algn="ctr"/>
              <a:r>
                <a:rPr lang="en-US" sz="1600" i="0">
                  <a:latin typeface="Arial" charset="0"/>
                </a:rPr>
                <a:t>Phy</a:t>
              </a:r>
            </a:p>
          </p:txBody>
        </p:sp>
        <p:sp>
          <p:nvSpPr>
            <p:cNvPr id="712773" name="Line 6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2774" name="Line 7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2775" name="Line 7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2776" name="Line 72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12855" name="Group 151"/>
          <p:cNvGrpSpPr>
            <a:grpSpLocks/>
          </p:cNvGrpSpPr>
          <p:nvPr/>
        </p:nvGrpSpPr>
        <p:grpSpPr bwMode="auto">
          <a:xfrm>
            <a:off x="1893888" y="2643188"/>
            <a:ext cx="2011362" cy="760412"/>
            <a:chOff x="1197" y="1665"/>
            <a:chExt cx="1267" cy="479"/>
          </a:xfrm>
        </p:grpSpPr>
        <p:grpSp>
          <p:nvGrpSpPr>
            <p:cNvPr id="712854" name="Group 150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712827" name="Rectangle 123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2828" name="Line 124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2829" name="Line 125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12830" name="Text Box 126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IP src: 111.111.111.111</a:t>
              </a:r>
            </a:p>
            <a:p>
              <a:r>
                <a:rPr lang="en-US" sz="1200" i="0">
                  <a:latin typeface="Arial" charset="0"/>
                </a:rPr>
                <a:t>   IP dest: 222.222.222.222</a:t>
              </a:r>
            </a:p>
          </p:txBody>
        </p:sp>
      </p:grpSp>
      <p:grpSp>
        <p:nvGrpSpPr>
          <p:cNvPr id="712845" name="Group 141"/>
          <p:cNvGrpSpPr>
            <a:grpSpLocks/>
          </p:cNvGrpSpPr>
          <p:nvPr/>
        </p:nvGrpSpPr>
        <p:grpSpPr bwMode="auto">
          <a:xfrm>
            <a:off x="2027238" y="2903538"/>
            <a:ext cx="146050" cy="385762"/>
            <a:chOff x="1272" y="1762"/>
            <a:chExt cx="92" cy="243"/>
          </a:xfrm>
        </p:grpSpPr>
        <p:sp>
          <p:nvSpPr>
            <p:cNvPr id="712831" name="Line 127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2832" name="Line 128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12847" name="Rectangle 143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 i="0"/>
              <a:t>A creates IP datagram with IP source A, destination B </a:t>
            </a:r>
          </a:p>
        </p:txBody>
      </p:sp>
      <p:sp>
        <p:nvSpPr>
          <p:cNvPr id="712848" name="Rectangle 144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 i="0"/>
              <a:t>A creates link-layer frame with R's MAC address as dest, frame contains A-to-B IP datagram</a:t>
            </a:r>
            <a:endParaRPr lang="en-US" sz="2800" i="0"/>
          </a:p>
        </p:txBody>
      </p:sp>
      <p:grpSp>
        <p:nvGrpSpPr>
          <p:cNvPr id="712856" name="Group 152"/>
          <p:cNvGrpSpPr>
            <a:grpSpLocks/>
          </p:cNvGrpSpPr>
          <p:nvPr/>
        </p:nvGrpSpPr>
        <p:grpSpPr bwMode="auto">
          <a:xfrm>
            <a:off x="1477963" y="2244725"/>
            <a:ext cx="2417762" cy="1519238"/>
            <a:chOff x="931" y="1414"/>
            <a:chExt cx="1523" cy="957"/>
          </a:xfrm>
        </p:grpSpPr>
        <p:sp>
          <p:nvSpPr>
            <p:cNvPr id="712839" name="Text Box 135"/>
            <p:cNvSpPr txBox="1">
              <a:spLocks noChangeArrowheads="1"/>
            </p:cNvSpPr>
            <p:nvPr/>
          </p:nvSpPr>
          <p:spPr bwMode="auto">
            <a:xfrm>
              <a:off x="931" y="1414"/>
              <a:ext cx="15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MAC src: 74-29-9C-E8-FF-55</a:t>
              </a:r>
            </a:p>
            <a:p>
              <a:r>
                <a:rPr lang="en-US" sz="1200" i="0">
                  <a:latin typeface="Arial" charset="0"/>
                </a:rPr>
                <a:t>   MAC dest: </a:t>
              </a:r>
              <a:r>
                <a:rPr lang="en-US" sz="1200" i="0">
                  <a:solidFill>
                    <a:srgbClr val="FF0000"/>
                  </a:solidFill>
                  <a:latin typeface="Arial" charset="0"/>
                </a:rPr>
                <a:t>E6-E9-00-17-BB-4B</a:t>
              </a:r>
            </a:p>
          </p:txBody>
        </p:sp>
        <p:grpSp>
          <p:nvGrpSpPr>
            <p:cNvPr id="712849" name="Group 14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712842" name="Rectangle 138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2836" name="Rectangle 13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2837" name="Line 13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2838" name="Line 13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2843" name="Line 139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2844" name="Line 140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12850" name="Line 146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2851" name="Line 147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2852" name="Line 148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2853" name="Line 149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12858" name="Group 154"/>
          <p:cNvGrpSpPr>
            <a:grpSpLocks/>
          </p:cNvGrpSpPr>
          <p:nvPr/>
        </p:nvGrpSpPr>
        <p:grpSpPr bwMode="auto">
          <a:xfrm>
            <a:off x="5045075" y="4073525"/>
            <a:ext cx="3886200" cy="2187575"/>
            <a:chOff x="3178" y="2566"/>
            <a:chExt cx="2448" cy="1378"/>
          </a:xfrm>
        </p:grpSpPr>
        <p:sp>
          <p:nvSpPr>
            <p:cNvPr id="712859" name="Line 155"/>
            <p:cNvSpPr>
              <a:spLocks noChangeShapeType="1"/>
            </p:cNvSpPr>
            <p:nvPr/>
          </p:nvSpPr>
          <p:spPr bwMode="auto">
            <a:xfrm>
              <a:off x="3178" y="3100"/>
              <a:ext cx="7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12860" name="Group 156"/>
            <p:cNvGrpSpPr>
              <a:grpSpLocks/>
            </p:cNvGrpSpPr>
            <p:nvPr/>
          </p:nvGrpSpPr>
          <p:grpSpPr bwMode="auto">
            <a:xfrm>
              <a:off x="3908" y="2566"/>
              <a:ext cx="1718" cy="1378"/>
              <a:chOff x="3602" y="2566"/>
              <a:chExt cx="1718" cy="1378"/>
            </a:xfrm>
          </p:grpSpPr>
          <p:graphicFrame>
            <p:nvGraphicFramePr>
              <p:cNvPr id="712861" name="Object 157"/>
              <p:cNvGraphicFramePr>
                <a:graphicFrameLocks noChangeAspect="1"/>
              </p:cNvGraphicFramePr>
              <p:nvPr/>
            </p:nvGraphicFramePr>
            <p:xfrm>
              <a:off x="4424" y="2622"/>
              <a:ext cx="532" cy="3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1182" name="Clip" r:id="rId7" imgW="1305000" imgH="1085760" progId="MS_ClipArt_Gallery.2">
                      <p:embed/>
                    </p:oleObj>
                  </mc:Choice>
                  <mc:Fallback>
                    <p:oleObj name="Clip" r:id="rId7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24" y="2622"/>
                            <a:ext cx="532" cy="38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712862" name="Group 158"/>
              <p:cNvGrpSpPr>
                <a:grpSpLocks/>
              </p:cNvGrpSpPr>
              <p:nvPr/>
            </p:nvGrpSpPr>
            <p:grpSpPr bwMode="auto">
              <a:xfrm>
                <a:off x="4338" y="3052"/>
                <a:ext cx="982" cy="290"/>
                <a:chOff x="4351" y="2786"/>
                <a:chExt cx="982" cy="290"/>
              </a:xfrm>
            </p:grpSpPr>
            <p:sp>
              <p:nvSpPr>
                <p:cNvPr id="712863" name="Text Box 159"/>
                <p:cNvSpPr txBox="1">
                  <a:spLocks noChangeArrowheads="1"/>
                </p:cNvSpPr>
                <p:nvPr/>
              </p:nvSpPr>
              <p:spPr bwMode="auto">
                <a:xfrm>
                  <a:off x="4352" y="2786"/>
                  <a:ext cx="8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 i="0">
                      <a:latin typeface="Arial" charset="0"/>
                    </a:rPr>
                    <a:t>222.222.222.222</a:t>
                  </a:r>
                </a:p>
              </p:txBody>
            </p:sp>
            <p:sp>
              <p:nvSpPr>
                <p:cNvPr id="712864" name="Text Box 160"/>
                <p:cNvSpPr txBox="1">
                  <a:spLocks noChangeArrowheads="1"/>
                </p:cNvSpPr>
                <p:nvPr/>
              </p:nvSpPr>
              <p:spPr bwMode="auto">
                <a:xfrm>
                  <a:off x="4351" y="2904"/>
                  <a:ext cx="982" cy="1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 i="0">
                      <a:latin typeface="Arial" charset="0"/>
                    </a:rPr>
                    <a:t>49-BD-D2-C7-56-2A</a:t>
                  </a:r>
                </a:p>
              </p:txBody>
            </p:sp>
          </p:grpSp>
          <p:sp>
            <p:nvSpPr>
              <p:cNvPr id="712865" name="Rectangle 161"/>
              <p:cNvSpPr>
                <a:spLocks noChangeArrowheads="1"/>
              </p:cNvSpPr>
              <p:nvPr/>
            </p:nvSpPr>
            <p:spPr bwMode="auto">
              <a:xfrm rot="-5400000">
                <a:off x="4386" y="2713"/>
                <a:ext cx="70" cy="11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2866" name="Line 162"/>
              <p:cNvSpPr>
                <a:spLocks noChangeShapeType="1"/>
              </p:cNvSpPr>
              <p:nvPr/>
            </p:nvSpPr>
            <p:spPr bwMode="auto">
              <a:xfrm flipV="1">
                <a:off x="4068" y="2782"/>
                <a:ext cx="284" cy="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2867" name="Line 163"/>
              <p:cNvSpPr>
                <a:spLocks noChangeShapeType="1"/>
              </p:cNvSpPr>
              <p:nvPr/>
            </p:nvSpPr>
            <p:spPr bwMode="auto">
              <a:xfrm flipH="1" flipV="1">
                <a:off x="4399" y="2830"/>
                <a:ext cx="7" cy="2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712868" name="Object 164"/>
              <p:cNvGraphicFramePr>
                <a:graphicFrameLocks noChangeAspect="1"/>
              </p:cNvGraphicFramePr>
              <p:nvPr/>
            </p:nvGraphicFramePr>
            <p:xfrm>
              <a:off x="4276" y="3390"/>
              <a:ext cx="282" cy="2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1183" name="Clip" r:id="rId8" imgW="1305000" imgH="1085760" progId="MS_ClipArt_Gallery.2">
                      <p:embed/>
                    </p:oleObj>
                  </mc:Choice>
                  <mc:Fallback>
                    <p:oleObj name="Clip" r:id="rId8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76" y="3390"/>
                            <a:ext cx="282" cy="20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12869" name="Rectangle 165"/>
              <p:cNvSpPr>
                <a:spLocks noChangeArrowheads="1"/>
              </p:cNvSpPr>
              <p:nvPr/>
            </p:nvSpPr>
            <p:spPr bwMode="auto">
              <a:xfrm rot="-5400000">
                <a:off x="4211" y="3443"/>
                <a:ext cx="70" cy="11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2870" name="Text Box 166"/>
              <p:cNvSpPr txBox="1">
                <a:spLocks noChangeArrowheads="1"/>
              </p:cNvSpPr>
              <p:nvPr/>
            </p:nvSpPr>
            <p:spPr bwMode="auto">
              <a:xfrm>
                <a:off x="4150" y="3661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i="0">
                    <a:latin typeface="Arial" charset="0"/>
                  </a:rPr>
                  <a:t>222.222.222.221</a:t>
                </a:r>
              </a:p>
            </p:txBody>
          </p:sp>
          <p:sp>
            <p:nvSpPr>
              <p:cNvPr id="712871" name="Text Box 167"/>
              <p:cNvSpPr txBox="1">
                <a:spLocks noChangeArrowheads="1"/>
              </p:cNvSpPr>
              <p:nvPr/>
            </p:nvSpPr>
            <p:spPr bwMode="auto">
              <a:xfrm>
                <a:off x="4152" y="3771"/>
                <a:ext cx="94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i="0">
                    <a:latin typeface="Arial" charset="0"/>
                  </a:rPr>
                  <a:t>88-B2-2F-54-1A-0F</a:t>
                </a:r>
              </a:p>
            </p:txBody>
          </p:sp>
          <p:sp>
            <p:nvSpPr>
              <p:cNvPr id="712872" name="Line 168"/>
              <p:cNvSpPr>
                <a:spLocks noChangeShapeType="1"/>
              </p:cNvSpPr>
              <p:nvPr/>
            </p:nvSpPr>
            <p:spPr bwMode="auto">
              <a:xfrm flipH="1" flipV="1">
                <a:off x="4024" y="3347"/>
                <a:ext cx="160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2873" name="Line 169"/>
              <p:cNvSpPr>
                <a:spLocks noChangeShapeType="1"/>
              </p:cNvSpPr>
              <p:nvPr/>
            </p:nvSpPr>
            <p:spPr bwMode="auto">
              <a:xfrm flipH="1">
                <a:off x="4235" y="3562"/>
                <a:ext cx="3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2874" name="Freeform 170"/>
              <p:cNvSpPr>
                <a:spLocks/>
              </p:cNvSpPr>
              <p:nvPr/>
            </p:nvSpPr>
            <p:spPr bwMode="auto">
              <a:xfrm>
                <a:off x="3602" y="2797"/>
                <a:ext cx="482" cy="681"/>
              </a:xfrm>
              <a:custGeom>
                <a:avLst/>
                <a:gdLst>
                  <a:gd name="T0" fmla="*/ 307 w 1005"/>
                  <a:gd name="T1" fmla="*/ 83 h 996"/>
                  <a:gd name="T2" fmla="*/ 134 w 1005"/>
                  <a:gd name="T3" fmla="*/ 227 h 996"/>
                  <a:gd name="T4" fmla="*/ 19 w 1005"/>
                  <a:gd name="T5" fmla="*/ 507 h 996"/>
                  <a:gd name="T6" fmla="*/ 19 w 1005"/>
                  <a:gd name="T7" fmla="*/ 716 h 996"/>
                  <a:gd name="T8" fmla="*/ 84 w 1005"/>
                  <a:gd name="T9" fmla="*/ 918 h 996"/>
                  <a:gd name="T10" fmla="*/ 199 w 1005"/>
                  <a:gd name="T11" fmla="*/ 990 h 996"/>
                  <a:gd name="T12" fmla="*/ 393 w 1005"/>
                  <a:gd name="T13" fmla="*/ 954 h 996"/>
                  <a:gd name="T14" fmla="*/ 696 w 1005"/>
                  <a:gd name="T15" fmla="*/ 947 h 996"/>
                  <a:gd name="T16" fmla="*/ 883 w 1005"/>
                  <a:gd name="T17" fmla="*/ 831 h 996"/>
                  <a:gd name="T18" fmla="*/ 998 w 1005"/>
                  <a:gd name="T19" fmla="*/ 543 h 996"/>
                  <a:gd name="T20" fmla="*/ 926 w 1005"/>
                  <a:gd name="T21" fmla="*/ 227 h 996"/>
                  <a:gd name="T22" fmla="*/ 667 w 1005"/>
                  <a:gd name="T23" fmla="*/ 25 h 996"/>
                  <a:gd name="T24" fmla="*/ 307 w 1005"/>
                  <a:gd name="T25" fmla="*/ 83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5" h="996">
                    <a:moveTo>
                      <a:pt x="307" y="83"/>
                    </a:moveTo>
                    <a:cubicBezTo>
                      <a:pt x="218" y="117"/>
                      <a:pt x="182" y="156"/>
                      <a:pt x="134" y="227"/>
                    </a:cubicBezTo>
                    <a:cubicBezTo>
                      <a:pt x="86" y="298"/>
                      <a:pt x="38" y="426"/>
                      <a:pt x="19" y="507"/>
                    </a:cubicBezTo>
                    <a:cubicBezTo>
                      <a:pt x="0" y="588"/>
                      <a:pt x="8" y="648"/>
                      <a:pt x="19" y="716"/>
                    </a:cubicBezTo>
                    <a:cubicBezTo>
                      <a:pt x="30" y="784"/>
                      <a:pt x="54" y="873"/>
                      <a:pt x="84" y="918"/>
                    </a:cubicBezTo>
                    <a:cubicBezTo>
                      <a:pt x="114" y="963"/>
                      <a:pt x="148" y="984"/>
                      <a:pt x="199" y="990"/>
                    </a:cubicBezTo>
                    <a:cubicBezTo>
                      <a:pt x="250" y="996"/>
                      <a:pt x="310" y="961"/>
                      <a:pt x="393" y="954"/>
                    </a:cubicBezTo>
                    <a:cubicBezTo>
                      <a:pt x="476" y="947"/>
                      <a:pt x="614" y="967"/>
                      <a:pt x="696" y="947"/>
                    </a:cubicBezTo>
                    <a:cubicBezTo>
                      <a:pt x="778" y="927"/>
                      <a:pt x="833" y="898"/>
                      <a:pt x="883" y="831"/>
                    </a:cubicBezTo>
                    <a:cubicBezTo>
                      <a:pt x="933" y="764"/>
                      <a:pt x="991" y="644"/>
                      <a:pt x="998" y="543"/>
                    </a:cubicBezTo>
                    <a:cubicBezTo>
                      <a:pt x="1005" y="442"/>
                      <a:pt x="981" y="313"/>
                      <a:pt x="926" y="227"/>
                    </a:cubicBezTo>
                    <a:cubicBezTo>
                      <a:pt x="871" y="141"/>
                      <a:pt x="768" y="50"/>
                      <a:pt x="667" y="25"/>
                    </a:cubicBezTo>
                    <a:cubicBezTo>
                      <a:pt x="566" y="0"/>
                      <a:pt x="396" y="49"/>
                      <a:pt x="307" y="83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2875" name="Text Box 171"/>
              <p:cNvSpPr txBox="1">
                <a:spLocks noChangeArrowheads="1"/>
              </p:cNvSpPr>
              <p:nvPr/>
            </p:nvSpPr>
            <p:spPr bwMode="auto">
              <a:xfrm>
                <a:off x="4927" y="2566"/>
                <a:ext cx="23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i="0">
                    <a:solidFill>
                      <a:srgbClr val="FF0000"/>
                    </a:solidFill>
                  </a:rPr>
                  <a:t>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2521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1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857" grpId="0" animBg="1"/>
      <p:bldP spid="712847" grpId="0"/>
      <p:bldP spid="7128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9DB2E31B-4D60-4036-A1F5-A77363BA47F0}" type="slidenum">
              <a:rPr lang="en-US"/>
              <a:pPr/>
              <a:t>31</a:t>
            </a:fld>
            <a:endParaRPr lang="en-US"/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r>
              <a:rPr lang="en-US" sz="3600"/>
              <a:t>Addressing: routing to another LAN</a:t>
            </a:r>
          </a:p>
        </p:txBody>
      </p:sp>
      <p:sp>
        <p:nvSpPr>
          <p:cNvPr id="714756" name="Text Box 4"/>
          <p:cNvSpPr txBox="1">
            <a:spLocks noChangeArrowheads="1"/>
          </p:cNvSpPr>
          <p:nvPr/>
        </p:nvSpPr>
        <p:spPr bwMode="auto">
          <a:xfrm>
            <a:off x="4224338" y="4381500"/>
            <a:ext cx="37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>
                <a:solidFill>
                  <a:srgbClr val="FF0000"/>
                </a:solidFill>
              </a:rPr>
              <a:t>R</a:t>
            </a:r>
            <a:endParaRPr lang="en-US" i="0"/>
          </a:p>
        </p:txBody>
      </p:sp>
      <p:grpSp>
        <p:nvGrpSpPr>
          <p:cNvPr id="714757" name="Group 5"/>
          <p:cNvGrpSpPr>
            <a:grpSpLocks/>
          </p:cNvGrpSpPr>
          <p:nvPr/>
        </p:nvGrpSpPr>
        <p:grpSpPr bwMode="auto">
          <a:xfrm>
            <a:off x="3951288" y="4757738"/>
            <a:ext cx="922337" cy="344487"/>
            <a:chOff x="3600" y="219"/>
            <a:chExt cx="360" cy="175"/>
          </a:xfrm>
        </p:grpSpPr>
        <p:sp>
          <p:nvSpPr>
            <p:cNvPr id="714758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4759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4760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4761" name="Rectangle 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714762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4763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14764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4765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4766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4767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14768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4769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4770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14771" name="Rectangle 19"/>
          <p:cNvSpPr>
            <a:spLocks noChangeArrowheads="1"/>
          </p:cNvSpPr>
          <p:nvPr/>
        </p:nvSpPr>
        <p:spPr bwMode="auto">
          <a:xfrm rot="-5400000">
            <a:off x="4904581" y="4839495"/>
            <a:ext cx="111125" cy="176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72" name="Rectangle 20"/>
          <p:cNvSpPr>
            <a:spLocks noChangeArrowheads="1"/>
          </p:cNvSpPr>
          <p:nvPr/>
        </p:nvSpPr>
        <p:spPr bwMode="auto">
          <a:xfrm rot="-5400000">
            <a:off x="3804444" y="4852194"/>
            <a:ext cx="111125" cy="1762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73" name="Text Box 21"/>
          <p:cNvSpPr txBox="1">
            <a:spLocks noChangeArrowheads="1"/>
          </p:cNvSpPr>
          <p:nvPr/>
        </p:nvSpPr>
        <p:spPr bwMode="auto">
          <a:xfrm>
            <a:off x="3868738" y="5378450"/>
            <a:ext cx="154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1A-23-F9-CD-06-9B</a:t>
            </a:r>
          </a:p>
        </p:txBody>
      </p:sp>
      <p:sp>
        <p:nvSpPr>
          <p:cNvPr id="714774" name="Text Box 22"/>
          <p:cNvSpPr txBox="1">
            <a:spLocks noChangeArrowheads="1"/>
          </p:cNvSpPr>
          <p:nvPr/>
        </p:nvSpPr>
        <p:spPr bwMode="auto">
          <a:xfrm>
            <a:off x="4016375" y="5205413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222.222.222.220</a:t>
            </a:r>
          </a:p>
        </p:txBody>
      </p:sp>
      <p:grpSp>
        <p:nvGrpSpPr>
          <p:cNvPr id="714775" name="Group 23"/>
          <p:cNvGrpSpPr>
            <a:grpSpLocks/>
          </p:cNvGrpSpPr>
          <p:nvPr/>
        </p:nvGrpSpPr>
        <p:grpSpPr bwMode="auto">
          <a:xfrm>
            <a:off x="3044825" y="5794375"/>
            <a:ext cx="1541463" cy="449263"/>
            <a:chOff x="1934" y="2405"/>
            <a:chExt cx="971" cy="283"/>
          </a:xfrm>
        </p:grpSpPr>
        <p:sp>
          <p:nvSpPr>
            <p:cNvPr id="714776" name="Text Box 24"/>
            <p:cNvSpPr txBox="1">
              <a:spLocks noChangeArrowheads="1"/>
            </p:cNvSpPr>
            <p:nvPr/>
          </p:nvSpPr>
          <p:spPr bwMode="auto">
            <a:xfrm>
              <a:off x="1934" y="2405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111.111.111.110</a:t>
              </a:r>
            </a:p>
          </p:txBody>
        </p:sp>
        <p:sp>
          <p:nvSpPr>
            <p:cNvPr id="714777" name="Text Box 25"/>
            <p:cNvSpPr txBox="1">
              <a:spLocks noChangeArrowheads="1"/>
            </p:cNvSpPr>
            <p:nvPr/>
          </p:nvSpPr>
          <p:spPr bwMode="auto">
            <a:xfrm>
              <a:off x="1938" y="2515"/>
              <a:ext cx="96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E6-E9-00-17-BB-4B</a:t>
              </a:r>
            </a:p>
          </p:txBody>
        </p:sp>
      </p:grpSp>
      <p:sp>
        <p:nvSpPr>
          <p:cNvPr id="714778" name="Text Box 26"/>
          <p:cNvSpPr txBox="1">
            <a:spLocks noChangeArrowheads="1"/>
          </p:cNvSpPr>
          <p:nvPr/>
        </p:nvSpPr>
        <p:spPr bwMode="auto">
          <a:xfrm>
            <a:off x="952500" y="6037263"/>
            <a:ext cx="16271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CC-49-DE-D0-AB-7D</a:t>
            </a:r>
          </a:p>
        </p:txBody>
      </p:sp>
      <p:sp>
        <p:nvSpPr>
          <p:cNvPr id="714779" name="Text Box 27"/>
          <p:cNvSpPr txBox="1">
            <a:spLocks noChangeArrowheads="1"/>
          </p:cNvSpPr>
          <p:nvPr/>
        </p:nvSpPr>
        <p:spPr bwMode="auto">
          <a:xfrm>
            <a:off x="942975" y="5854700"/>
            <a:ext cx="1322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111.111.111.112</a:t>
            </a:r>
          </a:p>
        </p:txBody>
      </p:sp>
      <p:graphicFrame>
        <p:nvGraphicFramePr>
          <p:cNvPr id="714780" name="Object 28"/>
          <p:cNvGraphicFramePr>
            <a:graphicFrameLocks noChangeAspect="1"/>
          </p:cNvGraphicFramePr>
          <p:nvPr/>
        </p:nvGraphicFramePr>
        <p:xfrm>
          <a:off x="1595438" y="5494338"/>
          <a:ext cx="449262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204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38" y="5494338"/>
                        <a:ext cx="449262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4781" name="Rectangle 29"/>
          <p:cNvSpPr>
            <a:spLocks noChangeArrowheads="1"/>
          </p:cNvSpPr>
          <p:nvPr/>
        </p:nvSpPr>
        <p:spPr bwMode="auto">
          <a:xfrm rot="-5400000">
            <a:off x="2046287" y="5549901"/>
            <a:ext cx="112713" cy="176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82" name="Text Box 30"/>
          <p:cNvSpPr txBox="1">
            <a:spLocks noChangeArrowheads="1"/>
          </p:cNvSpPr>
          <p:nvPr/>
        </p:nvSpPr>
        <p:spPr bwMode="auto">
          <a:xfrm>
            <a:off x="709613" y="4741863"/>
            <a:ext cx="1322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111.111.111.111</a:t>
            </a:r>
          </a:p>
        </p:txBody>
      </p:sp>
      <p:graphicFrame>
        <p:nvGraphicFramePr>
          <p:cNvPr id="714783" name="Object 31"/>
          <p:cNvGraphicFramePr>
            <a:graphicFrameLocks noChangeAspect="1"/>
          </p:cNvGraphicFramePr>
          <p:nvPr/>
        </p:nvGraphicFramePr>
        <p:xfrm>
          <a:off x="1076325" y="4162425"/>
          <a:ext cx="8445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205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4162425"/>
                        <a:ext cx="84455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4784" name="Rectangle 32"/>
          <p:cNvSpPr>
            <a:spLocks noChangeArrowheads="1"/>
          </p:cNvSpPr>
          <p:nvPr/>
        </p:nvSpPr>
        <p:spPr bwMode="auto">
          <a:xfrm rot="-5400000">
            <a:off x="1916907" y="4321969"/>
            <a:ext cx="112712" cy="17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85" name="Text Box 33"/>
          <p:cNvSpPr txBox="1">
            <a:spLocks noChangeArrowheads="1"/>
          </p:cNvSpPr>
          <p:nvPr/>
        </p:nvSpPr>
        <p:spPr bwMode="auto">
          <a:xfrm>
            <a:off x="730250" y="4927600"/>
            <a:ext cx="1509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74-29-9C-E8-FF-55</a:t>
            </a:r>
          </a:p>
        </p:txBody>
      </p:sp>
      <p:sp>
        <p:nvSpPr>
          <p:cNvPr id="714791" name="Freeform 39"/>
          <p:cNvSpPr>
            <a:spLocks/>
          </p:cNvSpPr>
          <p:nvPr/>
        </p:nvSpPr>
        <p:spPr bwMode="auto">
          <a:xfrm>
            <a:off x="2365375" y="4437063"/>
            <a:ext cx="839788" cy="1069975"/>
          </a:xfrm>
          <a:custGeom>
            <a:avLst/>
            <a:gdLst>
              <a:gd name="T0" fmla="*/ 307 w 1005"/>
              <a:gd name="T1" fmla="*/ 83 h 996"/>
              <a:gd name="T2" fmla="*/ 134 w 1005"/>
              <a:gd name="T3" fmla="*/ 227 h 996"/>
              <a:gd name="T4" fmla="*/ 19 w 1005"/>
              <a:gd name="T5" fmla="*/ 507 h 996"/>
              <a:gd name="T6" fmla="*/ 19 w 1005"/>
              <a:gd name="T7" fmla="*/ 716 h 996"/>
              <a:gd name="T8" fmla="*/ 84 w 1005"/>
              <a:gd name="T9" fmla="*/ 918 h 996"/>
              <a:gd name="T10" fmla="*/ 199 w 1005"/>
              <a:gd name="T11" fmla="*/ 990 h 996"/>
              <a:gd name="T12" fmla="*/ 393 w 1005"/>
              <a:gd name="T13" fmla="*/ 954 h 996"/>
              <a:gd name="T14" fmla="*/ 696 w 1005"/>
              <a:gd name="T15" fmla="*/ 947 h 996"/>
              <a:gd name="T16" fmla="*/ 883 w 1005"/>
              <a:gd name="T17" fmla="*/ 831 h 996"/>
              <a:gd name="T18" fmla="*/ 998 w 1005"/>
              <a:gd name="T19" fmla="*/ 543 h 996"/>
              <a:gd name="T20" fmla="*/ 926 w 1005"/>
              <a:gd name="T21" fmla="*/ 227 h 996"/>
              <a:gd name="T22" fmla="*/ 667 w 1005"/>
              <a:gd name="T23" fmla="*/ 25 h 996"/>
              <a:gd name="T24" fmla="*/ 307 w 1005"/>
              <a:gd name="T25" fmla="*/ 8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4792" name="Line 40"/>
          <p:cNvSpPr>
            <a:spLocks noChangeShapeType="1"/>
          </p:cNvSpPr>
          <p:nvPr/>
        </p:nvSpPr>
        <p:spPr bwMode="auto">
          <a:xfrm>
            <a:off x="2062163" y="4416425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4793" name="Line 41"/>
          <p:cNvSpPr>
            <a:spLocks noChangeShapeType="1"/>
          </p:cNvSpPr>
          <p:nvPr/>
        </p:nvSpPr>
        <p:spPr bwMode="auto">
          <a:xfrm flipV="1">
            <a:off x="2185988" y="5360988"/>
            <a:ext cx="23177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4794" name="Line 42"/>
          <p:cNvSpPr>
            <a:spLocks noChangeShapeType="1"/>
          </p:cNvSpPr>
          <p:nvPr/>
        </p:nvSpPr>
        <p:spPr bwMode="auto">
          <a:xfrm>
            <a:off x="3184525" y="4954588"/>
            <a:ext cx="5842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4796" name="Line 44"/>
          <p:cNvSpPr>
            <a:spLocks noChangeShapeType="1"/>
          </p:cNvSpPr>
          <p:nvPr/>
        </p:nvSpPr>
        <p:spPr bwMode="auto">
          <a:xfrm flipV="1">
            <a:off x="2101850" y="5711825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4797" name="Line 45"/>
          <p:cNvSpPr>
            <a:spLocks noChangeShapeType="1"/>
          </p:cNvSpPr>
          <p:nvPr/>
        </p:nvSpPr>
        <p:spPr bwMode="auto">
          <a:xfrm flipH="1" flipV="1">
            <a:off x="1976438" y="4489450"/>
            <a:ext cx="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4798" name="Line 46"/>
          <p:cNvSpPr>
            <a:spLocks noChangeShapeType="1"/>
          </p:cNvSpPr>
          <p:nvPr/>
        </p:nvSpPr>
        <p:spPr bwMode="auto">
          <a:xfrm>
            <a:off x="3854450" y="5021263"/>
            <a:ext cx="0" cy="7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4799" name="Line 47"/>
          <p:cNvSpPr>
            <a:spLocks noChangeShapeType="1"/>
          </p:cNvSpPr>
          <p:nvPr/>
        </p:nvSpPr>
        <p:spPr bwMode="auto">
          <a:xfrm flipH="1" flipV="1">
            <a:off x="4935538" y="5011738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4810" name="Text Box 58"/>
          <p:cNvSpPr txBox="1">
            <a:spLocks noChangeArrowheads="1"/>
          </p:cNvSpPr>
          <p:nvPr/>
        </p:nvSpPr>
        <p:spPr bwMode="auto">
          <a:xfrm>
            <a:off x="719138" y="4156075"/>
            <a:ext cx="40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0">
                <a:solidFill>
                  <a:srgbClr val="FF0000"/>
                </a:solidFill>
              </a:rPr>
              <a:t>A</a:t>
            </a:r>
          </a:p>
        </p:txBody>
      </p:sp>
      <p:grpSp>
        <p:nvGrpSpPr>
          <p:cNvPr id="714811" name="Group 59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714812" name="Freeform 60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4813" name="Rectangle 61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4814" name="Text Box 62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sz="1600" i="0">
                <a:latin typeface="Arial" charset="0"/>
              </a:endParaRPr>
            </a:p>
            <a:p>
              <a:pPr algn="ctr"/>
              <a:endParaRPr lang="en-US" sz="1600" i="0">
                <a:latin typeface="Arial" charset="0"/>
              </a:endParaRPr>
            </a:p>
            <a:p>
              <a:pPr algn="ctr"/>
              <a:r>
                <a:rPr lang="en-US" sz="1600" i="0">
                  <a:latin typeface="Arial" charset="0"/>
                </a:rPr>
                <a:t>IP</a:t>
              </a:r>
            </a:p>
            <a:p>
              <a:pPr algn="ctr"/>
              <a:r>
                <a:rPr lang="en-US" sz="1600" i="0">
                  <a:latin typeface="Arial" charset="0"/>
                </a:rPr>
                <a:t>Eth</a:t>
              </a:r>
            </a:p>
            <a:p>
              <a:pPr algn="ctr"/>
              <a:r>
                <a:rPr lang="en-US" sz="1600" i="0">
                  <a:latin typeface="Arial" charset="0"/>
                </a:rPr>
                <a:t>Phy</a:t>
              </a:r>
            </a:p>
          </p:txBody>
        </p:sp>
        <p:sp>
          <p:nvSpPr>
            <p:cNvPr id="714815" name="Line 63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4816" name="Line 64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4817" name="Line 65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4818" name="Line 66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14828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 i="0"/>
              <a:t>frame sent from A to R</a:t>
            </a:r>
          </a:p>
        </p:txBody>
      </p:sp>
      <p:grpSp>
        <p:nvGrpSpPr>
          <p:cNvPr id="714819" name="Group 67"/>
          <p:cNvGrpSpPr>
            <a:grpSpLocks/>
          </p:cNvGrpSpPr>
          <p:nvPr/>
        </p:nvGrpSpPr>
        <p:grpSpPr bwMode="auto">
          <a:xfrm>
            <a:off x="1893888" y="2643188"/>
            <a:ext cx="2011362" cy="760412"/>
            <a:chOff x="1197" y="1665"/>
            <a:chExt cx="1267" cy="479"/>
          </a:xfrm>
        </p:grpSpPr>
        <p:grpSp>
          <p:nvGrpSpPr>
            <p:cNvPr id="714820" name="Group 68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714821" name="Rectangle 69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4822" name="Line 70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4823" name="Line 71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14824" name="Text Box 72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IP src: 111.111.111.111</a:t>
              </a:r>
            </a:p>
            <a:p>
              <a:r>
                <a:rPr lang="en-US" sz="1200" i="0">
                  <a:latin typeface="Arial" charset="0"/>
                </a:rPr>
                <a:t>   IP dest: 222.222.222.222</a:t>
              </a:r>
            </a:p>
          </p:txBody>
        </p:sp>
      </p:grpSp>
      <p:grpSp>
        <p:nvGrpSpPr>
          <p:cNvPr id="714830" name="Group 78"/>
          <p:cNvGrpSpPr>
            <a:grpSpLocks/>
          </p:cNvGrpSpPr>
          <p:nvPr/>
        </p:nvGrpSpPr>
        <p:grpSpPr bwMode="auto">
          <a:xfrm>
            <a:off x="1477963" y="2244725"/>
            <a:ext cx="2417762" cy="1519238"/>
            <a:chOff x="931" y="1414"/>
            <a:chExt cx="1523" cy="957"/>
          </a:xfrm>
        </p:grpSpPr>
        <p:sp>
          <p:nvSpPr>
            <p:cNvPr id="714831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MAC src: 74-29-9C-E8-FF-55</a:t>
              </a:r>
            </a:p>
            <a:p>
              <a:r>
                <a:rPr lang="en-US" sz="1200" i="0">
                  <a:latin typeface="Arial" charset="0"/>
                </a:rPr>
                <a:t>   MAC dest: E6-E9-00-17-BB-4B</a:t>
              </a:r>
            </a:p>
          </p:txBody>
        </p:sp>
        <p:grpSp>
          <p:nvGrpSpPr>
            <p:cNvPr id="714832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714833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4834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4835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4836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4837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4838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14839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4840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4841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4842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14852" name="Group 100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714845" name="Freeform 93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4846" name="Rectangle 94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4847" name="Text Box 95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 sz="1600" i="0">
                <a:latin typeface="Arial" charset="0"/>
              </a:endParaRPr>
            </a:p>
            <a:p>
              <a:pPr algn="ctr"/>
              <a:endParaRPr lang="en-US" sz="1600" i="0">
                <a:latin typeface="Arial" charset="0"/>
              </a:endParaRPr>
            </a:p>
            <a:p>
              <a:pPr algn="ctr"/>
              <a:r>
                <a:rPr lang="en-US" sz="1600" i="0">
                  <a:latin typeface="Arial" charset="0"/>
                </a:rPr>
                <a:t>IP</a:t>
              </a:r>
            </a:p>
            <a:p>
              <a:pPr algn="ctr"/>
              <a:r>
                <a:rPr lang="en-US" sz="1600" i="0">
                  <a:latin typeface="Arial" charset="0"/>
                </a:rPr>
                <a:t>Eth</a:t>
              </a:r>
            </a:p>
            <a:p>
              <a:pPr algn="ctr"/>
              <a:r>
                <a:rPr lang="en-US" sz="1600" i="0">
                  <a:latin typeface="Arial" charset="0"/>
                </a:rPr>
                <a:t>Phy</a:t>
              </a:r>
            </a:p>
          </p:txBody>
        </p:sp>
        <p:sp>
          <p:nvSpPr>
            <p:cNvPr id="714850" name="Line 98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4851" name="Line 99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14853" name="Rectangle 101"/>
          <p:cNvSpPr>
            <a:spLocks noChangeArrowheads="1"/>
          </p:cNvSpPr>
          <p:nvPr/>
        </p:nvSpPr>
        <p:spPr bwMode="auto">
          <a:xfrm>
            <a:off x="709613" y="14398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 i="0"/>
              <a:t>frame received at R, datagram removed, passed up to IP</a:t>
            </a:r>
          </a:p>
        </p:txBody>
      </p:sp>
      <p:grpSp>
        <p:nvGrpSpPr>
          <p:cNvPr id="714858" name="Group 106"/>
          <p:cNvGrpSpPr>
            <a:grpSpLocks/>
          </p:cNvGrpSpPr>
          <p:nvPr/>
        </p:nvGrpSpPr>
        <p:grpSpPr bwMode="auto">
          <a:xfrm>
            <a:off x="5045075" y="4073525"/>
            <a:ext cx="3886200" cy="2187575"/>
            <a:chOff x="3178" y="2566"/>
            <a:chExt cx="2448" cy="1378"/>
          </a:xfrm>
        </p:grpSpPr>
        <p:sp>
          <p:nvSpPr>
            <p:cNvPr id="714859" name="Line 107"/>
            <p:cNvSpPr>
              <a:spLocks noChangeShapeType="1"/>
            </p:cNvSpPr>
            <p:nvPr/>
          </p:nvSpPr>
          <p:spPr bwMode="auto">
            <a:xfrm>
              <a:off x="3178" y="3100"/>
              <a:ext cx="7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14860" name="Group 108"/>
            <p:cNvGrpSpPr>
              <a:grpSpLocks/>
            </p:cNvGrpSpPr>
            <p:nvPr/>
          </p:nvGrpSpPr>
          <p:grpSpPr bwMode="auto">
            <a:xfrm>
              <a:off x="3908" y="2566"/>
              <a:ext cx="1718" cy="1378"/>
              <a:chOff x="3602" y="2566"/>
              <a:chExt cx="1718" cy="1378"/>
            </a:xfrm>
          </p:grpSpPr>
          <p:graphicFrame>
            <p:nvGraphicFramePr>
              <p:cNvPr id="714861" name="Object 109"/>
              <p:cNvGraphicFramePr>
                <a:graphicFrameLocks noChangeAspect="1"/>
              </p:cNvGraphicFramePr>
              <p:nvPr/>
            </p:nvGraphicFramePr>
            <p:xfrm>
              <a:off x="4424" y="2622"/>
              <a:ext cx="532" cy="3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2206" name="Clip" r:id="rId7" imgW="1305000" imgH="1085760" progId="MS_ClipArt_Gallery.2">
                      <p:embed/>
                    </p:oleObj>
                  </mc:Choice>
                  <mc:Fallback>
                    <p:oleObj name="Clip" r:id="rId7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24" y="2622"/>
                            <a:ext cx="532" cy="38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714862" name="Group 110"/>
              <p:cNvGrpSpPr>
                <a:grpSpLocks/>
              </p:cNvGrpSpPr>
              <p:nvPr/>
            </p:nvGrpSpPr>
            <p:grpSpPr bwMode="auto">
              <a:xfrm>
                <a:off x="4338" y="3052"/>
                <a:ext cx="982" cy="290"/>
                <a:chOff x="4351" y="2786"/>
                <a:chExt cx="982" cy="290"/>
              </a:xfrm>
            </p:grpSpPr>
            <p:sp>
              <p:nvSpPr>
                <p:cNvPr id="714863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4352" y="2786"/>
                  <a:ext cx="8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 i="0">
                      <a:latin typeface="Arial" charset="0"/>
                    </a:rPr>
                    <a:t>222.222.222.222</a:t>
                  </a:r>
                </a:p>
              </p:txBody>
            </p:sp>
            <p:sp>
              <p:nvSpPr>
                <p:cNvPr id="714864" name="Text Box 112"/>
                <p:cNvSpPr txBox="1">
                  <a:spLocks noChangeArrowheads="1"/>
                </p:cNvSpPr>
                <p:nvPr/>
              </p:nvSpPr>
              <p:spPr bwMode="auto">
                <a:xfrm>
                  <a:off x="4351" y="2904"/>
                  <a:ext cx="982" cy="1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 i="0">
                      <a:latin typeface="Arial" charset="0"/>
                    </a:rPr>
                    <a:t>49-BD-D2-C7-56-2A</a:t>
                  </a:r>
                </a:p>
              </p:txBody>
            </p:sp>
          </p:grpSp>
          <p:sp>
            <p:nvSpPr>
              <p:cNvPr id="714865" name="Rectangle 113"/>
              <p:cNvSpPr>
                <a:spLocks noChangeArrowheads="1"/>
              </p:cNvSpPr>
              <p:nvPr/>
            </p:nvSpPr>
            <p:spPr bwMode="auto">
              <a:xfrm rot="-5400000">
                <a:off x="4386" y="2713"/>
                <a:ext cx="70" cy="11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4866" name="Line 114"/>
              <p:cNvSpPr>
                <a:spLocks noChangeShapeType="1"/>
              </p:cNvSpPr>
              <p:nvPr/>
            </p:nvSpPr>
            <p:spPr bwMode="auto">
              <a:xfrm flipV="1">
                <a:off x="4068" y="2782"/>
                <a:ext cx="284" cy="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4867" name="Line 115"/>
              <p:cNvSpPr>
                <a:spLocks noChangeShapeType="1"/>
              </p:cNvSpPr>
              <p:nvPr/>
            </p:nvSpPr>
            <p:spPr bwMode="auto">
              <a:xfrm flipH="1" flipV="1">
                <a:off x="4399" y="2830"/>
                <a:ext cx="7" cy="2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714868" name="Object 116"/>
              <p:cNvGraphicFramePr>
                <a:graphicFrameLocks noChangeAspect="1"/>
              </p:cNvGraphicFramePr>
              <p:nvPr/>
            </p:nvGraphicFramePr>
            <p:xfrm>
              <a:off x="4276" y="3390"/>
              <a:ext cx="282" cy="2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2207" name="Clip" r:id="rId8" imgW="1305000" imgH="1085760" progId="MS_ClipArt_Gallery.2">
                      <p:embed/>
                    </p:oleObj>
                  </mc:Choice>
                  <mc:Fallback>
                    <p:oleObj name="Clip" r:id="rId8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76" y="3390"/>
                            <a:ext cx="282" cy="20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14869" name="Rectangle 117"/>
              <p:cNvSpPr>
                <a:spLocks noChangeArrowheads="1"/>
              </p:cNvSpPr>
              <p:nvPr/>
            </p:nvSpPr>
            <p:spPr bwMode="auto">
              <a:xfrm rot="-5400000">
                <a:off x="4211" y="3443"/>
                <a:ext cx="70" cy="11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4870" name="Text Box 118"/>
              <p:cNvSpPr txBox="1">
                <a:spLocks noChangeArrowheads="1"/>
              </p:cNvSpPr>
              <p:nvPr/>
            </p:nvSpPr>
            <p:spPr bwMode="auto">
              <a:xfrm>
                <a:off x="4150" y="3661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i="0">
                    <a:latin typeface="Arial" charset="0"/>
                  </a:rPr>
                  <a:t>222.222.222.221</a:t>
                </a:r>
              </a:p>
            </p:txBody>
          </p:sp>
          <p:sp>
            <p:nvSpPr>
              <p:cNvPr id="714871" name="Text Box 119"/>
              <p:cNvSpPr txBox="1">
                <a:spLocks noChangeArrowheads="1"/>
              </p:cNvSpPr>
              <p:nvPr/>
            </p:nvSpPr>
            <p:spPr bwMode="auto">
              <a:xfrm>
                <a:off x="4152" y="3771"/>
                <a:ext cx="94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i="0">
                    <a:latin typeface="Arial" charset="0"/>
                  </a:rPr>
                  <a:t>88-B2-2F-54-1A-0F</a:t>
                </a:r>
              </a:p>
            </p:txBody>
          </p:sp>
          <p:sp>
            <p:nvSpPr>
              <p:cNvPr id="714872" name="Line 120"/>
              <p:cNvSpPr>
                <a:spLocks noChangeShapeType="1"/>
              </p:cNvSpPr>
              <p:nvPr/>
            </p:nvSpPr>
            <p:spPr bwMode="auto">
              <a:xfrm flipH="1" flipV="1">
                <a:off x="4024" y="3347"/>
                <a:ext cx="160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4873" name="Line 121"/>
              <p:cNvSpPr>
                <a:spLocks noChangeShapeType="1"/>
              </p:cNvSpPr>
              <p:nvPr/>
            </p:nvSpPr>
            <p:spPr bwMode="auto">
              <a:xfrm flipH="1">
                <a:off x="4235" y="3562"/>
                <a:ext cx="3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4874" name="Freeform 122"/>
              <p:cNvSpPr>
                <a:spLocks/>
              </p:cNvSpPr>
              <p:nvPr/>
            </p:nvSpPr>
            <p:spPr bwMode="auto">
              <a:xfrm>
                <a:off x="3602" y="2797"/>
                <a:ext cx="482" cy="681"/>
              </a:xfrm>
              <a:custGeom>
                <a:avLst/>
                <a:gdLst>
                  <a:gd name="T0" fmla="*/ 307 w 1005"/>
                  <a:gd name="T1" fmla="*/ 83 h 996"/>
                  <a:gd name="T2" fmla="*/ 134 w 1005"/>
                  <a:gd name="T3" fmla="*/ 227 h 996"/>
                  <a:gd name="T4" fmla="*/ 19 w 1005"/>
                  <a:gd name="T5" fmla="*/ 507 h 996"/>
                  <a:gd name="T6" fmla="*/ 19 w 1005"/>
                  <a:gd name="T7" fmla="*/ 716 h 996"/>
                  <a:gd name="T8" fmla="*/ 84 w 1005"/>
                  <a:gd name="T9" fmla="*/ 918 h 996"/>
                  <a:gd name="T10" fmla="*/ 199 w 1005"/>
                  <a:gd name="T11" fmla="*/ 990 h 996"/>
                  <a:gd name="T12" fmla="*/ 393 w 1005"/>
                  <a:gd name="T13" fmla="*/ 954 h 996"/>
                  <a:gd name="T14" fmla="*/ 696 w 1005"/>
                  <a:gd name="T15" fmla="*/ 947 h 996"/>
                  <a:gd name="T16" fmla="*/ 883 w 1005"/>
                  <a:gd name="T17" fmla="*/ 831 h 996"/>
                  <a:gd name="T18" fmla="*/ 998 w 1005"/>
                  <a:gd name="T19" fmla="*/ 543 h 996"/>
                  <a:gd name="T20" fmla="*/ 926 w 1005"/>
                  <a:gd name="T21" fmla="*/ 227 h 996"/>
                  <a:gd name="T22" fmla="*/ 667 w 1005"/>
                  <a:gd name="T23" fmla="*/ 25 h 996"/>
                  <a:gd name="T24" fmla="*/ 307 w 1005"/>
                  <a:gd name="T25" fmla="*/ 83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5" h="996">
                    <a:moveTo>
                      <a:pt x="307" y="83"/>
                    </a:moveTo>
                    <a:cubicBezTo>
                      <a:pt x="218" y="117"/>
                      <a:pt x="182" y="156"/>
                      <a:pt x="134" y="227"/>
                    </a:cubicBezTo>
                    <a:cubicBezTo>
                      <a:pt x="86" y="298"/>
                      <a:pt x="38" y="426"/>
                      <a:pt x="19" y="507"/>
                    </a:cubicBezTo>
                    <a:cubicBezTo>
                      <a:pt x="0" y="588"/>
                      <a:pt x="8" y="648"/>
                      <a:pt x="19" y="716"/>
                    </a:cubicBezTo>
                    <a:cubicBezTo>
                      <a:pt x="30" y="784"/>
                      <a:pt x="54" y="873"/>
                      <a:pt x="84" y="918"/>
                    </a:cubicBezTo>
                    <a:cubicBezTo>
                      <a:pt x="114" y="963"/>
                      <a:pt x="148" y="984"/>
                      <a:pt x="199" y="990"/>
                    </a:cubicBezTo>
                    <a:cubicBezTo>
                      <a:pt x="250" y="996"/>
                      <a:pt x="310" y="961"/>
                      <a:pt x="393" y="954"/>
                    </a:cubicBezTo>
                    <a:cubicBezTo>
                      <a:pt x="476" y="947"/>
                      <a:pt x="614" y="967"/>
                      <a:pt x="696" y="947"/>
                    </a:cubicBezTo>
                    <a:cubicBezTo>
                      <a:pt x="778" y="927"/>
                      <a:pt x="833" y="898"/>
                      <a:pt x="883" y="831"/>
                    </a:cubicBezTo>
                    <a:cubicBezTo>
                      <a:pt x="933" y="764"/>
                      <a:pt x="991" y="644"/>
                      <a:pt x="998" y="543"/>
                    </a:cubicBezTo>
                    <a:cubicBezTo>
                      <a:pt x="1005" y="442"/>
                      <a:pt x="981" y="313"/>
                      <a:pt x="926" y="227"/>
                    </a:cubicBezTo>
                    <a:cubicBezTo>
                      <a:pt x="871" y="141"/>
                      <a:pt x="768" y="50"/>
                      <a:pt x="667" y="25"/>
                    </a:cubicBezTo>
                    <a:cubicBezTo>
                      <a:pt x="566" y="0"/>
                      <a:pt x="396" y="49"/>
                      <a:pt x="307" y="83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4875" name="Text Box 123"/>
              <p:cNvSpPr txBox="1">
                <a:spLocks noChangeArrowheads="1"/>
              </p:cNvSpPr>
              <p:nvPr/>
            </p:nvSpPr>
            <p:spPr bwMode="auto">
              <a:xfrm>
                <a:off x="4927" y="2566"/>
                <a:ext cx="23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i="0">
                    <a:solidFill>
                      <a:srgbClr val="FF0000"/>
                    </a:solidFill>
                  </a:rPr>
                  <a:t>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3912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-3.88889E-6 0.15833 L 0.12448 0.23542 L 0.12414 0.0199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148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5" y="11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 0.15834 L 0.12448 0.23542 L 0.12396 0.01991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714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5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14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14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414 0.01991 L 0.12292 -0.02893 L 0.36302 -0.02893 L 0.36302 0.0081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7148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85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1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4CC7380F-E091-4FAD-8C3C-1DB5697A07C2}" type="slidenum">
              <a:rPr lang="en-US"/>
              <a:pPr/>
              <a:t>32</a:t>
            </a:fld>
            <a:endParaRPr lang="en-US"/>
          </a:p>
        </p:txBody>
      </p:sp>
      <p:sp>
        <p:nvSpPr>
          <p:cNvPr id="718850" name="AutoShape 2"/>
          <p:cNvSpPr>
            <a:spLocks noChangeArrowheads="1"/>
          </p:cNvSpPr>
          <p:nvPr/>
        </p:nvSpPr>
        <p:spPr bwMode="auto">
          <a:xfrm>
            <a:off x="5710238" y="3144838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5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r>
              <a:rPr lang="en-US" sz="3600"/>
              <a:t>Addressing: routing to another LAN</a:t>
            </a:r>
          </a:p>
        </p:txBody>
      </p:sp>
      <p:sp>
        <p:nvSpPr>
          <p:cNvPr id="718852" name="Text Box 4"/>
          <p:cNvSpPr txBox="1">
            <a:spLocks noChangeArrowheads="1"/>
          </p:cNvSpPr>
          <p:nvPr/>
        </p:nvSpPr>
        <p:spPr bwMode="auto">
          <a:xfrm>
            <a:off x="4224338" y="4381500"/>
            <a:ext cx="37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>
                <a:solidFill>
                  <a:srgbClr val="FF0000"/>
                </a:solidFill>
              </a:rPr>
              <a:t>R</a:t>
            </a:r>
            <a:endParaRPr lang="en-US" i="0"/>
          </a:p>
        </p:txBody>
      </p:sp>
      <p:grpSp>
        <p:nvGrpSpPr>
          <p:cNvPr id="718853" name="Group 5"/>
          <p:cNvGrpSpPr>
            <a:grpSpLocks/>
          </p:cNvGrpSpPr>
          <p:nvPr/>
        </p:nvGrpSpPr>
        <p:grpSpPr bwMode="auto">
          <a:xfrm>
            <a:off x="3951288" y="4757738"/>
            <a:ext cx="922337" cy="344487"/>
            <a:chOff x="3600" y="219"/>
            <a:chExt cx="360" cy="175"/>
          </a:xfrm>
        </p:grpSpPr>
        <p:sp>
          <p:nvSpPr>
            <p:cNvPr id="718854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55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56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57" name="Rectangle 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718858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8859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18860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861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862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8863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18864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865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866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18867" name="Rectangle 19"/>
          <p:cNvSpPr>
            <a:spLocks noChangeArrowheads="1"/>
          </p:cNvSpPr>
          <p:nvPr/>
        </p:nvSpPr>
        <p:spPr bwMode="auto">
          <a:xfrm rot="-5400000">
            <a:off x="4904581" y="4839495"/>
            <a:ext cx="111125" cy="176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68" name="Rectangle 20"/>
          <p:cNvSpPr>
            <a:spLocks noChangeArrowheads="1"/>
          </p:cNvSpPr>
          <p:nvPr/>
        </p:nvSpPr>
        <p:spPr bwMode="auto">
          <a:xfrm rot="-5400000">
            <a:off x="3804444" y="4852194"/>
            <a:ext cx="111125" cy="1762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69" name="Text Box 21"/>
          <p:cNvSpPr txBox="1">
            <a:spLocks noChangeArrowheads="1"/>
          </p:cNvSpPr>
          <p:nvPr/>
        </p:nvSpPr>
        <p:spPr bwMode="auto">
          <a:xfrm>
            <a:off x="3868738" y="5378450"/>
            <a:ext cx="154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1A-23-F9-CD-06-9B</a:t>
            </a:r>
          </a:p>
        </p:txBody>
      </p:sp>
      <p:sp>
        <p:nvSpPr>
          <p:cNvPr id="718870" name="Text Box 22"/>
          <p:cNvSpPr txBox="1">
            <a:spLocks noChangeArrowheads="1"/>
          </p:cNvSpPr>
          <p:nvPr/>
        </p:nvSpPr>
        <p:spPr bwMode="auto">
          <a:xfrm>
            <a:off x="4016375" y="5205413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222.222.222.220</a:t>
            </a:r>
          </a:p>
        </p:txBody>
      </p:sp>
      <p:grpSp>
        <p:nvGrpSpPr>
          <p:cNvPr id="718871" name="Group 23"/>
          <p:cNvGrpSpPr>
            <a:grpSpLocks/>
          </p:cNvGrpSpPr>
          <p:nvPr/>
        </p:nvGrpSpPr>
        <p:grpSpPr bwMode="auto">
          <a:xfrm>
            <a:off x="3044825" y="5794375"/>
            <a:ext cx="1541463" cy="449263"/>
            <a:chOff x="1934" y="2405"/>
            <a:chExt cx="971" cy="283"/>
          </a:xfrm>
        </p:grpSpPr>
        <p:sp>
          <p:nvSpPr>
            <p:cNvPr id="718872" name="Text Box 24"/>
            <p:cNvSpPr txBox="1">
              <a:spLocks noChangeArrowheads="1"/>
            </p:cNvSpPr>
            <p:nvPr/>
          </p:nvSpPr>
          <p:spPr bwMode="auto">
            <a:xfrm>
              <a:off x="1934" y="2405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111.111.111.110</a:t>
              </a:r>
            </a:p>
          </p:txBody>
        </p:sp>
        <p:sp>
          <p:nvSpPr>
            <p:cNvPr id="718873" name="Text Box 25"/>
            <p:cNvSpPr txBox="1">
              <a:spLocks noChangeArrowheads="1"/>
            </p:cNvSpPr>
            <p:nvPr/>
          </p:nvSpPr>
          <p:spPr bwMode="auto">
            <a:xfrm>
              <a:off x="1938" y="2515"/>
              <a:ext cx="96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E6-E9-00-17-BB-4B</a:t>
              </a:r>
            </a:p>
          </p:txBody>
        </p:sp>
      </p:grpSp>
      <p:sp>
        <p:nvSpPr>
          <p:cNvPr id="718874" name="Text Box 26"/>
          <p:cNvSpPr txBox="1">
            <a:spLocks noChangeArrowheads="1"/>
          </p:cNvSpPr>
          <p:nvPr/>
        </p:nvSpPr>
        <p:spPr bwMode="auto">
          <a:xfrm>
            <a:off x="952500" y="6037263"/>
            <a:ext cx="16271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CC-49-DE-D0-AB-7D</a:t>
            </a:r>
          </a:p>
        </p:txBody>
      </p:sp>
      <p:sp>
        <p:nvSpPr>
          <p:cNvPr id="718875" name="Text Box 27"/>
          <p:cNvSpPr txBox="1">
            <a:spLocks noChangeArrowheads="1"/>
          </p:cNvSpPr>
          <p:nvPr/>
        </p:nvSpPr>
        <p:spPr bwMode="auto">
          <a:xfrm>
            <a:off x="942975" y="5854700"/>
            <a:ext cx="1322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111.111.111.112</a:t>
            </a:r>
          </a:p>
        </p:txBody>
      </p:sp>
      <p:graphicFrame>
        <p:nvGraphicFramePr>
          <p:cNvPr id="718876" name="Object 28"/>
          <p:cNvGraphicFramePr>
            <a:graphicFrameLocks noChangeAspect="1"/>
          </p:cNvGraphicFramePr>
          <p:nvPr/>
        </p:nvGraphicFramePr>
        <p:xfrm>
          <a:off x="1595438" y="5494338"/>
          <a:ext cx="449262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228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38" y="5494338"/>
                        <a:ext cx="449262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877" name="Rectangle 29"/>
          <p:cNvSpPr>
            <a:spLocks noChangeArrowheads="1"/>
          </p:cNvSpPr>
          <p:nvPr/>
        </p:nvSpPr>
        <p:spPr bwMode="auto">
          <a:xfrm rot="-5400000">
            <a:off x="2046287" y="5549901"/>
            <a:ext cx="112713" cy="176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78" name="Text Box 30"/>
          <p:cNvSpPr txBox="1">
            <a:spLocks noChangeArrowheads="1"/>
          </p:cNvSpPr>
          <p:nvPr/>
        </p:nvSpPr>
        <p:spPr bwMode="auto">
          <a:xfrm>
            <a:off x="709613" y="4741863"/>
            <a:ext cx="1322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111.111.111.111</a:t>
            </a:r>
          </a:p>
        </p:txBody>
      </p:sp>
      <p:graphicFrame>
        <p:nvGraphicFramePr>
          <p:cNvPr id="718879" name="Object 31"/>
          <p:cNvGraphicFramePr>
            <a:graphicFrameLocks noChangeAspect="1"/>
          </p:cNvGraphicFramePr>
          <p:nvPr/>
        </p:nvGraphicFramePr>
        <p:xfrm>
          <a:off x="1076325" y="4162425"/>
          <a:ext cx="8445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229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4162425"/>
                        <a:ext cx="84455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880" name="Rectangle 32"/>
          <p:cNvSpPr>
            <a:spLocks noChangeArrowheads="1"/>
          </p:cNvSpPr>
          <p:nvPr/>
        </p:nvSpPr>
        <p:spPr bwMode="auto">
          <a:xfrm rot="-5400000">
            <a:off x="1916907" y="4321969"/>
            <a:ext cx="112712" cy="17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81" name="Text Box 33"/>
          <p:cNvSpPr txBox="1">
            <a:spLocks noChangeArrowheads="1"/>
          </p:cNvSpPr>
          <p:nvPr/>
        </p:nvSpPr>
        <p:spPr bwMode="auto">
          <a:xfrm>
            <a:off x="730250" y="4927600"/>
            <a:ext cx="1509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74-29-9C-E8-FF-55</a:t>
            </a:r>
          </a:p>
        </p:txBody>
      </p:sp>
      <p:sp>
        <p:nvSpPr>
          <p:cNvPr id="718887" name="Freeform 39"/>
          <p:cNvSpPr>
            <a:spLocks/>
          </p:cNvSpPr>
          <p:nvPr/>
        </p:nvSpPr>
        <p:spPr bwMode="auto">
          <a:xfrm>
            <a:off x="2365375" y="4437063"/>
            <a:ext cx="839788" cy="1069975"/>
          </a:xfrm>
          <a:custGeom>
            <a:avLst/>
            <a:gdLst>
              <a:gd name="T0" fmla="*/ 307 w 1005"/>
              <a:gd name="T1" fmla="*/ 83 h 996"/>
              <a:gd name="T2" fmla="*/ 134 w 1005"/>
              <a:gd name="T3" fmla="*/ 227 h 996"/>
              <a:gd name="T4" fmla="*/ 19 w 1005"/>
              <a:gd name="T5" fmla="*/ 507 h 996"/>
              <a:gd name="T6" fmla="*/ 19 w 1005"/>
              <a:gd name="T7" fmla="*/ 716 h 996"/>
              <a:gd name="T8" fmla="*/ 84 w 1005"/>
              <a:gd name="T9" fmla="*/ 918 h 996"/>
              <a:gd name="T10" fmla="*/ 199 w 1005"/>
              <a:gd name="T11" fmla="*/ 990 h 996"/>
              <a:gd name="T12" fmla="*/ 393 w 1005"/>
              <a:gd name="T13" fmla="*/ 954 h 996"/>
              <a:gd name="T14" fmla="*/ 696 w 1005"/>
              <a:gd name="T15" fmla="*/ 947 h 996"/>
              <a:gd name="T16" fmla="*/ 883 w 1005"/>
              <a:gd name="T17" fmla="*/ 831 h 996"/>
              <a:gd name="T18" fmla="*/ 998 w 1005"/>
              <a:gd name="T19" fmla="*/ 543 h 996"/>
              <a:gd name="T20" fmla="*/ 926 w 1005"/>
              <a:gd name="T21" fmla="*/ 227 h 996"/>
              <a:gd name="T22" fmla="*/ 667 w 1005"/>
              <a:gd name="T23" fmla="*/ 25 h 996"/>
              <a:gd name="T24" fmla="*/ 307 w 1005"/>
              <a:gd name="T25" fmla="*/ 8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888" name="Line 40"/>
          <p:cNvSpPr>
            <a:spLocks noChangeShapeType="1"/>
          </p:cNvSpPr>
          <p:nvPr/>
        </p:nvSpPr>
        <p:spPr bwMode="auto">
          <a:xfrm>
            <a:off x="2062163" y="4416425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889" name="Line 41"/>
          <p:cNvSpPr>
            <a:spLocks noChangeShapeType="1"/>
          </p:cNvSpPr>
          <p:nvPr/>
        </p:nvSpPr>
        <p:spPr bwMode="auto">
          <a:xfrm flipV="1">
            <a:off x="2185988" y="5360988"/>
            <a:ext cx="23177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890" name="Line 42"/>
          <p:cNvSpPr>
            <a:spLocks noChangeShapeType="1"/>
          </p:cNvSpPr>
          <p:nvPr/>
        </p:nvSpPr>
        <p:spPr bwMode="auto">
          <a:xfrm>
            <a:off x="3184525" y="4954588"/>
            <a:ext cx="5842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892" name="Line 44"/>
          <p:cNvSpPr>
            <a:spLocks noChangeShapeType="1"/>
          </p:cNvSpPr>
          <p:nvPr/>
        </p:nvSpPr>
        <p:spPr bwMode="auto">
          <a:xfrm flipV="1">
            <a:off x="2101850" y="5711825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893" name="Line 45"/>
          <p:cNvSpPr>
            <a:spLocks noChangeShapeType="1"/>
          </p:cNvSpPr>
          <p:nvPr/>
        </p:nvSpPr>
        <p:spPr bwMode="auto">
          <a:xfrm flipH="1" flipV="1">
            <a:off x="1976438" y="4489450"/>
            <a:ext cx="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894" name="Line 46"/>
          <p:cNvSpPr>
            <a:spLocks noChangeShapeType="1"/>
          </p:cNvSpPr>
          <p:nvPr/>
        </p:nvSpPr>
        <p:spPr bwMode="auto">
          <a:xfrm>
            <a:off x="3854450" y="5021263"/>
            <a:ext cx="0" cy="7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895" name="Line 47"/>
          <p:cNvSpPr>
            <a:spLocks noChangeShapeType="1"/>
          </p:cNvSpPr>
          <p:nvPr/>
        </p:nvSpPr>
        <p:spPr bwMode="auto">
          <a:xfrm flipH="1" flipV="1">
            <a:off x="4935538" y="5011738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18952" name="Group 104"/>
          <p:cNvGrpSpPr>
            <a:grpSpLocks/>
          </p:cNvGrpSpPr>
          <p:nvPr/>
        </p:nvGrpSpPr>
        <p:grpSpPr bwMode="auto">
          <a:xfrm>
            <a:off x="5045075" y="4073525"/>
            <a:ext cx="3886200" cy="2187575"/>
            <a:chOff x="3178" y="2566"/>
            <a:chExt cx="2448" cy="1378"/>
          </a:xfrm>
        </p:grpSpPr>
        <p:sp>
          <p:nvSpPr>
            <p:cNvPr id="718904" name="Line 56"/>
            <p:cNvSpPr>
              <a:spLocks noChangeShapeType="1"/>
            </p:cNvSpPr>
            <p:nvPr/>
          </p:nvSpPr>
          <p:spPr bwMode="auto">
            <a:xfrm>
              <a:off x="3178" y="3100"/>
              <a:ext cx="7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18951" name="Group 103"/>
            <p:cNvGrpSpPr>
              <a:grpSpLocks/>
            </p:cNvGrpSpPr>
            <p:nvPr/>
          </p:nvGrpSpPr>
          <p:grpSpPr bwMode="auto">
            <a:xfrm>
              <a:off x="3908" y="2566"/>
              <a:ext cx="1718" cy="1378"/>
              <a:chOff x="3602" y="2566"/>
              <a:chExt cx="1718" cy="1378"/>
            </a:xfrm>
          </p:grpSpPr>
          <p:graphicFrame>
            <p:nvGraphicFramePr>
              <p:cNvPr id="718882" name="Object 34"/>
              <p:cNvGraphicFramePr>
                <a:graphicFrameLocks noChangeAspect="1"/>
              </p:cNvGraphicFramePr>
              <p:nvPr/>
            </p:nvGraphicFramePr>
            <p:xfrm>
              <a:off x="4424" y="2622"/>
              <a:ext cx="532" cy="3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3230" name="Clip" r:id="rId7" imgW="1305000" imgH="1085760" progId="MS_ClipArt_Gallery.2">
                      <p:embed/>
                    </p:oleObj>
                  </mc:Choice>
                  <mc:Fallback>
                    <p:oleObj name="Clip" r:id="rId7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24" y="2622"/>
                            <a:ext cx="532" cy="38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718883" name="Group 35"/>
              <p:cNvGrpSpPr>
                <a:grpSpLocks/>
              </p:cNvGrpSpPr>
              <p:nvPr/>
            </p:nvGrpSpPr>
            <p:grpSpPr bwMode="auto">
              <a:xfrm>
                <a:off x="4338" y="3052"/>
                <a:ext cx="982" cy="290"/>
                <a:chOff x="4351" y="2786"/>
                <a:chExt cx="982" cy="290"/>
              </a:xfrm>
            </p:grpSpPr>
            <p:sp>
              <p:nvSpPr>
                <p:cNvPr id="71888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352" y="2786"/>
                  <a:ext cx="8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 i="0">
                      <a:latin typeface="Arial" charset="0"/>
                    </a:rPr>
                    <a:t>222.222.222.222</a:t>
                  </a:r>
                </a:p>
              </p:txBody>
            </p:sp>
            <p:sp>
              <p:nvSpPr>
                <p:cNvPr id="718885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4351" y="2904"/>
                  <a:ext cx="982" cy="1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 i="0">
                      <a:latin typeface="Arial" charset="0"/>
                    </a:rPr>
                    <a:t>49-BD-D2-C7-56-2A</a:t>
                  </a:r>
                </a:p>
              </p:txBody>
            </p:sp>
          </p:grpSp>
          <p:sp>
            <p:nvSpPr>
              <p:cNvPr id="718886" name="Rectangle 38"/>
              <p:cNvSpPr>
                <a:spLocks noChangeArrowheads="1"/>
              </p:cNvSpPr>
              <p:nvPr/>
            </p:nvSpPr>
            <p:spPr bwMode="auto">
              <a:xfrm rot="-5400000">
                <a:off x="4386" y="2713"/>
                <a:ext cx="70" cy="11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891" name="Line 43"/>
              <p:cNvSpPr>
                <a:spLocks noChangeShapeType="1"/>
              </p:cNvSpPr>
              <p:nvPr/>
            </p:nvSpPr>
            <p:spPr bwMode="auto">
              <a:xfrm flipV="1">
                <a:off x="4068" y="2782"/>
                <a:ext cx="284" cy="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896" name="Line 48"/>
              <p:cNvSpPr>
                <a:spLocks noChangeShapeType="1"/>
              </p:cNvSpPr>
              <p:nvPr/>
            </p:nvSpPr>
            <p:spPr bwMode="auto">
              <a:xfrm flipH="1" flipV="1">
                <a:off x="4399" y="2830"/>
                <a:ext cx="7" cy="2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718897" name="Object 49"/>
              <p:cNvGraphicFramePr>
                <a:graphicFrameLocks noChangeAspect="1"/>
              </p:cNvGraphicFramePr>
              <p:nvPr/>
            </p:nvGraphicFramePr>
            <p:xfrm>
              <a:off x="4276" y="3390"/>
              <a:ext cx="282" cy="2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3231" name="Clip" r:id="rId8" imgW="1305000" imgH="1085760" progId="MS_ClipArt_Gallery.2">
                      <p:embed/>
                    </p:oleObj>
                  </mc:Choice>
                  <mc:Fallback>
                    <p:oleObj name="Clip" r:id="rId8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76" y="3390"/>
                            <a:ext cx="282" cy="20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18898" name="Rectangle 50"/>
              <p:cNvSpPr>
                <a:spLocks noChangeArrowheads="1"/>
              </p:cNvSpPr>
              <p:nvPr/>
            </p:nvSpPr>
            <p:spPr bwMode="auto">
              <a:xfrm rot="-5400000">
                <a:off x="4211" y="3443"/>
                <a:ext cx="70" cy="11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899" name="Text Box 51"/>
              <p:cNvSpPr txBox="1">
                <a:spLocks noChangeArrowheads="1"/>
              </p:cNvSpPr>
              <p:nvPr/>
            </p:nvSpPr>
            <p:spPr bwMode="auto">
              <a:xfrm>
                <a:off x="4150" y="3661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i="0">
                    <a:latin typeface="Arial" charset="0"/>
                  </a:rPr>
                  <a:t>222.222.222.221</a:t>
                </a:r>
              </a:p>
            </p:txBody>
          </p:sp>
          <p:sp>
            <p:nvSpPr>
              <p:cNvPr id="718900" name="Text Box 52"/>
              <p:cNvSpPr txBox="1">
                <a:spLocks noChangeArrowheads="1"/>
              </p:cNvSpPr>
              <p:nvPr/>
            </p:nvSpPr>
            <p:spPr bwMode="auto">
              <a:xfrm>
                <a:off x="4152" y="3771"/>
                <a:ext cx="94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i="0">
                    <a:latin typeface="Arial" charset="0"/>
                  </a:rPr>
                  <a:t>88-B2-2F-54-1A-0F</a:t>
                </a:r>
              </a:p>
            </p:txBody>
          </p:sp>
          <p:sp>
            <p:nvSpPr>
              <p:cNvPr id="718901" name="Line 53"/>
              <p:cNvSpPr>
                <a:spLocks noChangeShapeType="1"/>
              </p:cNvSpPr>
              <p:nvPr/>
            </p:nvSpPr>
            <p:spPr bwMode="auto">
              <a:xfrm flipH="1" flipV="1">
                <a:off x="4024" y="3347"/>
                <a:ext cx="160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902" name="Line 54"/>
              <p:cNvSpPr>
                <a:spLocks noChangeShapeType="1"/>
              </p:cNvSpPr>
              <p:nvPr/>
            </p:nvSpPr>
            <p:spPr bwMode="auto">
              <a:xfrm flipH="1">
                <a:off x="4235" y="3562"/>
                <a:ext cx="3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903" name="Freeform 55"/>
              <p:cNvSpPr>
                <a:spLocks/>
              </p:cNvSpPr>
              <p:nvPr/>
            </p:nvSpPr>
            <p:spPr bwMode="auto">
              <a:xfrm>
                <a:off x="3602" y="2797"/>
                <a:ext cx="482" cy="681"/>
              </a:xfrm>
              <a:custGeom>
                <a:avLst/>
                <a:gdLst>
                  <a:gd name="T0" fmla="*/ 307 w 1005"/>
                  <a:gd name="T1" fmla="*/ 83 h 996"/>
                  <a:gd name="T2" fmla="*/ 134 w 1005"/>
                  <a:gd name="T3" fmla="*/ 227 h 996"/>
                  <a:gd name="T4" fmla="*/ 19 w 1005"/>
                  <a:gd name="T5" fmla="*/ 507 h 996"/>
                  <a:gd name="T6" fmla="*/ 19 w 1005"/>
                  <a:gd name="T7" fmla="*/ 716 h 996"/>
                  <a:gd name="T8" fmla="*/ 84 w 1005"/>
                  <a:gd name="T9" fmla="*/ 918 h 996"/>
                  <a:gd name="T10" fmla="*/ 199 w 1005"/>
                  <a:gd name="T11" fmla="*/ 990 h 996"/>
                  <a:gd name="T12" fmla="*/ 393 w 1005"/>
                  <a:gd name="T13" fmla="*/ 954 h 996"/>
                  <a:gd name="T14" fmla="*/ 696 w 1005"/>
                  <a:gd name="T15" fmla="*/ 947 h 996"/>
                  <a:gd name="T16" fmla="*/ 883 w 1005"/>
                  <a:gd name="T17" fmla="*/ 831 h 996"/>
                  <a:gd name="T18" fmla="*/ 998 w 1005"/>
                  <a:gd name="T19" fmla="*/ 543 h 996"/>
                  <a:gd name="T20" fmla="*/ 926 w 1005"/>
                  <a:gd name="T21" fmla="*/ 227 h 996"/>
                  <a:gd name="T22" fmla="*/ 667 w 1005"/>
                  <a:gd name="T23" fmla="*/ 25 h 996"/>
                  <a:gd name="T24" fmla="*/ 307 w 1005"/>
                  <a:gd name="T25" fmla="*/ 83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5" h="996">
                    <a:moveTo>
                      <a:pt x="307" y="83"/>
                    </a:moveTo>
                    <a:cubicBezTo>
                      <a:pt x="218" y="117"/>
                      <a:pt x="182" y="156"/>
                      <a:pt x="134" y="227"/>
                    </a:cubicBezTo>
                    <a:cubicBezTo>
                      <a:pt x="86" y="298"/>
                      <a:pt x="38" y="426"/>
                      <a:pt x="19" y="507"/>
                    </a:cubicBezTo>
                    <a:cubicBezTo>
                      <a:pt x="0" y="588"/>
                      <a:pt x="8" y="648"/>
                      <a:pt x="19" y="716"/>
                    </a:cubicBezTo>
                    <a:cubicBezTo>
                      <a:pt x="30" y="784"/>
                      <a:pt x="54" y="873"/>
                      <a:pt x="84" y="918"/>
                    </a:cubicBezTo>
                    <a:cubicBezTo>
                      <a:pt x="114" y="963"/>
                      <a:pt x="148" y="984"/>
                      <a:pt x="199" y="990"/>
                    </a:cubicBezTo>
                    <a:cubicBezTo>
                      <a:pt x="250" y="996"/>
                      <a:pt x="310" y="961"/>
                      <a:pt x="393" y="954"/>
                    </a:cubicBezTo>
                    <a:cubicBezTo>
                      <a:pt x="476" y="947"/>
                      <a:pt x="614" y="967"/>
                      <a:pt x="696" y="947"/>
                    </a:cubicBezTo>
                    <a:cubicBezTo>
                      <a:pt x="778" y="927"/>
                      <a:pt x="833" y="898"/>
                      <a:pt x="883" y="831"/>
                    </a:cubicBezTo>
                    <a:cubicBezTo>
                      <a:pt x="933" y="764"/>
                      <a:pt x="991" y="644"/>
                      <a:pt x="998" y="543"/>
                    </a:cubicBezTo>
                    <a:cubicBezTo>
                      <a:pt x="1005" y="442"/>
                      <a:pt x="981" y="313"/>
                      <a:pt x="926" y="227"/>
                    </a:cubicBezTo>
                    <a:cubicBezTo>
                      <a:pt x="871" y="141"/>
                      <a:pt x="768" y="50"/>
                      <a:pt x="667" y="25"/>
                    </a:cubicBezTo>
                    <a:cubicBezTo>
                      <a:pt x="566" y="0"/>
                      <a:pt x="396" y="49"/>
                      <a:pt x="307" y="83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905" name="Text Box 57"/>
              <p:cNvSpPr txBox="1">
                <a:spLocks noChangeArrowheads="1"/>
              </p:cNvSpPr>
              <p:nvPr/>
            </p:nvSpPr>
            <p:spPr bwMode="auto">
              <a:xfrm>
                <a:off x="4927" y="2566"/>
                <a:ext cx="23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i="0">
                    <a:solidFill>
                      <a:srgbClr val="FF0000"/>
                    </a:solidFill>
                  </a:rPr>
                  <a:t>B</a:t>
                </a:r>
              </a:p>
            </p:txBody>
          </p:sp>
        </p:grpSp>
      </p:grpSp>
      <p:sp>
        <p:nvSpPr>
          <p:cNvPr id="718906" name="Text Box 58"/>
          <p:cNvSpPr txBox="1">
            <a:spLocks noChangeArrowheads="1"/>
          </p:cNvSpPr>
          <p:nvPr/>
        </p:nvSpPr>
        <p:spPr bwMode="auto">
          <a:xfrm>
            <a:off x="719138" y="4156075"/>
            <a:ext cx="40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0">
                <a:solidFill>
                  <a:srgbClr val="FF0000"/>
                </a:solidFill>
              </a:rPr>
              <a:t>A</a:t>
            </a:r>
          </a:p>
        </p:txBody>
      </p:sp>
      <p:grpSp>
        <p:nvGrpSpPr>
          <p:cNvPr id="718915" name="Group 67"/>
          <p:cNvGrpSpPr>
            <a:grpSpLocks/>
          </p:cNvGrpSpPr>
          <p:nvPr/>
        </p:nvGrpSpPr>
        <p:grpSpPr bwMode="auto">
          <a:xfrm>
            <a:off x="5216525" y="2701925"/>
            <a:ext cx="2011363" cy="760413"/>
            <a:chOff x="1197" y="1665"/>
            <a:chExt cx="1267" cy="479"/>
          </a:xfrm>
        </p:grpSpPr>
        <p:grpSp>
          <p:nvGrpSpPr>
            <p:cNvPr id="718916" name="Group 68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718917" name="Rectangle 69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918" name="Line 70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919" name="Line 71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18920" name="Text Box 72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IP src: 111.111.111.111</a:t>
              </a:r>
            </a:p>
            <a:p>
              <a:r>
                <a:rPr lang="en-US" sz="1200" i="0">
                  <a:latin typeface="Arial" charset="0"/>
                </a:rPr>
                <a:t>   IP dest: 222.222.222.222</a:t>
              </a:r>
            </a:p>
          </p:txBody>
        </p:sp>
      </p:grpSp>
      <p:grpSp>
        <p:nvGrpSpPr>
          <p:cNvPr id="718921" name="Group 73"/>
          <p:cNvGrpSpPr>
            <a:grpSpLocks/>
          </p:cNvGrpSpPr>
          <p:nvPr/>
        </p:nvGrpSpPr>
        <p:grpSpPr bwMode="auto">
          <a:xfrm>
            <a:off x="5340350" y="2952750"/>
            <a:ext cx="146050" cy="385763"/>
            <a:chOff x="1272" y="1762"/>
            <a:chExt cx="92" cy="243"/>
          </a:xfrm>
        </p:grpSpPr>
        <p:sp>
          <p:nvSpPr>
            <p:cNvPr id="718922" name="Line 74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923" name="Line 75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18924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 i="0"/>
              <a:t>R forwards datagram with IP source A, destination B </a:t>
            </a:r>
          </a:p>
        </p:txBody>
      </p:sp>
      <p:sp>
        <p:nvSpPr>
          <p:cNvPr id="718925" name="Rectangle 77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 i="0"/>
              <a:t>R creates link-layer frame with B's MAC address as dest, frame contains A-to-B IP datagram</a:t>
            </a:r>
            <a:endParaRPr lang="en-US" sz="2800" i="0"/>
          </a:p>
        </p:txBody>
      </p:sp>
      <p:grpSp>
        <p:nvGrpSpPr>
          <p:cNvPr id="718926" name="Group 78"/>
          <p:cNvGrpSpPr>
            <a:grpSpLocks/>
          </p:cNvGrpSpPr>
          <p:nvPr/>
        </p:nvGrpSpPr>
        <p:grpSpPr bwMode="auto">
          <a:xfrm>
            <a:off x="4791075" y="2293938"/>
            <a:ext cx="2398713" cy="1519237"/>
            <a:chOff x="931" y="1414"/>
            <a:chExt cx="1511" cy="957"/>
          </a:xfrm>
        </p:grpSpPr>
        <p:sp>
          <p:nvSpPr>
            <p:cNvPr id="718927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11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MAC src: </a:t>
              </a:r>
              <a:r>
                <a:rPr lang="en-US" sz="1200" i="0">
                  <a:solidFill>
                    <a:srgbClr val="FF0000"/>
                  </a:solidFill>
                  <a:latin typeface="Arial" charset="0"/>
                </a:rPr>
                <a:t>1A-23-F9-CD-06-9B</a:t>
              </a:r>
            </a:p>
            <a:p>
              <a:r>
                <a:rPr lang="en-US" sz="1200" i="0">
                  <a:latin typeface="Arial" charset="0"/>
                </a:rPr>
                <a:t>  MAC dest: </a:t>
              </a:r>
              <a:r>
                <a:rPr lang="en-US" sz="1200" i="0">
                  <a:solidFill>
                    <a:srgbClr val="FF0000"/>
                  </a:solidFill>
                  <a:latin typeface="Arial" charset="0"/>
                </a:rPr>
                <a:t>49-BD-D2-C7-56-2A</a:t>
              </a:r>
            </a:p>
            <a:p>
              <a:endParaRPr lang="en-US" sz="1200" i="0">
                <a:solidFill>
                  <a:srgbClr val="FF0000"/>
                </a:solidFill>
                <a:latin typeface="Arial" charset="0"/>
              </a:endParaRPr>
            </a:p>
          </p:txBody>
        </p:sp>
        <p:grpSp>
          <p:nvGrpSpPr>
            <p:cNvPr id="718928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718929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930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931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932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933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934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18935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936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937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938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18939" name="Group 91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718940" name="Freeform 92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941" name="Rectangle 93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42" name="Text Box 94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 sz="1600" i="0">
                <a:latin typeface="Arial" charset="0"/>
              </a:endParaRPr>
            </a:p>
            <a:p>
              <a:pPr algn="ctr"/>
              <a:endParaRPr lang="en-US" sz="1600" i="0">
                <a:latin typeface="Arial" charset="0"/>
              </a:endParaRPr>
            </a:p>
            <a:p>
              <a:pPr algn="ctr"/>
              <a:r>
                <a:rPr lang="en-US" sz="1600" i="0">
                  <a:latin typeface="Arial" charset="0"/>
                </a:rPr>
                <a:t>IP</a:t>
              </a:r>
            </a:p>
            <a:p>
              <a:pPr algn="ctr"/>
              <a:r>
                <a:rPr lang="en-US" sz="1600" i="0">
                  <a:latin typeface="Arial" charset="0"/>
                </a:rPr>
                <a:t>Eth</a:t>
              </a:r>
            </a:p>
            <a:p>
              <a:pPr algn="ctr"/>
              <a:r>
                <a:rPr lang="en-US" sz="1600" i="0">
                  <a:latin typeface="Arial" charset="0"/>
                </a:rPr>
                <a:t>Phy</a:t>
              </a:r>
            </a:p>
          </p:txBody>
        </p:sp>
        <p:sp>
          <p:nvSpPr>
            <p:cNvPr id="718943" name="Line 95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944" name="Line 96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18961" name="Group 113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718954" name="Freeform 106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955" name="Rectangle 107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56" name="Text Box 108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sz="1600" i="0">
                <a:latin typeface="Arial" charset="0"/>
              </a:endParaRPr>
            </a:p>
            <a:p>
              <a:pPr algn="ctr"/>
              <a:endParaRPr lang="en-US" sz="1600" i="0">
                <a:latin typeface="Arial" charset="0"/>
              </a:endParaRPr>
            </a:p>
            <a:p>
              <a:pPr algn="ctr"/>
              <a:r>
                <a:rPr lang="en-US" sz="1600" i="0">
                  <a:latin typeface="Arial" charset="0"/>
                </a:rPr>
                <a:t>IP</a:t>
              </a:r>
            </a:p>
            <a:p>
              <a:pPr algn="ctr"/>
              <a:r>
                <a:rPr lang="en-US" sz="1600" i="0">
                  <a:latin typeface="Arial" charset="0"/>
                </a:rPr>
                <a:t>Eth</a:t>
              </a:r>
            </a:p>
            <a:p>
              <a:pPr algn="ctr"/>
              <a:r>
                <a:rPr lang="en-US" sz="1600" i="0">
                  <a:latin typeface="Arial" charset="0"/>
                </a:rPr>
                <a:t>Phy</a:t>
              </a:r>
            </a:p>
          </p:txBody>
        </p:sp>
        <p:sp>
          <p:nvSpPr>
            <p:cNvPr id="718957" name="Line 10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958" name="Line 11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959" name="Line 11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960" name="Line 112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2582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1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1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0" grpId="0" animBg="1"/>
      <p:bldP spid="718924" grpId="0"/>
      <p:bldP spid="7189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8621B5A2-D4BD-4D9C-BF3B-4445D24656D8}" type="slidenum">
              <a:rPr lang="en-US"/>
              <a:pPr/>
              <a:t>33</a:t>
            </a:fld>
            <a:endParaRPr lang="en-US"/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r>
              <a:rPr lang="en-US" sz="3600"/>
              <a:t>Addressing: routing to another LAN</a:t>
            </a:r>
          </a:p>
        </p:txBody>
      </p:sp>
      <p:sp>
        <p:nvSpPr>
          <p:cNvPr id="720900" name="Text Box 4"/>
          <p:cNvSpPr txBox="1">
            <a:spLocks noChangeArrowheads="1"/>
          </p:cNvSpPr>
          <p:nvPr/>
        </p:nvSpPr>
        <p:spPr bwMode="auto">
          <a:xfrm>
            <a:off x="4224338" y="4381500"/>
            <a:ext cx="37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>
                <a:solidFill>
                  <a:srgbClr val="FF0000"/>
                </a:solidFill>
              </a:rPr>
              <a:t>R</a:t>
            </a:r>
            <a:endParaRPr lang="en-US" i="0"/>
          </a:p>
        </p:txBody>
      </p:sp>
      <p:grpSp>
        <p:nvGrpSpPr>
          <p:cNvPr id="720901" name="Group 5"/>
          <p:cNvGrpSpPr>
            <a:grpSpLocks/>
          </p:cNvGrpSpPr>
          <p:nvPr/>
        </p:nvGrpSpPr>
        <p:grpSpPr bwMode="auto">
          <a:xfrm>
            <a:off x="3951288" y="4757738"/>
            <a:ext cx="922337" cy="344487"/>
            <a:chOff x="3600" y="219"/>
            <a:chExt cx="360" cy="175"/>
          </a:xfrm>
        </p:grpSpPr>
        <p:sp>
          <p:nvSpPr>
            <p:cNvPr id="720902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03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04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05" name="Rectangle 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720906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0907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20908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909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910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0911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20912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913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914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20915" name="Rectangle 19"/>
          <p:cNvSpPr>
            <a:spLocks noChangeArrowheads="1"/>
          </p:cNvSpPr>
          <p:nvPr/>
        </p:nvSpPr>
        <p:spPr bwMode="auto">
          <a:xfrm rot="-5400000">
            <a:off x="4904581" y="4839495"/>
            <a:ext cx="111125" cy="176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16" name="Rectangle 20"/>
          <p:cNvSpPr>
            <a:spLocks noChangeArrowheads="1"/>
          </p:cNvSpPr>
          <p:nvPr/>
        </p:nvSpPr>
        <p:spPr bwMode="auto">
          <a:xfrm rot="-5400000">
            <a:off x="3804444" y="4852194"/>
            <a:ext cx="111125" cy="1762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17" name="Text Box 21"/>
          <p:cNvSpPr txBox="1">
            <a:spLocks noChangeArrowheads="1"/>
          </p:cNvSpPr>
          <p:nvPr/>
        </p:nvSpPr>
        <p:spPr bwMode="auto">
          <a:xfrm>
            <a:off x="3868738" y="5378450"/>
            <a:ext cx="154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1A-23-F9-CD-06-9B</a:t>
            </a:r>
          </a:p>
        </p:txBody>
      </p:sp>
      <p:sp>
        <p:nvSpPr>
          <p:cNvPr id="720918" name="Text Box 22"/>
          <p:cNvSpPr txBox="1">
            <a:spLocks noChangeArrowheads="1"/>
          </p:cNvSpPr>
          <p:nvPr/>
        </p:nvSpPr>
        <p:spPr bwMode="auto">
          <a:xfrm>
            <a:off x="4016375" y="5205413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222.222.222.220</a:t>
            </a:r>
          </a:p>
        </p:txBody>
      </p:sp>
      <p:grpSp>
        <p:nvGrpSpPr>
          <p:cNvPr id="720919" name="Group 23"/>
          <p:cNvGrpSpPr>
            <a:grpSpLocks/>
          </p:cNvGrpSpPr>
          <p:nvPr/>
        </p:nvGrpSpPr>
        <p:grpSpPr bwMode="auto">
          <a:xfrm>
            <a:off x="3044825" y="5794375"/>
            <a:ext cx="1541463" cy="449263"/>
            <a:chOff x="1934" y="2405"/>
            <a:chExt cx="971" cy="283"/>
          </a:xfrm>
        </p:grpSpPr>
        <p:sp>
          <p:nvSpPr>
            <p:cNvPr id="720920" name="Text Box 24"/>
            <p:cNvSpPr txBox="1">
              <a:spLocks noChangeArrowheads="1"/>
            </p:cNvSpPr>
            <p:nvPr/>
          </p:nvSpPr>
          <p:spPr bwMode="auto">
            <a:xfrm>
              <a:off x="1934" y="2405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111.111.111.110</a:t>
              </a:r>
            </a:p>
          </p:txBody>
        </p:sp>
        <p:sp>
          <p:nvSpPr>
            <p:cNvPr id="720921" name="Text Box 25"/>
            <p:cNvSpPr txBox="1">
              <a:spLocks noChangeArrowheads="1"/>
            </p:cNvSpPr>
            <p:nvPr/>
          </p:nvSpPr>
          <p:spPr bwMode="auto">
            <a:xfrm>
              <a:off x="1938" y="2515"/>
              <a:ext cx="96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E6-E9-00-17-BB-4B</a:t>
              </a:r>
            </a:p>
          </p:txBody>
        </p:sp>
      </p:grpSp>
      <p:sp>
        <p:nvSpPr>
          <p:cNvPr id="720922" name="Text Box 26"/>
          <p:cNvSpPr txBox="1">
            <a:spLocks noChangeArrowheads="1"/>
          </p:cNvSpPr>
          <p:nvPr/>
        </p:nvSpPr>
        <p:spPr bwMode="auto">
          <a:xfrm>
            <a:off x="952500" y="6037263"/>
            <a:ext cx="16271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CC-49-DE-D0-AB-7D</a:t>
            </a:r>
          </a:p>
        </p:txBody>
      </p:sp>
      <p:sp>
        <p:nvSpPr>
          <p:cNvPr id="720923" name="Text Box 27"/>
          <p:cNvSpPr txBox="1">
            <a:spLocks noChangeArrowheads="1"/>
          </p:cNvSpPr>
          <p:nvPr/>
        </p:nvSpPr>
        <p:spPr bwMode="auto">
          <a:xfrm>
            <a:off x="942975" y="5854700"/>
            <a:ext cx="1322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111.111.111.112</a:t>
            </a:r>
          </a:p>
        </p:txBody>
      </p:sp>
      <p:graphicFrame>
        <p:nvGraphicFramePr>
          <p:cNvPr id="720924" name="Object 28"/>
          <p:cNvGraphicFramePr>
            <a:graphicFrameLocks noChangeAspect="1"/>
          </p:cNvGraphicFramePr>
          <p:nvPr/>
        </p:nvGraphicFramePr>
        <p:xfrm>
          <a:off x="1595438" y="5494338"/>
          <a:ext cx="449262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252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38" y="5494338"/>
                        <a:ext cx="449262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925" name="Rectangle 29"/>
          <p:cNvSpPr>
            <a:spLocks noChangeArrowheads="1"/>
          </p:cNvSpPr>
          <p:nvPr/>
        </p:nvSpPr>
        <p:spPr bwMode="auto">
          <a:xfrm rot="-5400000">
            <a:off x="2046287" y="5549901"/>
            <a:ext cx="112713" cy="176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26" name="Text Box 30"/>
          <p:cNvSpPr txBox="1">
            <a:spLocks noChangeArrowheads="1"/>
          </p:cNvSpPr>
          <p:nvPr/>
        </p:nvSpPr>
        <p:spPr bwMode="auto">
          <a:xfrm>
            <a:off x="709613" y="4741863"/>
            <a:ext cx="1322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111.111.111.111</a:t>
            </a:r>
          </a:p>
        </p:txBody>
      </p:sp>
      <p:graphicFrame>
        <p:nvGraphicFramePr>
          <p:cNvPr id="720927" name="Object 31"/>
          <p:cNvGraphicFramePr>
            <a:graphicFrameLocks noChangeAspect="1"/>
          </p:cNvGraphicFramePr>
          <p:nvPr/>
        </p:nvGraphicFramePr>
        <p:xfrm>
          <a:off x="1076325" y="4162425"/>
          <a:ext cx="8445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253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4162425"/>
                        <a:ext cx="84455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928" name="Rectangle 32"/>
          <p:cNvSpPr>
            <a:spLocks noChangeArrowheads="1"/>
          </p:cNvSpPr>
          <p:nvPr/>
        </p:nvSpPr>
        <p:spPr bwMode="auto">
          <a:xfrm rot="-5400000">
            <a:off x="1916907" y="4321969"/>
            <a:ext cx="112712" cy="17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29" name="Text Box 33"/>
          <p:cNvSpPr txBox="1">
            <a:spLocks noChangeArrowheads="1"/>
          </p:cNvSpPr>
          <p:nvPr/>
        </p:nvSpPr>
        <p:spPr bwMode="auto">
          <a:xfrm>
            <a:off x="730250" y="4927600"/>
            <a:ext cx="1509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74-29-9C-E8-FF-55</a:t>
            </a:r>
          </a:p>
        </p:txBody>
      </p:sp>
      <p:sp>
        <p:nvSpPr>
          <p:cNvPr id="720930" name="Freeform 34"/>
          <p:cNvSpPr>
            <a:spLocks/>
          </p:cNvSpPr>
          <p:nvPr/>
        </p:nvSpPr>
        <p:spPr bwMode="auto">
          <a:xfrm>
            <a:off x="2365375" y="4437063"/>
            <a:ext cx="839788" cy="1069975"/>
          </a:xfrm>
          <a:custGeom>
            <a:avLst/>
            <a:gdLst>
              <a:gd name="T0" fmla="*/ 307 w 1005"/>
              <a:gd name="T1" fmla="*/ 83 h 996"/>
              <a:gd name="T2" fmla="*/ 134 w 1005"/>
              <a:gd name="T3" fmla="*/ 227 h 996"/>
              <a:gd name="T4" fmla="*/ 19 w 1005"/>
              <a:gd name="T5" fmla="*/ 507 h 996"/>
              <a:gd name="T6" fmla="*/ 19 w 1005"/>
              <a:gd name="T7" fmla="*/ 716 h 996"/>
              <a:gd name="T8" fmla="*/ 84 w 1005"/>
              <a:gd name="T9" fmla="*/ 918 h 996"/>
              <a:gd name="T10" fmla="*/ 199 w 1005"/>
              <a:gd name="T11" fmla="*/ 990 h 996"/>
              <a:gd name="T12" fmla="*/ 393 w 1005"/>
              <a:gd name="T13" fmla="*/ 954 h 996"/>
              <a:gd name="T14" fmla="*/ 696 w 1005"/>
              <a:gd name="T15" fmla="*/ 947 h 996"/>
              <a:gd name="T16" fmla="*/ 883 w 1005"/>
              <a:gd name="T17" fmla="*/ 831 h 996"/>
              <a:gd name="T18" fmla="*/ 998 w 1005"/>
              <a:gd name="T19" fmla="*/ 543 h 996"/>
              <a:gd name="T20" fmla="*/ 926 w 1005"/>
              <a:gd name="T21" fmla="*/ 227 h 996"/>
              <a:gd name="T22" fmla="*/ 667 w 1005"/>
              <a:gd name="T23" fmla="*/ 25 h 996"/>
              <a:gd name="T24" fmla="*/ 307 w 1005"/>
              <a:gd name="T25" fmla="*/ 8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0931" name="Line 35"/>
          <p:cNvSpPr>
            <a:spLocks noChangeShapeType="1"/>
          </p:cNvSpPr>
          <p:nvPr/>
        </p:nvSpPr>
        <p:spPr bwMode="auto">
          <a:xfrm>
            <a:off x="2062163" y="4416425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0932" name="Line 36"/>
          <p:cNvSpPr>
            <a:spLocks noChangeShapeType="1"/>
          </p:cNvSpPr>
          <p:nvPr/>
        </p:nvSpPr>
        <p:spPr bwMode="auto">
          <a:xfrm flipV="1">
            <a:off x="2185988" y="5360988"/>
            <a:ext cx="23177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0933" name="Line 37"/>
          <p:cNvSpPr>
            <a:spLocks noChangeShapeType="1"/>
          </p:cNvSpPr>
          <p:nvPr/>
        </p:nvSpPr>
        <p:spPr bwMode="auto">
          <a:xfrm>
            <a:off x="3184525" y="4954588"/>
            <a:ext cx="5842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0934" name="Line 38"/>
          <p:cNvSpPr>
            <a:spLocks noChangeShapeType="1"/>
          </p:cNvSpPr>
          <p:nvPr/>
        </p:nvSpPr>
        <p:spPr bwMode="auto">
          <a:xfrm flipV="1">
            <a:off x="2101850" y="5711825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0935" name="Line 39"/>
          <p:cNvSpPr>
            <a:spLocks noChangeShapeType="1"/>
          </p:cNvSpPr>
          <p:nvPr/>
        </p:nvSpPr>
        <p:spPr bwMode="auto">
          <a:xfrm flipH="1" flipV="1">
            <a:off x="1976438" y="4489450"/>
            <a:ext cx="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0936" name="Line 40"/>
          <p:cNvSpPr>
            <a:spLocks noChangeShapeType="1"/>
          </p:cNvSpPr>
          <p:nvPr/>
        </p:nvSpPr>
        <p:spPr bwMode="auto">
          <a:xfrm>
            <a:off x="3854450" y="5021263"/>
            <a:ext cx="0" cy="7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0937" name="Line 41"/>
          <p:cNvSpPr>
            <a:spLocks noChangeShapeType="1"/>
          </p:cNvSpPr>
          <p:nvPr/>
        </p:nvSpPr>
        <p:spPr bwMode="auto">
          <a:xfrm flipH="1" flipV="1">
            <a:off x="4935538" y="5011738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20938" name="Group 42"/>
          <p:cNvGrpSpPr>
            <a:grpSpLocks/>
          </p:cNvGrpSpPr>
          <p:nvPr/>
        </p:nvGrpSpPr>
        <p:grpSpPr bwMode="auto">
          <a:xfrm>
            <a:off x="5045075" y="4073525"/>
            <a:ext cx="3886200" cy="2187575"/>
            <a:chOff x="3178" y="2566"/>
            <a:chExt cx="2448" cy="1378"/>
          </a:xfrm>
        </p:grpSpPr>
        <p:sp>
          <p:nvSpPr>
            <p:cNvPr id="720939" name="Line 43"/>
            <p:cNvSpPr>
              <a:spLocks noChangeShapeType="1"/>
            </p:cNvSpPr>
            <p:nvPr/>
          </p:nvSpPr>
          <p:spPr bwMode="auto">
            <a:xfrm>
              <a:off x="3178" y="3100"/>
              <a:ext cx="7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20940" name="Group 44"/>
            <p:cNvGrpSpPr>
              <a:grpSpLocks/>
            </p:cNvGrpSpPr>
            <p:nvPr/>
          </p:nvGrpSpPr>
          <p:grpSpPr bwMode="auto">
            <a:xfrm>
              <a:off x="3908" y="2566"/>
              <a:ext cx="1718" cy="1378"/>
              <a:chOff x="3602" y="2566"/>
              <a:chExt cx="1718" cy="1378"/>
            </a:xfrm>
          </p:grpSpPr>
          <p:graphicFrame>
            <p:nvGraphicFramePr>
              <p:cNvPr id="720941" name="Object 45"/>
              <p:cNvGraphicFramePr>
                <a:graphicFrameLocks noChangeAspect="1"/>
              </p:cNvGraphicFramePr>
              <p:nvPr/>
            </p:nvGraphicFramePr>
            <p:xfrm>
              <a:off x="4424" y="2622"/>
              <a:ext cx="532" cy="3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4254" name="Clip" r:id="rId7" imgW="1305000" imgH="1085760" progId="MS_ClipArt_Gallery.2">
                      <p:embed/>
                    </p:oleObj>
                  </mc:Choice>
                  <mc:Fallback>
                    <p:oleObj name="Clip" r:id="rId7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24" y="2622"/>
                            <a:ext cx="532" cy="38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720942" name="Group 46"/>
              <p:cNvGrpSpPr>
                <a:grpSpLocks/>
              </p:cNvGrpSpPr>
              <p:nvPr/>
            </p:nvGrpSpPr>
            <p:grpSpPr bwMode="auto">
              <a:xfrm>
                <a:off x="4338" y="3052"/>
                <a:ext cx="982" cy="290"/>
                <a:chOff x="4351" y="2786"/>
                <a:chExt cx="982" cy="290"/>
              </a:xfrm>
            </p:grpSpPr>
            <p:sp>
              <p:nvSpPr>
                <p:cNvPr id="720943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4352" y="2786"/>
                  <a:ext cx="8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 i="0">
                      <a:latin typeface="Arial" charset="0"/>
                    </a:rPr>
                    <a:t>222.222.222.222</a:t>
                  </a:r>
                </a:p>
              </p:txBody>
            </p:sp>
            <p:sp>
              <p:nvSpPr>
                <p:cNvPr id="720944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351" y="2904"/>
                  <a:ext cx="982" cy="1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 i="0">
                      <a:latin typeface="Arial" charset="0"/>
                    </a:rPr>
                    <a:t>49-BD-D2-C7-56-2A</a:t>
                  </a:r>
                </a:p>
              </p:txBody>
            </p:sp>
          </p:grpSp>
          <p:sp>
            <p:nvSpPr>
              <p:cNvPr id="720945" name="Rectangle 49"/>
              <p:cNvSpPr>
                <a:spLocks noChangeArrowheads="1"/>
              </p:cNvSpPr>
              <p:nvPr/>
            </p:nvSpPr>
            <p:spPr bwMode="auto">
              <a:xfrm rot="-5400000">
                <a:off x="4386" y="2713"/>
                <a:ext cx="70" cy="11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946" name="Line 50"/>
              <p:cNvSpPr>
                <a:spLocks noChangeShapeType="1"/>
              </p:cNvSpPr>
              <p:nvPr/>
            </p:nvSpPr>
            <p:spPr bwMode="auto">
              <a:xfrm flipV="1">
                <a:off x="4068" y="2782"/>
                <a:ext cx="284" cy="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0947" name="Line 51"/>
              <p:cNvSpPr>
                <a:spLocks noChangeShapeType="1"/>
              </p:cNvSpPr>
              <p:nvPr/>
            </p:nvSpPr>
            <p:spPr bwMode="auto">
              <a:xfrm flipH="1" flipV="1">
                <a:off x="4399" y="2830"/>
                <a:ext cx="7" cy="2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720948" name="Object 52"/>
              <p:cNvGraphicFramePr>
                <a:graphicFrameLocks noChangeAspect="1"/>
              </p:cNvGraphicFramePr>
              <p:nvPr/>
            </p:nvGraphicFramePr>
            <p:xfrm>
              <a:off x="4276" y="3390"/>
              <a:ext cx="282" cy="2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4255" name="Clip" r:id="rId8" imgW="1305000" imgH="1085760" progId="MS_ClipArt_Gallery.2">
                      <p:embed/>
                    </p:oleObj>
                  </mc:Choice>
                  <mc:Fallback>
                    <p:oleObj name="Clip" r:id="rId8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76" y="3390"/>
                            <a:ext cx="282" cy="20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20949" name="Rectangle 53"/>
              <p:cNvSpPr>
                <a:spLocks noChangeArrowheads="1"/>
              </p:cNvSpPr>
              <p:nvPr/>
            </p:nvSpPr>
            <p:spPr bwMode="auto">
              <a:xfrm rot="-5400000">
                <a:off x="4211" y="3443"/>
                <a:ext cx="70" cy="11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950" name="Text Box 54"/>
              <p:cNvSpPr txBox="1">
                <a:spLocks noChangeArrowheads="1"/>
              </p:cNvSpPr>
              <p:nvPr/>
            </p:nvSpPr>
            <p:spPr bwMode="auto">
              <a:xfrm>
                <a:off x="4150" y="3661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i="0">
                    <a:latin typeface="Arial" charset="0"/>
                  </a:rPr>
                  <a:t>222.222.222.221</a:t>
                </a:r>
              </a:p>
            </p:txBody>
          </p:sp>
          <p:sp>
            <p:nvSpPr>
              <p:cNvPr id="720951" name="Text Box 55"/>
              <p:cNvSpPr txBox="1">
                <a:spLocks noChangeArrowheads="1"/>
              </p:cNvSpPr>
              <p:nvPr/>
            </p:nvSpPr>
            <p:spPr bwMode="auto">
              <a:xfrm>
                <a:off x="4152" y="3771"/>
                <a:ext cx="94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i="0">
                    <a:latin typeface="Arial" charset="0"/>
                  </a:rPr>
                  <a:t>88-B2-2F-54-1A-0F</a:t>
                </a:r>
              </a:p>
            </p:txBody>
          </p:sp>
          <p:sp>
            <p:nvSpPr>
              <p:cNvPr id="720952" name="Line 56"/>
              <p:cNvSpPr>
                <a:spLocks noChangeShapeType="1"/>
              </p:cNvSpPr>
              <p:nvPr/>
            </p:nvSpPr>
            <p:spPr bwMode="auto">
              <a:xfrm flipH="1" flipV="1">
                <a:off x="4024" y="3347"/>
                <a:ext cx="160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0953" name="Line 57"/>
              <p:cNvSpPr>
                <a:spLocks noChangeShapeType="1"/>
              </p:cNvSpPr>
              <p:nvPr/>
            </p:nvSpPr>
            <p:spPr bwMode="auto">
              <a:xfrm flipH="1">
                <a:off x="4235" y="3562"/>
                <a:ext cx="3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0954" name="Freeform 58"/>
              <p:cNvSpPr>
                <a:spLocks/>
              </p:cNvSpPr>
              <p:nvPr/>
            </p:nvSpPr>
            <p:spPr bwMode="auto">
              <a:xfrm>
                <a:off x="3602" y="2797"/>
                <a:ext cx="482" cy="681"/>
              </a:xfrm>
              <a:custGeom>
                <a:avLst/>
                <a:gdLst>
                  <a:gd name="T0" fmla="*/ 307 w 1005"/>
                  <a:gd name="T1" fmla="*/ 83 h 996"/>
                  <a:gd name="T2" fmla="*/ 134 w 1005"/>
                  <a:gd name="T3" fmla="*/ 227 h 996"/>
                  <a:gd name="T4" fmla="*/ 19 w 1005"/>
                  <a:gd name="T5" fmla="*/ 507 h 996"/>
                  <a:gd name="T6" fmla="*/ 19 w 1005"/>
                  <a:gd name="T7" fmla="*/ 716 h 996"/>
                  <a:gd name="T8" fmla="*/ 84 w 1005"/>
                  <a:gd name="T9" fmla="*/ 918 h 996"/>
                  <a:gd name="T10" fmla="*/ 199 w 1005"/>
                  <a:gd name="T11" fmla="*/ 990 h 996"/>
                  <a:gd name="T12" fmla="*/ 393 w 1005"/>
                  <a:gd name="T13" fmla="*/ 954 h 996"/>
                  <a:gd name="T14" fmla="*/ 696 w 1005"/>
                  <a:gd name="T15" fmla="*/ 947 h 996"/>
                  <a:gd name="T16" fmla="*/ 883 w 1005"/>
                  <a:gd name="T17" fmla="*/ 831 h 996"/>
                  <a:gd name="T18" fmla="*/ 998 w 1005"/>
                  <a:gd name="T19" fmla="*/ 543 h 996"/>
                  <a:gd name="T20" fmla="*/ 926 w 1005"/>
                  <a:gd name="T21" fmla="*/ 227 h 996"/>
                  <a:gd name="T22" fmla="*/ 667 w 1005"/>
                  <a:gd name="T23" fmla="*/ 25 h 996"/>
                  <a:gd name="T24" fmla="*/ 307 w 1005"/>
                  <a:gd name="T25" fmla="*/ 83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5" h="996">
                    <a:moveTo>
                      <a:pt x="307" y="83"/>
                    </a:moveTo>
                    <a:cubicBezTo>
                      <a:pt x="218" y="117"/>
                      <a:pt x="182" y="156"/>
                      <a:pt x="134" y="227"/>
                    </a:cubicBezTo>
                    <a:cubicBezTo>
                      <a:pt x="86" y="298"/>
                      <a:pt x="38" y="426"/>
                      <a:pt x="19" y="507"/>
                    </a:cubicBezTo>
                    <a:cubicBezTo>
                      <a:pt x="0" y="588"/>
                      <a:pt x="8" y="648"/>
                      <a:pt x="19" y="716"/>
                    </a:cubicBezTo>
                    <a:cubicBezTo>
                      <a:pt x="30" y="784"/>
                      <a:pt x="54" y="873"/>
                      <a:pt x="84" y="918"/>
                    </a:cubicBezTo>
                    <a:cubicBezTo>
                      <a:pt x="114" y="963"/>
                      <a:pt x="148" y="984"/>
                      <a:pt x="199" y="990"/>
                    </a:cubicBezTo>
                    <a:cubicBezTo>
                      <a:pt x="250" y="996"/>
                      <a:pt x="310" y="961"/>
                      <a:pt x="393" y="954"/>
                    </a:cubicBezTo>
                    <a:cubicBezTo>
                      <a:pt x="476" y="947"/>
                      <a:pt x="614" y="967"/>
                      <a:pt x="696" y="947"/>
                    </a:cubicBezTo>
                    <a:cubicBezTo>
                      <a:pt x="778" y="927"/>
                      <a:pt x="833" y="898"/>
                      <a:pt x="883" y="831"/>
                    </a:cubicBezTo>
                    <a:cubicBezTo>
                      <a:pt x="933" y="764"/>
                      <a:pt x="991" y="644"/>
                      <a:pt x="998" y="543"/>
                    </a:cubicBezTo>
                    <a:cubicBezTo>
                      <a:pt x="1005" y="442"/>
                      <a:pt x="981" y="313"/>
                      <a:pt x="926" y="227"/>
                    </a:cubicBezTo>
                    <a:cubicBezTo>
                      <a:pt x="871" y="141"/>
                      <a:pt x="768" y="50"/>
                      <a:pt x="667" y="25"/>
                    </a:cubicBezTo>
                    <a:cubicBezTo>
                      <a:pt x="566" y="0"/>
                      <a:pt x="396" y="49"/>
                      <a:pt x="307" y="83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0955" name="Text Box 59"/>
              <p:cNvSpPr txBox="1">
                <a:spLocks noChangeArrowheads="1"/>
              </p:cNvSpPr>
              <p:nvPr/>
            </p:nvSpPr>
            <p:spPr bwMode="auto">
              <a:xfrm>
                <a:off x="4927" y="2566"/>
                <a:ext cx="23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i="0">
                    <a:solidFill>
                      <a:srgbClr val="FF0000"/>
                    </a:solidFill>
                  </a:rPr>
                  <a:t>B</a:t>
                </a:r>
              </a:p>
            </p:txBody>
          </p:sp>
        </p:grpSp>
      </p:grpSp>
      <p:sp>
        <p:nvSpPr>
          <p:cNvPr id="720956" name="Text Box 60"/>
          <p:cNvSpPr txBox="1">
            <a:spLocks noChangeArrowheads="1"/>
          </p:cNvSpPr>
          <p:nvPr/>
        </p:nvSpPr>
        <p:spPr bwMode="auto">
          <a:xfrm>
            <a:off x="719138" y="4156075"/>
            <a:ext cx="40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20966" name="Rectangle 7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 i="0"/>
              <a:t>R forwards datagram with IP source A, destination B </a:t>
            </a:r>
          </a:p>
        </p:txBody>
      </p:sp>
      <p:sp>
        <p:nvSpPr>
          <p:cNvPr id="720967" name="Rectangle 71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 i="0"/>
              <a:t>R creates link-layer frame with B's MAC address as dest, frame contains A-to-B IP datagram</a:t>
            </a:r>
            <a:endParaRPr lang="en-US" sz="2800" i="0"/>
          </a:p>
        </p:txBody>
      </p:sp>
      <p:grpSp>
        <p:nvGrpSpPr>
          <p:cNvPr id="720995" name="Group 99"/>
          <p:cNvGrpSpPr>
            <a:grpSpLocks/>
          </p:cNvGrpSpPr>
          <p:nvPr/>
        </p:nvGrpSpPr>
        <p:grpSpPr bwMode="auto">
          <a:xfrm>
            <a:off x="4791075" y="2293938"/>
            <a:ext cx="2436813" cy="1643062"/>
            <a:chOff x="3018" y="1445"/>
            <a:chExt cx="1535" cy="1035"/>
          </a:xfrm>
        </p:grpSpPr>
        <p:sp>
          <p:nvSpPr>
            <p:cNvPr id="720898" name="AutoShape 2"/>
            <p:cNvSpPr>
              <a:spLocks noChangeArrowheads="1"/>
            </p:cNvSpPr>
            <p:nvPr/>
          </p:nvSpPr>
          <p:spPr bwMode="auto">
            <a:xfrm>
              <a:off x="3597" y="1981"/>
              <a:ext cx="198" cy="499"/>
            </a:xfrm>
            <a:prstGeom prst="downArrow">
              <a:avLst>
                <a:gd name="adj1" fmla="val 50000"/>
                <a:gd name="adj2" fmla="val 6300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0957" name="Group 61"/>
            <p:cNvGrpSpPr>
              <a:grpSpLocks/>
            </p:cNvGrpSpPr>
            <p:nvPr/>
          </p:nvGrpSpPr>
          <p:grpSpPr bwMode="auto">
            <a:xfrm>
              <a:off x="3286" y="1702"/>
              <a:ext cx="1267" cy="479"/>
              <a:chOff x="1197" y="1665"/>
              <a:chExt cx="1267" cy="479"/>
            </a:xfrm>
          </p:grpSpPr>
          <p:grpSp>
            <p:nvGrpSpPr>
              <p:cNvPr id="720958" name="Group 62"/>
              <p:cNvGrpSpPr>
                <a:grpSpLocks/>
              </p:cNvGrpSpPr>
              <p:nvPr/>
            </p:nvGrpSpPr>
            <p:grpSpPr bwMode="auto">
              <a:xfrm>
                <a:off x="1231" y="1990"/>
                <a:ext cx="691" cy="154"/>
                <a:chOff x="1231" y="1990"/>
                <a:chExt cx="691" cy="154"/>
              </a:xfrm>
            </p:grpSpPr>
            <p:sp>
              <p:nvSpPr>
                <p:cNvPr id="720959" name="Rectangle 63"/>
                <p:cNvSpPr>
                  <a:spLocks noChangeArrowheads="1"/>
                </p:cNvSpPr>
                <p:nvPr/>
              </p:nvSpPr>
              <p:spPr bwMode="auto">
                <a:xfrm>
                  <a:off x="1231" y="1991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960" name="Line 64"/>
                <p:cNvSpPr>
                  <a:spLocks noChangeShapeType="1"/>
                </p:cNvSpPr>
                <p:nvPr/>
              </p:nvSpPr>
              <p:spPr bwMode="auto">
                <a:xfrm>
                  <a:off x="1337" y="1990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20961" name="Line 65"/>
                <p:cNvSpPr>
                  <a:spLocks noChangeShapeType="1"/>
                </p:cNvSpPr>
                <p:nvPr/>
              </p:nvSpPr>
              <p:spPr bwMode="auto">
                <a:xfrm>
                  <a:off x="1427" y="1992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720962" name="Text Box 66"/>
              <p:cNvSpPr txBox="1">
                <a:spLocks noChangeArrowheads="1"/>
              </p:cNvSpPr>
              <p:nvPr/>
            </p:nvSpPr>
            <p:spPr bwMode="auto">
              <a:xfrm>
                <a:off x="1197" y="1665"/>
                <a:ext cx="12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i="0">
                    <a:latin typeface="Arial" charset="0"/>
                  </a:rPr>
                  <a:t>IP src: 111.111.111.111</a:t>
                </a:r>
              </a:p>
              <a:p>
                <a:r>
                  <a:rPr lang="en-US" sz="1200" i="0">
                    <a:latin typeface="Arial" charset="0"/>
                  </a:rPr>
                  <a:t>   IP dest: 222.222.222.222</a:t>
                </a:r>
              </a:p>
            </p:txBody>
          </p:sp>
        </p:grpSp>
        <p:grpSp>
          <p:nvGrpSpPr>
            <p:cNvPr id="720963" name="Group 67"/>
            <p:cNvGrpSpPr>
              <a:grpSpLocks/>
            </p:cNvGrpSpPr>
            <p:nvPr/>
          </p:nvGrpSpPr>
          <p:grpSpPr bwMode="auto">
            <a:xfrm>
              <a:off x="3364" y="1860"/>
              <a:ext cx="92" cy="243"/>
              <a:chOff x="1272" y="1762"/>
              <a:chExt cx="92" cy="243"/>
            </a:xfrm>
          </p:grpSpPr>
          <p:sp>
            <p:nvSpPr>
              <p:cNvPr id="720964" name="Line 68"/>
              <p:cNvSpPr>
                <a:spLocks noChangeShapeType="1"/>
              </p:cNvSpPr>
              <p:nvPr/>
            </p:nvSpPr>
            <p:spPr bwMode="auto">
              <a:xfrm>
                <a:off x="1272" y="1762"/>
                <a:ext cx="0" cy="2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0965" name="Line 69"/>
              <p:cNvSpPr>
                <a:spLocks noChangeShapeType="1"/>
              </p:cNvSpPr>
              <p:nvPr/>
            </p:nvSpPr>
            <p:spPr bwMode="auto">
              <a:xfrm>
                <a:off x="1364" y="1878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20968" name="Group 72"/>
            <p:cNvGrpSpPr>
              <a:grpSpLocks/>
            </p:cNvGrpSpPr>
            <p:nvPr/>
          </p:nvGrpSpPr>
          <p:grpSpPr bwMode="auto">
            <a:xfrm>
              <a:off x="3018" y="1445"/>
              <a:ext cx="1511" cy="957"/>
              <a:chOff x="931" y="1414"/>
              <a:chExt cx="1511" cy="957"/>
            </a:xfrm>
          </p:grpSpPr>
          <p:sp>
            <p:nvSpPr>
              <p:cNvPr id="720969" name="Text Box 73"/>
              <p:cNvSpPr txBox="1">
                <a:spLocks noChangeArrowheads="1"/>
              </p:cNvSpPr>
              <p:nvPr/>
            </p:nvSpPr>
            <p:spPr bwMode="auto">
              <a:xfrm>
                <a:off x="931" y="1414"/>
                <a:ext cx="1511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i="0">
                    <a:latin typeface="Arial" charset="0"/>
                  </a:rPr>
                  <a:t>MAC src: </a:t>
                </a:r>
                <a:r>
                  <a:rPr lang="en-US" sz="1200" i="0">
                    <a:solidFill>
                      <a:srgbClr val="FF0000"/>
                    </a:solidFill>
                    <a:latin typeface="Arial" charset="0"/>
                  </a:rPr>
                  <a:t>1A-23-F9-CD-06-9B</a:t>
                </a:r>
              </a:p>
              <a:p>
                <a:r>
                  <a:rPr lang="en-US" sz="1200" i="0">
                    <a:latin typeface="Arial" charset="0"/>
                  </a:rPr>
                  <a:t>  MAC dest: </a:t>
                </a:r>
                <a:r>
                  <a:rPr lang="en-US" sz="1200" i="0">
                    <a:solidFill>
                      <a:srgbClr val="FF0000"/>
                    </a:solidFill>
                    <a:latin typeface="Arial" charset="0"/>
                  </a:rPr>
                  <a:t>49-BD-D2-C7-56-2A</a:t>
                </a:r>
              </a:p>
              <a:p>
                <a:endParaRPr lang="en-US" sz="1200" i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grpSp>
            <p:nvGrpSpPr>
              <p:cNvPr id="720970" name="Group 74"/>
              <p:cNvGrpSpPr>
                <a:grpSpLocks/>
              </p:cNvGrpSpPr>
              <p:nvPr/>
            </p:nvGrpSpPr>
            <p:grpSpPr bwMode="auto">
              <a:xfrm>
                <a:off x="981" y="2182"/>
                <a:ext cx="1049" cy="189"/>
                <a:chOff x="2829" y="2040"/>
                <a:chExt cx="1049" cy="189"/>
              </a:xfrm>
            </p:grpSpPr>
            <p:sp>
              <p:nvSpPr>
                <p:cNvPr id="720971" name="Rectangle 75"/>
                <p:cNvSpPr>
                  <a:spLocks noChangeArrowheads="1"/>
                </p:cNvSpPr>
                <p:nvPr/>
              </p:nvSpPr>
              <p:spPr bwMode="auto">
                <a:xfrm>
                  <a:off x="2829" y="2042"/>
                  <a:ext cx="1049" cy="185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972" name="Rectangle 76"/>
                <p:cNvSpPr>
                  <a:spLocks noChangeArrowheads="1"/>
                </p:cNvSpPr>
                <p:nvPr/>
              </p:nvSpPr>
              <p:spPr bwMode="auto">
                <a:xfrm>
                  <a:off x="3078" y="2060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973" name="Line 77"/>
                <p:cNvSpPr>
                  <a:spLocks noChangeShapeType="1"/>
                </p:cNvSpPr>
                <p:nvPr/>
              </p:nvSpPr>
              <p:spPr bwMode="auto">
                <a:xfrm>
                  <a:off x="3180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20974" name="Line 78"/>
                <p:cNvSpPr>
                  <a:spLocks noChangeShapeType="1"/>
                </p:cNvSpPr>
                <p:nvPr/>
              </p:nvSpPr>
              <p:spPr bwMode="auto">
                <a:xfrm>
                  <a:off x="3276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20975" name="Line 79"/>
                <p:cNvSpPr>
                  <a:spLocks noChangeShapeType="1"/>
                </p:cNvSpPr>
                <p:nvPr/>
              </p:nvSpPr>
              <p:spPr bwMode="auto">
                <a:xfrm>
                  <a:off x="2910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20976" name="Line 80"/>
                <p:cNvSpPr>
                  <a:spLocks noChangeShapeType="1"/>
                </p:cNvSpPr>
                <p:nvPr/>
              </p:nvSpPr>
              <p:spPr bwMode="auto">
                <a:xfrm>
                  <a:off x="3006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720977" name="Line 81"/>
              <p:cNvSpPr>
                <a:spLocks noChangeShapeType="1"/>
              </p:cNvSpPr>
              <p:nvPr/>
            </p:nvSpPr>
            <p:spPr bwMode="auto">
              <a:xfrm flipV="1">
                <a:off x="1018" y="1576"/>
                <a:ext cx="2" cy="7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0978" name="Line 82"/>
              <p:cNvSpPr>
                <a:spLocks noChangeShapeType="1"/>
              </p:cNvSpPr>
              <p:nvPr/>
            </p:nvSpPr>
            <p:spPr bwMode="auto">
              <a:xfrm flipV="1">
                <a:off x="1106" y="1680"/>
                <a:ext cx="0" cy="5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0979" name="Line 83"/>
              <p:cNvSpPr>
                <a:spLocks noChangeShapeType="1"/>
              </p:cNvSpPr>
              <p:nvPr/>
            </p:nvSpPr>
            <p:spPr bwMode="auto">
              <a:xfrm flipH="1" flipV="1">
                <a:off x="1276" y="1812"/>
                <a:ext cx="2" cy="4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0980" name="Line 84"/>
              <p:cNvSpPr>
                <a:spLocks noChangeShapeType="1"/>
              </p:cNvSpPr>
              <p:nvPr/>
            </p:nvSpPr>
            <p:spPr bwMode="auto">
              <a:xfrm>
                <a:off x="1368" y="1924"/>
                <a:ext cx="2" cy="3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720981" name="Group 85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720982" name="Freeform 86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0983" name="Rectangle 87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84" name="Text Box 88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 sz="1600" i="0">
                <a:latin typeface="Arial" charset="0"/>
              </a:endParaRPr>
            </a:p>
            <a:p>
              <a:pPr algn="ctr"/>
              <a:endParaRPr lang="en-US" sz="1600" i="0">
                <a:latin typeface="Arial" charset="0"/>
              </a:endParaRPr>
            </a:p>
            <a:p>
              <a:pPr algn="ctr"/>
              <a:r>
                <a:rPr lang="en-US" sz="1600" i="0">
                  <a:latin typeface="Arial" charset="0"/>
                </a:rPr>
                <a:t>IP</a:t>
              </a:r>
            </a:p>
            <a:p>
              <a:pPr algn="ctr"/>
              <a:r>
                <a:rPr lang="en-US" sz="1600" i="0">
                  <a:latin typeface="Arial" charset="0"/>
                </a:rPr>
                <a:t>Eth</a:t>
              </a:r>
            </a:p>
            <a:p>
              <a:pPr algn="ctr"/>
              <a:r>
                <a:rPr lang="en-US" sz="1600" i="0">
                  <a:latin typeface="Arial" charset="0"/>
                </a:rPr>
                <a:t>Phy</a:t>
              </a:r>
            </a:p>
          </p:txBody>
        </p:sp>
        <p:sp>
          <p:nvSpPr>
            <p:cNvPr id="720985" name="Line 89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0986" name="Line 90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20987" name="Group 91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720988" name="Freeform 92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0989" name="Rectangle 93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90" name="Text Box 94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sz="1600" i="0">
                <a:latin typeface="Arial" charset="0"/>
              </a:endParaRPr>
            </a:p>
            <a:p>
              <a:pPr algn="ctr"/>
              <a:endParaRPr lang="en-US" sz="1600" i="0">
                <a:latin typeface="Arial" charset="0"/>
              </a:endParaRPr>
            </a:p>
            <a:p>
              <a:pPr algn="ctr"/>
              <a:r>
                <a:rPr lang="en-US" sz="1600" i="0">
                  <a:latin typeface="Arial" charset="0"/>
                </a:rPr>
                <a:t>IP</a:t>
              </a:r>
            </a:p>
            <a:p>
              <a:pPr algn="ctr"/>
              <a:r>
                <a:rPr lang="en-US" sz="1600" i="0">
                  <a:latin typeface="Arial" charset="0"/>
                </a:rPr>
                <a:t>Eth</a:t>
              </a:r>
            </a:p>
            <a:p>
              <a:pPr algn="ctr"/>
              <a:r>
                <a:rPr lang="en-US" sz="1600" i="0">
                  <a:latin typeface="Arial" charset="0"/>
                </a:rPr>
                <a:t>Phy</a:t>
              </a:r>
            </a:p>
          </p:txBody>
        </p:sp>
        <p:sp>
          <p:nvSpPr>
            <p:cNvPr id="720991" name="Line 95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0992" name="Line 96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0993" name="Line 97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0994" name="Line 98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648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2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1.94444E-6 0.19838 L 0.11007 0.1199 L 0.11007 -0.0356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20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66" grpId="0"/>
      <p:bldP spid="72096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A42B414F-0180-4B3B-A2F3-5AB55A291271}" type="slidenum">
              <a:rPr lang="en-US"/>
              <a:pPr/>
              <a:t>34</a:t>
            </a:fld>
            <a:endParaRPr lang="en-US"/>
          </a:p>
        </p:txBody>
      </p:sp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r>
              <a:rPr lang="en-US" sz="3600"/>
              <a:t>Addressing: routing to another LAN</a:t>
            </a:r>
          </a:p>
        </p:txBody>
      </p:sp>
      <p:sp>
        <p:nvSpPr>
          <p:cNvPr id="722947" name="Text Box 3"/>
          <p:cNvSpPr txBox="1">
            <a:spLocks noChangeArrowheads="1"/>
          </p:cNvSpPr>
          <p:nvPr/>
        </p:nvSpPr>
        <p:spPr bwMode="auto">
          <a:xfrm>
            <a:off x="4224338" y="4381500"/>
            <a:ext cx="37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>
                <a:solidFill>
                  <a:srgbClr val="FF0000"/>
                </a:solidFill>
              </a:rPr>
              <a:t>R</a:t>
            </a:r>
            <a:endParaRPr lang="en-US" i="0"/>
          </a:p>
        </p:txBody>
      </p:sp>
      <p:grpSp>
        <p:nvGrpSpPr>
          <p:cNvPr id="722948" name="Group 4"/>
          <p:cNvGrpSpPr>
            <a:grpSpLocks/>
          </p:cNvGrpSpPr>
          <p:nvPr/>
        </p:nvGrpSpPr>
        <p:grpSpPr bwMode="auto">
          <a:xfrm>
            <a:off x="3951288" y="4757738"/>
            <a:ext cx="922337" cy="344487"/>
            <a:chOff x="3600" y="219"/>
            <a:chExt cx="360" cy="175"/>
          </a:xfrm>
        </p:grpSpPr>
        <p:sp>
          <p:nvSpPr>
            <p:cNvPr id="722949" name="Oval 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50" name="Line 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51" name="Line 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52" name="Rectangle 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722953" name="Oval 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2954" name="Group 1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22955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956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957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2958" name="Group 1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22959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960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961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22962" name="Rectangle 18"/>
          <p:cNvSpPr>
            <a:spLocks noChangeArrowheads="1"/>
          </p:cNvSpPr>
          <p:nvPr/>
        </p:nvSpPr>
        <p:spPr bwMode="auto">
          <a:xfrm rot="-5400000">
            <a:off x="4904581" y="4839495"/>
            <a:ext cx="111125" cy="176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63" name="Rectangle 19"/>
          <p:cNvSpPr>
            <a:spLocks noChangeArrowheads="1"/>
          </p:cNvSpPr>
          <p:nvPr/>
        </p:nvSpPr>
        <p:spPr bwMode="auto">
          <a:xfrm rot="-5400000">
            <a:off x="3804444" y="4852194"/>
            <a:ext cx="111125" cy="1762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64" name="Text Box 20"/>
          <p:cNvSpPr txBox="1">
            <a:spLocks noChangeArrowheads="1"/>
          </p:cNvSpPr>
          <p:nvPr/>
        </p:nvSpPr>
        <p:spPr bwMode="auto">
          <a:xfrm>
            <a:off x="3868738" y="5378450"/>
            <a:ext cx="154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1A-23-F9-CD-06-9B</a:t>
            </a:r>
          </a:p>
        </p:txBody>
      </p:sp>
      <p:sp>
        <p:nvSpPr>
          <p:cNvPr id="722965" name="Text Box 21"/>
          <p:cNvSpPr txBox="1">
            <a:spLocks noChangeArrowheads="1"/>
          </p:cNvSpPr>
          <p:nvPr/>
        </p:nvSpPr>
        <p:spPr bwMode="auto">
          <a:xfrm>
            <a:off x="4016375" y="5205413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222.222.222.220</a:t>
            </a:r>
          </a:p>
        </p:txBody>
      </p:sp>
      <p:grpSp>
        <p:nvGrpSpPr>
          <p:cNvPr id="722966" name="Group 22"/>
          <p:cNvGrpSpPr>
            <a:grpSpLocks/>
          </p:cNvGrpSpPr>
          <p:nvPr/>
        </p:nvGrpSpPr>
        <p:grpSpPr bwMode="auto">
          <a:xfrm>
            <a:off x="3044825" y="5794375"/>
            <a:ext cx="1541463" cy="449263"/>
            <a:chOff x="1934" y="2405"/>
            <a:chExt cx="971" cy="283"/>
          </a:xfrm>
        </p:grpSpPr>
        <p:sp>
          <p:nvSpPr>
            <p:cNvPr id="722967" name="Text Box 23"/>
            <p:cNvSpPr txBox="1">
              <a:spLocks noChangeArrowheads="1"/>
            </p:cNvSpPr>
            <p:nvPr/>
          </p:nvSpPr>
          <p:spPr bwMode="auto">
            <a:xfrm>
              <a:off x="1934" y="2405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111.111.111.110</a:t>
              </a:r>
            </a:p>
          </p:txBody>
        </p:sp>
        <p:sp>
          <p:nvSpPr>
            <p:cNvPr id="722968" name="Text Box 24"/>
            <p:cNvSpPr txBox="1">
              <a:spLocks noChangeArrowheads="1"/>
            </p:cNvSpPr>
            <p:nvPr/>
          </p:nvSpPr>
          <p:spPr bwMode="auto">
            <a:xfrm>
              <a:off x="1938" y="2515"/>
              <a:ext cx="96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E6-E9-00-17-BB-4B</a:t>
              </a:r>
            </a:p>
          </p:txBody>
        </p:sp>
      </p:grpSp>
      <p:sp>
        <p:nvSpPr>
          <p:cNvPr id="722969" name="Text Box 25"/>
          <p:cNvSpPr txBox="1">
            <a:spLocks noChangeArrowheads="1"/>
          </p:cNvSpPr>
          <p:nvPr/>
        </p:nvSpPr>
        <p:spPr bwMode="auto">
          <a:xfrm>
            <a:off x="952500" y="6037263"/>
            <a:ext cx="16271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CC-49-DE-D0-AB-7D</a:t>
            </a:r>
          </a:p>
        </p:txBody>
      </p:sp>
      <p:sp>
        <p:nvSpPr>
          <p:cNvPr id="722970" name="Text Box 26"/>
          <p:cNvSpPr txBox="1">
            <a:spLocks noChangeArrowheads="1"/>
          </p:cNvSpPr>
          <p:nvPr/>
        </p:nvSpPr>
        <p:spPr bwMode="auto">
          <a:xfrm>
            <a:off x="942975" y="5854700"/>
            <a:ext cx="1322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111.111.111.112</a:t>
            </a:r>
          </a:p>
        </p:txBody>
      </p:sp>
      <p:graphicFrame>
        <p:nvGraphicFramePr>
          <p:cNvPr id="722971" name="Object 27"/>
          <p:cNvGraphicFramePr>
            <a:graphicFrameLocks noChangeAspect="1"/>
          </p:cNvGraphicFramePr>
          <p:nvPr/>
        </p:nvGraphicFramePr>
        <p:xfrm>
          <a:off x="1595438" y="5494338"/>
          <a:ext cx="449262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76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38" y="5494338"/>
                        <a:ext cx="449262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2972" name="Rectangle 28"/>
          <p:cNvSpPr>
            <a:spLocks noChangeArrowheads="1"/>
          </p:cNvSpPr>
          <p:nvPr/>
        </p:nvSpPr>
        <p:spPr bwMode="auto">
          <a:xfrm rot="-5400000">
            <a:off x="2046287" y="5549901"/>
            <a:ext cx="112713" cy="176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73" name="Text Box 29"/>
          <p:cNvSpPr txBox="1">
            <a:spLocks noChangeArrowheads="1"/>
          </p:cNvSpPr>
          <p:nvPr/>
        </p:nvSpPr>
        <p:spPr bwMode="auto">
          <a:xfrm>
            <a:off x="709613" y="4741863"/>
            <a:ext cx="1322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111.111.111.111</a:t>
            </a:r>
          </a:p>
        </p:txBody>
      </p:sp>
      <p:graphicFrame>
        <p:nvGraphicFramePr>
          <p:cNvPr id="722974" name="Object 30"/>
          <p:cNvGraphicFramePr>
            <a:graphicFrameLocks noChangeAspect="1"/>
          </p:cNvGraphicFramePr>
          <p:nvPr/>
        </p:nvGraphicFramePr>
        <p:xfrm>
          <a:off x="1076325" y="4162425"/>
          <a:ext cx="8445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77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4162425"/>
                        <a:ext cx="84455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2975" name="Rectangle 31"/>
          <p:cNvSpPr>
            <a:spLocks noChangeArrowheads="1"/>
          </p:cNvSpPr>
          <p:nvPr/>
        </p:nvSpPr>
        <p:spPr bwMode="auto">
          <a:xfrm rot="-5400000">
            <a:off x="1916907" y="4321969"/>
            <a:ext cx="112712" cy="17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76" name="Text Box 32"/>
          <p:cNvSpPr txBox="1">
            <a:spLocks noChangeArrowheads="1"/>
          </p:cNvSpPr>
          <p:nvPr/>
        </p:nvSpPr>
        <p:spPr bwMode="auto">
          <a:xfrm>
            <a:off x="730250" y="4927600"/>
            <a:ext cx="1509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74-29-9C-E8-FF-55</a:t>
            </a:r>
          </a:p>
        </p:txBody>
      </p:sp>
      <p:sp>
        <p:nvSpPr>
          <p:cNvPr id="722977" name="Freeform 33"/>
          <p:cNvSpPr>
            <a:spLocks/>
          </p:cNvSpPr>
          <p:nvPr/>
        </p:nvSpPr>
        <p:spPr bwMode="auto">
          <a:xfrm>
            <a:off x="2365375" y="4437063"/>
            <a:ext cx="839788" cy="1069975"/>
          </a:xfrm>
          <a:custGeom>
            <a:avLst/>
            <a:gdLst>
              <a:gd name="T0" fmla="*/ 307 w 1005"/>
              <a:gd name="T1" fmla="*/ 83 h 996"/>
              <a:gd name="T2" fmla="*/ 134 w 1005"/>
              <a:gd name="T3" fmla="*/ 227 h 996"/>
              <a:gd name="T4" fmla="*/ 19 w 1005"/>
              <a:gd name="T5" fmla="*/ 507 h 996"/>
              <a:gd name="T6" fmla="*/ 19 w 1005"/>
              <a:gd name="T7" fmla="*/ 716 h 996"/>
              <a:gd name="T8" fmla="*/ 84 w 1005"/>
              <a:gd name="T9" fmla="*/ 918 h 996"/>
              <a:gd name="T10" fmla="*/ 199 w 1005"/>
              <a:gd name="T11" fmla="*/ 990 h 996"/>
              <a:gd name="T12" fmla="*/ 393 w 1005"/>
              <a:gd name="T13" fmla="*/ 954 h 996"/>
              <a:gd name="T14" fmla="*/ 696 w 1005"/>
              <a:gd name="T15" fmla="*/ 947 h 996"/>
              <a:gd name="T16" fmla="*/ 883 w 1005"/>
              <a:gd name="T17" fmla="*/ 831 h 996"/>
              <a:gd name="T18" fmla="*/ 998 w 1005"/>
              <a:gd name="T19" fmla="*/ 543 h 996"/>
              <a:gd name="T20" fmla="*/ 926 w 1005"/>
              <a:gd name="T21" fmla="*/ 227 h 996"/>
              <a:gd name="T22" fmla="*/ 667 w 1005"/>
              <a:gd name="T23" fmla="*/ 25 h 996"/>
              <a:gd name="T24" fmla="*/ 307 w 1005"/>
              <a:gd name="T25" fmla="*/ 8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2978" name="Line 34"/>
          <p:cNvSpPr>
            <a:spLocks noChangeShapeType="1"/>
          </p:cNvSpPr>
          <p:nvPr/>
        </p:nvSpPr>
        <p:spPr bwMode="auto">
          <a:xfrm>
            <a:off x="2062163" y="4416425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2979" name="Line 35"/>
          <p:cNvSpPr>
            <a:spLocks noChangeShapeType="1"/>
          </p:cNvSpPr>
          <p:nvPr/>
        </p:nvSpPr>
        <p:spPr bwMode="auto">
          <a:xfrm flipV="1">
            <a:off x="2185988" y="5360988"/>
            <a:ext cx="23177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2980" name="Line 36"/>
          <p:cNvSpPr>
            <a:spLocks noChangeShapeType="1"/>
          </p:cNvSpPr>
          <p:nvPr/>
        </p:nvSpPr>
        <p:spPr bwMode="auto">
          <a:xfrm>
            <a:off x="3184525" y="4954588"/>
            <a:ext cx="5842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2981" name="Line 37"/>
          <p:cNvSpPr>
            <a:spLocks noChangeShapeType="1"/>
          </p:cNvSpPr>
          <p:nvPr/>
        </p:nvSpPr>
        <p:spPr bwMode="auto">
          <a:xfrm flipV="1">
            <a:off x="2101850" y="5711825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2982" name="Line 38"/>
          <p:cNvSpPr>
            <a:spLocks noChangeShapeType="1"/>
          </p:cNvSpPr>
          <p:nvPr/>
        </p:nvSpPr>
        <p:spPr bwMode="auto">
          <a:xfrm flipH="1" flipV="1">
            <a:off x="1976438" y="4489450"/>
            <a:ext cx="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2983" name="Line 39"/>
          <p:cNvSpPr>
            <a:spLocks noChangeShapeType="1"/>
          </p:cNvSpPr>
          <p:nvPr/>
        </p:nvSpPr>
        <p:spPr bwMode="auto">
          <a:xfrm>
            <a:off x="3854450" y="5021263"/>
            <a:ext cx="0" cy="7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2984" name="Line 40"/>
          <p:cNvSpPr>
            <a:spLocks noChangeShapeType="1"/>
          </p:cNvSpPr>
          <p:nvPr/>
        </p:nvSpPr>
        <p:spPr bwMode="auto">
          <a:xfrm flipH="1" flipV="1">
            <a:off x="4935538" y="5011738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22985" name="Group 41"/>
          <p:cNvGrpSpPr>
            <a:grpSpLocks/>
          </p:cNvGrpSpPr>
          <p:nvPr/>
        </p:nvGrpSpPr>
        <p:grpSpPr bwMode="auto">
          <a:xfrm>
            <a:off x="5045075" y="4073525"/>
            <a:ext cx="3886200" cy="2187575"/>
            <a:chOff x="3178" y="2566"/>
            <a:chExt cx="2448" cy="1378"/>
          </a:xfrm>
        </p:grpSpPr>
        <p:sp>
          <p:nvSpPr>
            <p:cNvPr id="722986" name="Line 42"/>
            <p:cNvSpPr>
              <a:spLocks noChangeShapeType="1"/>
            </p:cNvSpPr>
            <p:nvPr/>
          </p:nvSpPr>
          <p:spPr bwMode="auto">
            <a:xfrm>
              <a:off x="3178" y="3100"/>
              <a:ext cx="7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22987" name="Group 43"/>
            <p:cNvGrpSpPr>
              <a:grpSpLocks/>
            </p:cNvGrpSpPr>
            <p:nvPr/>
          </p:nvGrpSpPr>
          <p:grpSpPr bwMode="auto">
            <a:xfrm>
              <a:off x="3908" y="2566"/>
              <a:ext cx="1718" cy="1378"/>
              <a:chOff x="3602" y="2566"/>
              <a:chExt cx="1718" cy="1378"/>
            </a:xfrm>
          </p:grpSpPr>
          <p:graphicFrame>
            <p:nvGraphicFramePr>
              <p:cNvPr id="722988" name="Object 44"/>
              <p:cNvGraphicFramePr>
                <a:graphicFrameLocks noChangeAspect="1"/>
              </p:cNvGraphicFramePr>
              <p:nvPr/>
            </p:nvGraphicFramePr>
            <p:xfrm>
              <a:off x="4424" y="2622"/>
              <a:ext cx="532" cy="3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5278" name="Clip" r:id="rId7" imgW="1305000" imgH="1085760" progId="MS_ClipArt_Gallery.2">
                      <p:embed/>
                    </p:oleObj>
                  </mc:Choice>
                  <mc:Fallback>
                    <p:oleObj name="Clip" r:id="rId7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24" y="2622"/>
                            <a:ext cx="532" cy="38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722989" name="Group 45"/>
              <p:cNvGrpSpPr>
                <a:grpSpLocks/>
              </p:cNvGrpSpPr>
              <p:nvPr/>
            </p:nvGrpSpPr>
            <p:grpSpPr bwMode="auto">
              <a:xfrm>
                <a:off x="4338" y="3052"/>
                <a:ext cx="982" cy="290"/>
                <a:chOff x="4351" y="2786"/>
                <a:chExt cx="982" cy="290"/>
              </a:xfrm>
            </p:grpSpPr>
            <p:sp>
              <p:nvSpPr>
                <p:cNvPr id="722990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4352" y="2786"/>
                  <a:ext cx="8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 i="0">
                      <a:latin typeface="Arial" charset="0"/>
                    </a:rPr>
                    <a:t>222.222.222.222</a:t>
                  </a:r>
                </a:p>
              </p:txBody>
            </p:sp>
            <p:sp>
              <p:nvSpPr>
                <p:cNvPr id="722991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4351" y="2904"/>
                  <a:ext cx="982" cy="1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 i="0">
                      <a:latin typeface="Arial" charset="0"/>
                    </a:rPr>
                    <a:t>49-BD-D2-C7-56-2A</a:t>
                  </a:r>
                </a:p>
              </p:txBody>
            </p:sp>
          </p:grpSp>
          <p:sp>
            <p:nvSpPr>
              <p:cNvPr id="722992" name="Rectangle 48"/>
              <p:cNvSpPr>
                <a:spLocks noChangeArrowheads="1"/>
              </p:cNvSpPr>
              <p:nvPr/>
            </p:nvSpPr>
            <p:spPr bwMode="auto">
              <a:xfrm rot="-5400000">
                <a:off x="4386" y="2713"/>
                <a:ext cx="70" cy="11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993" name="Line 49"/>
              <p:cNvSpPr>
                <a:spLocks noChangeShapeType="1"/>
              </p:cNvSpPr>
              <p:nvPr/>
            </p:nvSpPr>
            <p:spPr bwMode="auto">
              <a:xfrm flipV="1">
                <a:off x="4068" y="2782"/>
                <a:ext cx="284" cy="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2994" name="Line 50"/>
              <p:cNvSpPr>
                <a:spLocks noChangeShapeType="1"/>
              </p:cNvSpPr>
              <p:nvPr/>
            </p:nvSpPr>
            <p:spPr bwMode="auto">
              <a:xfrm flipH="1" flipV="1">
                <a:off x="4399" y="2830"/>
                <a:ext cx="7" cy="2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722995" name="Object 51"/>
              <p:cNvGraphicFramePr>
                <a:graphicFrameLocks noChangeAspect="1"/>
              </p:cNvGraphicFramePr>
              <p:nvPr/>
            </p:nvGraphicFramePr>
            <p:xfrm>
              <a:off x="4276" y="3390"/>
              <a:ext cx="282" cy="2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5279" name="Clip" r:id="rId8" imgW="1305000" imgH="1085760" progId="MS_ClipArt_Gallery.2">
                      <p:embed/>
                    </p:oleObj>
                  </mc:Choice>
                  <mc:Fallback>
                    <p:oleObj name="Clip" r:id="rId8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76" y="3390"/>
                            <a:ext cx="282" cy="20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22996" name="Rectangle 52"/>
              <p:cNvSpPr>
                <a:spLocks noChangeArrowheads="1"/>
              </p:cNvSpPr>
              <p:nvPr/>
            </p:nvSpPr>
            <p:spPr bwMode="auto">
              <a:xfrm rot="-5400000">
                <a:off x="4211" y="3443"/>
                <a:ext cx="70" cy="11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997" name="Text Box 53"/>
              <p:cNvSpPr txBox="1">
                <a:spLocks noChangeArrowheads="1"/>
              </p:cNvSpPr>
              <p:nvPr/>
            </p:nvSpPr>
            <p:spPr bwMode="auto">
              <a:xfrm>
                <a:off x="4150" y="3661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i="0">
                    <a:latin typeface="Arial" charset="0"/>
                  </a:rPr>
                  <a:t>222.222.222.221</a:t>
                </a:r>
              </a:p>
            </p:txBody>
          </p:sp>
          <p:sp>
            <p:nvSpPr>
              <p:cNvPr id="722998" name="Text Box 54"/>
              <p:cNvSpPr txBox="1">
                <a:spLocks noChangeArrowheads="1"/>
              </p:cNvSpPr>
              <p:nvPr/>
            </p:nvSpPr>
            <p:spPr bwMode="auto">
              <a:xfrm>
                <a:off x="4152" y="3771"/>
                <a:ext cx="94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i="0">
                    <a:latin typeface="Arial" charset="0"/>
                  </a:rPr>
                  <a:t>88-B2-2F-54-1A-0F</a:t>
                </a:r>
              </a:p>
            </p:txBody>
          </p:sp>
          <p:sp>
            <p:nvSpPr>
              <p:cNvPr id="722999" name="Line 55"/>
              <p:cNvSpPr>
                <a:spLocks noChangeShapeType="1"/>
              </p:cNvSpPr>
              <p:nvPr/>
            </p:nvSpPr>
            <p:spPr bwMode="auto">
              <a:xfrm flipH="1" flipV="1">
                <a:off x="4024" y="3347"/>
                <a:ext cx="160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3000" name="Line 56"/>
              <p:cNvSpPr>
                <a:spLocks noChangeShapeType="1"/>
              </p:cNvSpPr>
              <p:nvPr/>
            </p:nvSpPr>
            <p:spPr bwMode="auto">
              <a:xfrm flipH="1">
                <a:off x="4235" y="3562"/>
                <a:ext cx="3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3001" name="Freeform 57"/>
              <p:cNvSpPr>
                <a:spLocks/>
              </p:cNvSpPr>
              <p:nvPr/>
            </p:nvSpPr>
            <p:spPr bwMode="auto">
              <a:xfrm>
                <a:off x="3602" y="2797"/>
                <a:ext cx="482" cy="681"/>
              </a:xfrm>
              <a:custGeom>
                <a:avLst/>
                <a:gdLst>
                  <a:gd name="T0" fmla="*/ 307 w 1005"/>
                  <a:gd name="T1" fmla="*/ 83 h 996"/>
                  <a:gd name="T2" fmla="*/ 134 w 1005"/>
                  <a:gd name="T3" fmla="*/ 227 h 996"/>
                  <a:gd name="T4" fmla="*/ 19 w 1005"/>
                  <a:gd name="T5" fmla="*/ 507 h 996"/>
                  <a:gd name="T6" fmla="*/ 19 w 1005"/>
                  <a:gd name="T7" fmla="*/ 716 h 996"/>
                  <a:gd name="T8" fmla="*/ 84 w 1005"/>
                  <a:gd name="T9" fmla="*/ 918 h 996"/>
                  <a:gd name="T10" fmla="*/ 199 w 1005"/>
                  <a:gd name="T11" fmla="*/ 990 h 996"/>
                  <a:gd name="T12" fmla="*/ 393 w 1005"/>
                  <a:gd name="T13" fmla="*/ 954 h 996"/>
                  <a:gd name="T14" fmla="*/ 696 w 1005"/>
                  <a:gd name="T15" fmla="*/ 947 h 996"/>
                  <a:gd name="T16" fmla="*/ 883 w 1005"/>
                  <a:gd name="T17" fmla="*/ 831 h 996"/>
                  <a:gd name="T18" fmla="*/ 998 w 1005"/>
                  <a:gd name="T19" fmla="*/ 543 h 996"/>
                  <a:gd name="T20" fmla="*/ 926 w 1005"/>
                  <a:gd name="T21" fmla="*/ 227 h 996"/>
                  <a:gd name="T22" fmla="*/ 667 w 1005"/>
                  <a:gd name="T23" fmla="*/ 25 h 996"/>
                  <a:gd name="T24" fmla="*/ 307 w 1005"/>
                  <a:gd name="T25" fmla="*/ 83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5" h="996">
                    <a:moveTo>
                      <a:pt x="307" y="83"/>
                    </a:moveTo>
                    <a:cubicBezTo>
                      <a:pt x="218" y="117"/>
                      <a:pt x="182" y="156"/>
                      <a:pt x="134" y="227"/>
                    </a:cubicBezTo>
                    <a:cubicBezTo>
                      <a:pt x="86" y="298"/>
                      <a:pt x="38" y="426"/>
                      <a:pt x="19" y="507"/>
                    </a:cubicBezTo>
                    <a:cubicBezTo>
                      <a:pt x="0" y="588"/>
                      <a:pt x="8" y="648"/>
                      <a:pt x="19" y="716"/>
                    </a:cubicBezTo>
                    <a:cubicBezTo>
                      <a:pt x="30" y="784"/>
                      <a:pt x="54" y="873"/>
                      <a:pt x="84" y="918"/>
                    </a:cubicBezTo>
                    <a:cubicBezTo>
                      <a:pt x="114" y="963"/>
                      <a:pt x="148" y="984"/>
                      <a:pt x="199" y="990"/>
                    </a:cubicBezTo>
                    <a:cubicBezTo>
                      <a:pt x="250" y="996"/>
                      <a:pt x="310" y="961"/>
                      <a:pt x="393" y="954"/>
                    </a:cubicBezTo>
                    <a:cubicBezTo>
                      <a:pt x="476" y="947"/>
                      <a:pt x="614" y="967"/>
                      <a:pt x="696" y="947"/>
                    </a:cubicBezTo>
                    <a:cubicBezTo>
                      <a:pt x="778" y="927"/>
                      <a:pt x="833" y="898"/>
                      <a:pt x="883" y="831"/>
                    </a:cubicBezTo>
                    <a:cubicBezTo>
                      <a:pt x="933" y="764"/>
                      <a:pt x="991" y="644"/>
                      <a:pt x="998" y="543"/>
                    </a:cubicBezTo>
                    <a:cubicBezTo>
                      <a:pt x="1005" y="442"/>
                      <a:pt x="981" y="313"/>
                      <a:pt x="926" y="227"/>
                    </a:cubicBezTo>
                    <a:cubicBezTo>
                      <a:pt x="871" y="141"/>
                      <a:pt x="768" y="50"/>
                      <a:pt x="667" y="25"/>
                    </a:cubicBezTo>
                    <a:cubicBezTo>
                      <a:pt x="566" y="0"/>
                      <a:pt x="396" y="49"/>
                      <a:pt x="307" y="83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3002" name="Text Box 58"/>
              <p:cNvSpPr txBox="1">
                <a:spLocks noChangeArrowheads="1"/>
              </p:cNvSpPr>
              <p:nvPr/>
            </p:nvSpPr>
            <p:spPr bwMode="auto">
              <a:xfrm>
                <a:off x="4927" y="2566"/>
                <a:ext cx="23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i="0">
                    <a:solidFill>
                      <a:srgbClr val="FF0000"/>
                    </a:solidFill>
                  </a:rPr>
                  <a:t>B</a:t>
                </a:r>
              </a:p>
            </p:txBody>
          </p:sp>
        </p:grpSp>
      </p:grpSp>
      <p:sp>
        <p:nvSpPr>
          <p:cNvPr id="723003" name="Text Box 59"/>
          <p:cNvSpPr txBox="1">
            <a:spLocks noChangeArrowheads="1"/>
          </p:cNvSpPr>
          <p:nvPr/>
        </p:nvSpPr>
        <p:spPr bwMode="auto">
          <a:xfrm>
            <a:off x="719138" y="4156075"/>
            <a:ext cx="40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23004" name="Rectangle 6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 i="0"/>
              <a:t>R forwards datagram with IP source A, destination B </a:t>
            </a:r>
          </a:p>
        </p:txBody>
      </p:sp>
      <p:sp>
        <p:nvSpPr>
          <p:cNvPr id="723005" name="Rectangle 61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 i="0"/>
              <a:t>R creates link-layer frame with B's MAC address as dest, frame contains A-to-B IP datagram</a:t>
            </a:r>
            <a:endParaRPr lang="en-US" sz="2800" i="0"/>
          </a:p>
        </p:txBody>
      </p:sp>
      <p:sp>
        <p:nvSpPr>
          <p:cNvPr id="723007" name="AutoShape 63"/>
          <p:cNvSpPr>
            <a:spLocks noChangeArrowheads="1"/>
          </p:cNvSpPr>
          <p:nvPr/>
        </p:nvSpPr>
        <p:spPr bwMode="auto">
          <a:xfrm>
            <a:off x="6719888" y="2897188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3008" name="Group 64"/>
          <p:cNvGrpSpPr>
            <a:grpSpLocks/>
          </p:cNvGrpSpPr>
          <p:nvPr/>
        </p:nvGrpSpPr>
        <p:grpSpPr bwMode="auto">
          <a:xfrm>
            <a:off x="6226175" y="2454275"/>
            <a:ext cx="2011363" cy="760413"/>
            <a:chOff x="1197" y="1665"/>
            <a:chExt cx="1267" cy="479"/>
          </a:xfrm>
        </p:grpSpPr>
        <p:grpSp>
          <p:nvGrpSpPr>
            <p:cNvPr id="723009" name="Group 65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723010" name="Rectangle 66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011" name="Line 67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3012" name="Line 68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23013" name="Text Box 69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IP src: 111.111.111.111</a:t>
              </a:r>
            </a:p>
            <a:p>
              <a:r>
                <a:rPr lang="en-US" sz="1200" i="0">
                  <a:latin typeface="Arial" charset="0"/>
                </a:rPr>
                <a:t>   IP dest: 222.222.222.222</a:t>
              </a:r>
            </a:p>
          </p:txBody>
        </p:sp>
      </p:grpSp>
      <p:grpSp>
        <p:nvGrpSpPr>
          <p:cNvPr id="723014" name="Group 70"/>
          <p:cNvGrpSpPr>
            <a:grpSpLocks/>
          </p:cNvGrpSpPr>
          <p:nvPr/>
        </p:nvGrpSpPr>
        <p:grpSpPr bwMode="auto">
          <a:xfrm>
            <a:off x="6350000" y="2705100"/>
            <a:ext cx="146050" cy="385763"/>
            <a:chOff x="1272" y="1762"/>
            <a:chExt cx="92" cy="243"/>
          </a:xfrm>
        </p:grpSpPr>
        <p:sp>
          <p:nvSpPr>
            <p:cNvPr id="723015" name="Line 71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3016" name="Line 72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23017" name="Group 73"/>
          <p:cNvGrpSpPr>
            <a:grpSpLocks/>
          </p:cNvGrpSpPr>
          <p:nvPr/>
        </p:nvGrpSpPr>
        <p:grpSpPr bwMode="auto">
          <a:xfrm>
            <a:off x="5800725" y="2046288"/>
            <a:ext cx="2398713" cy="1519237"/>
            <a:chOff x="931" y="1414"/>
            <a:chExt cx="1511" cy="957"/>
          </a:xfrm>
        </p:grpSpPr>
        <p:sp>
          <p:nvSpPr>
            <p:cNvPr id="723018" name="Text Box 74"/>
            <p:cNvSpPr txBox="1">
              <a:spLocks noChangeArrowheads="1"/>
            </p:cNvSpPr>
            <p:nvPr/>
          </p:nvSpPr>
          <p:spPr bwMode="auto">
            <a:xfrm>
              <a:off x="931" y="1414"/>
              <a:ext cx="1511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MAC src: </a:t>
              </a:r>
              <a:r>
                <a:rPr lang="en-US" sz="1200" i="0">
                  <a:solidFill>
                    <a:srgbClr val="FF0000"/>
                  </a:solidFill>
                  <a:latin typeface="Arial" charset="0"/>
                </a:rPr>
                <a:t>1A-23-F9-CD-06-9B</a:t>
              </a:r>
            </a:p>
            <a:p>
              <a:r>
                <a:rPr lang="en-US" sz="1200" i="0">
                  <a:latin typeface="Arial" charset="0"/>
                </a:rPr>
                <a:t>  MAC dest: </a:t>
              </a:r>
              <a:r>
                <a:rPr lang="en-US" sz="1200" i="0">
                  <a:solidFill>
                    <a:srgbClr val="FF0000"/>
                  </a:solidFill>
                  <a:latin typeface="Arial" charset="0"/>
                </a:rPr>
                <a:t>49-BD-D2-C7-56-2A</a:t>
              </a:r>
            </a:p>
            <a:p>
              <a:endParaRPr lang="en-US" sz="1200" i="0">
                <a:solidFill>
                  <a:srgbClr val="FF0000"/>
                </a:solidFill>
                <a:latin typeface="Arial" charset="0"/>
              </a:endParaRPr>
            </a:p>
          </p:txBody>
        </p:sp>
        <p:grpSp>
          <p:nvGrpSpPr>
            <p:cNvPr id="723019" name="Group 7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723020" name="Rectangle 76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021" name="Rectangle 77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022" name="Line 78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3023" name="Line 79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3024" name="Line 80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3025" name="Line 81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23026" name="Line 82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3027" name="Line 83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3028" name="Line 84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3029" name="Line 85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23036" name="Group 92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723037" name="Freeform 93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3038" name="Rectangle 94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039" name="Text Box 95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sz="1600" i="0">
                <a:latin typeface="Arial" charset="0"/>
              </a:endParaRPr>
            </a:p>
            <a:p>
              <a:pPr algn="ctr"/>
              <a:endParaRPr lang="en-US" sz="1600" i="0">
                <a:latin typeface="Arial" charset="0"/>
              </a:endParaRPr>
            </a:p>
            <a:p>
              <a:pPr algn="ctr"/>
              <a:r>
                <a:rPr lang="en-US" sz="1600" i="0">
                  <a:latin typeface="Arial" charset="0"/>
                </a:rPr>
                <a:t>IP</a:t>
              </a:r>
            </a:p>
            <a:p>
              <a:pPr algn="ctr"/>
              <a:r>
                <a:rPr lang="en-US" sz="1600" i="0">
                  <a:latin typeface="Arial" charset="0"/>
                </a:rPr>
                <a:t>Eth</a:t>
              </a:r>
            </a:p>
            <a:p>
              <a:pPr algn="ctr"/>
              <a:r>
                <a:rPr lang="en-US" sz="1600" i="0">
                  <a:latin typeface="Arial" charset="0"/>
                </a:rPr>
                <a:t>Phy</a:t>
              </a:r>
            </a:p>
          </p:txBody>
        </p:sp>
        <p:sp>
          <p:nvSpPr>
            <p:cNvPr id="723040" name="Line 96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3041" name="Line 97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3042" name="Line 98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3043" name="Line 99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101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2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23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0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48EF9D5F-D25C-4ED0-95E5-AFE4C93E75DB}" type="slidenum">
              <a:rPr lang="en-US"/>
              <a:pPr/>
              <a:t>4</a:t>
            </a:fld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0" y="0"/>
            <a:ext cx="7772400" cy="1143000"/>
          </a:xfrm>
        </p:spPr>
        <p:txBody>
          <a:bodyPr/>
          <a:lstStyle/>
          <a:p>
            <a:r>
              <a:rPr lang="en-US"/>
              <a:t>Link Layer Services (more)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252538"/>
            <a:ext cx="7772400" cy="4648200"/>
          </a:xfrm>
        </p:spPr>
        <p:txBody>
          <a:bodyPr/>
          <a:lstStyle/>
          <a:p>
            <a:r>
              <a:rPr lang="en-US" sz="2400" i="1" dirty="0">
                <a:solidFill>
                  <a:srgbClr val="FF0000"/>
                </a:solidFill>
              </a:rPr>
              <a:t>flow control:</a:t>
            </a:r>
            <a:r>
              <a:rPr lang="en-US" dirty="0"/>
              <a:t> </a:t>
            </a:r>
          </a:p>
          <a:p>
            <a:pPr lvl="1"/>
            <a:r>
              <a:rPr lang="en-US" sz="2000" dirty="0"/>
              <a:t>pacing between adjacent sending and receiving nodes</a:t>
            </a:r>
            <a:endParaRPr lang="en-US" dirty="0"/>
          </a:p>
          <a:p>
            <a:r>
              <a:rPr lang="en-US" sz="2400" i="1" dirty="0">
                <a:solidFill>
                  <a:srgbClr val="FF0000"/>
                </a:solidFill>
              </a:rPr>
              <a:t>error detection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r>
              <a:rPr lang="en-US" dirty="0"/>
              <a:t> </a:t>
            </a:r>
          </a:p>
          <a:p>
            <a:pPr lvl="1"/>
            <a:r>
              <a:rPr lang="en-US" sz="2000" dirty="0"/>
              <a:t>errors caused by signal attenuation, noise. </a:t>
            </a:r>
          </a:p>
          <a:p>
            <a:pPr lvl="1"/>
            <a:r>
              <a:rPr lang="en-US" sz="2000" dirty="0"/>
              <a:t>receiver detects presence of errors: </a:t>
            </a:r>
          </a:p>
          <a:p>
            <a:pPr lvl="2"/>
            <a:r>
              <a:rPr lang="en-US" dirty="0"/>
              <a:t>signals sender for retransmission or drops frame 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error correction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r>
              <a:rPr lang="en-US" dirty="0"/>
              <a:t> </a:t>
            </a:r>
          </a:p>
          <a:p>
            <a:pPr lvl="1"/>
            <a:r>
              <a:rPr lang="en-US" sz="2000" dirty="0"/>
              <a:t>receiver identifies </a:t>
            </a:r>
            <a:r>
              <a:rPr lang="en-US" sz="2000" b="1" i="1" dirty="0">
                <a:solidFill>
                  <a:srgbClr val="FF0000"/>
                </a:solidFill>
              </a:rPr>
              <a:t>and corrects</a:t>
            </a:r>
            <a:r>
              <a:rPr lang="en-US" sz="2000" b="1" dirty="0"/>
              <a:t> </a:t>
            </a:r>
            <a:r>
              <a:rPr lang="en-US" sz="2000" dirty="0"/>
              <a:t>bit error(s) without resorting to retransmission</a:t>
            </a:r>
            <a:endParaRPr lang="en-US" dirty="0"/>
          </a:p>
          <a:p>
            <a:r>
              <a:rPr lang="en-US" sz="2400" i="1" dirty="0">
                <a:solidFill>
                  <a:srgbClr val="FF0000"/>
                </a:solidFill>
              </a:rPr>
              <a:t>half-duplex and full-duplex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with half duplex, nodes at both ends of link can transmit, but not at same time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15215F7B-B892-4FEF-A29B-CDA9192F8394}" type="slidenum">
              <a:rPr lang="en-US"/>
              <a:pPr/>
              <a:t>5</a:t>
            </a:fld>
            <a:endParaRPr lang="en-US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0"/>
            <a:ext cx="8251825" cy="1143000"/>
          </a:xfrm>
        </p:spPr>
        <p:txBody>
          <a:bodyPr/>
          <a:lstStyle/>
          <a:p>
            <a:r>
              <a:rPr lang="en-US" sz="3600" dirty="0"/>
              <a:t>Where is the link layer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implemented</a:t>
            </a:r>
            <a:r>
              <a:rPr lang="en-US" sz="3600" dirty="0"/>
              <a:t>?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8463" y="1243013"/>
            <a:ext cx="4075112" cy="4659312"/>
          </a:xfrm>
        </p:spPr>
        <p:txBody>
          <a:bodyPr/>
          <a:lstStyle/>
          <a:p>
            <a:r>
              <a:rPr lang="en-US" sz="2400"/>
              <a:t>in each and every host</a:t>
            </a:r>
          </a:p>
          <a:p>
            <a:r>
              <a:rPr lang="en-US" sz="2400"/>
              <a:t>link layer implemented in “adaptor” (aka </a:t>
            </a:r>
            <a:r>
              <a:rPr lang="en-US" sz="2400" i="1">
                <a:solidFill>
                  <a:srgbClr val="FF0000"/>
                </a:solidFill>
              </a:rPr>
              <a:t>network interface card</a:t>
            </a:r>
            <a:r>
              <a:rPr lang="en-US" sz="2400"/>
              <a:t> NIC)</a:t>
            </a:r>
          </a:p>
          <a:p>
            <a:pPr lvl="1"/>
            <a:r>
              <a:rPr lang="en-US" sz="2000"/>
              <a:t>Ethernet card, PCMCI card, 802.11 card</a:t>
            </a:r>
          </a:p>
          <a:p>
            <a:pPr lvl="1"/>
            <a:r>
              <a:rPr lang="en-US" sz="2000"/>
              <a:t>implements link, physical layer</a:t>
            </a:r>
          </a:p>
          <a:p>
            <a:r>
              <a:rPr lang="en-US" sz="2400"/>
              <a:t>attaches into host’s system buses</a:t>
            </a:r>
          </a:p>
          <a:p>
            <a:r>
              <a:rPr lang="en-US" sz="2400"/>
              <a:t>combination of hardware, software, firmware</a:t>
            </a:r>
          </a:p>
          <a:p>
            <a:pPr lvl="1"/>
            <a:endParaRPr lang="en-US" sz="2000"/>
          </a:p>
        </p:txBody>
      </p:sp>
      <p:sp>
        <p:nvSpPr>
          <p:cNvPr id="306218" name="Rectangle 42"/>
          <p:cNvSpPr>
            <a:spLocks noChangeArrowheads="1"/>
          </p:cNvSpPr>
          <p:nvPr/>
        </p:nvSpPr>
        <p:spPr bwMode="auto">
          <a:xfrm>
            <a:off x="6129338" y="2614613"/>
            <a:ext cx="1836737" cy="2401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220" name="Rectangle 44"/>
          <p:cNvSpPr>
            <a:spLocks noChangeArrowheads="1"/>
          </p:cNvSpPr>
          <p:nvPr/>
        </p:nvSpPr>
        <p:spPr bwMode="auto">
          <a:xfrm>
            <a:off x="6578600" y="4552950"/>
            <a:ext cx="666750" cy="282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221" name="Rectangle 45"/>
          <p:cNvSpPr>
            <a:spLocks noChangeArrowheads="1"/>
          </p:cNvSpPr>
          <p:nvPr/>
        </p:nvSpPr>
        <p:spPr bwMode="auto">
          <a:xfrm>
            <a:off x="6578600" y="396557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200" i="0">
                <a:latin typeface="Arial" charset="0"/>
              </a:rPr>
              <a:t>controller</a:t>
            </a:r>
          </a:p>
        </p:txBody>
      </p:sp>
      <p:sp>
        <p:nvSpPr>
          <p:cNvPr id="306222" name="Text Box 46"/>
          <p:cNvSpPr txBox="1">
            <a:spLocks noChangeArrowheads="1"/>
          </p:cNvSpPr>
          <p:nvPr/>
        </p:nvSpPr>
        <p:spPr bwMode="auto">
          <a:xfrm>
            <a:off x="6384925" y="4562475"/>
            <a:ext cx="10366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 i="0">
                <a:latin typeface="Arial" charset="0"/>
              </a:rPr>
              <a:t>physical</a:t>
            </a:r>
          </a:p>
          <a:p>
            <a:pPr algn="ctr" eaLnBrk="1" hangingPunct="1"/>
            <a:r>
              <a:rPr lang="en-US" sz="1200" i="0">
                <a:latin typeface="Arial" charset="0"/>
              </a:rPr>
              <a:t>transmission</a:t>
            </a:r>
          </a:p>
        </p:txBody>
      </p:sp>
      <p:sp>
        <p:nvSpPr>
          <p:cNvPr id="306223" name="Freeform 47"/>
          <p:cNvSpPr>
            <a:spLocks/>
          </p:cNvSpPr>
          <p:nvPr/>
        </p:nvSpPr>
        <p:spPr bwMode="auto">
          <a:xfrm>
            <a:off x="6630988" y="3484563"/>
            <a:ext cx="200025" cy="460375"/>
          </a:xfrm>
          <a:custGeom>
            <a:avLst/>
            <a:gdLst>
              <a:gd name="T0" fmla="*/ 0 w 361"/>
              <a:gd name="T1" fmla="*/ 0 h 478"/>
              <a:gd name="T2" fmla="*/ 0 w 361"/>
              <a:gd name="T3" fmla="*/ 230 h 478"/>
              <a:gd name="T4" fmla="*/ 361 w 361"/>
              <a:gd name="T5" fmla="*/ 230 h 478"/>
              <a:gd name="T6" fmla="*/ 359 w 361"/>
              <a:gd name="T7" fmla="*/ 478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1" h="478">
                <a:moveTo>
                  <a:pt x="0" y="0"/>
                </a:moveTo>
                <a:lnTo>
                  <a:pt x="0" y="230"/>
                </a:lnTo>
                <a:lnTo>
                  <a:pt x="361" y="230"/>
                </a:lnTo>
                <a:lnTo>
                  <a:pt x="359" y="478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24" name="Line 48"/>
          <p:cNvSpPr>
            <a:spLocks noChangeShapeType="1"/>
          </p:cNvSpPr>
          <p:nvPr/>
        </p:nvSpPr>
        <p:spPr bwMode="auto">
          <a:xfrm>
            <a:off x="6496050" y="3657600"/>
            <a:ext cx="135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25" name="Line 49"/>
          <p:cNvSpPr>
            <a:spLocks noChangeShapeType="1"/>
          </p:cNvSpPr>
          <p:nvPr/>
        </p:nvSpPr>
        <p:spPr bwMode="auto">
          <a:xfrm flipV="1">
            <a:off x="6891338" y="3665538"/>
            <a:ext cx="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26" name="Rectangle 50"/>
          <p:cNvSpPr>
            <a:spLocks noChangeArrowheads="1"/>
          </p:cNvSpPr>
          <p:nvPr/>
        </p:nvSpPr>
        <p:spPr bwMode="auto">
          <a:xfrm>
            <a:off x="6384925" y="2967038"/>
            <a:ext cx="657225" cy="5191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200" i="0">
                <a:latin typeface="Arial" charset="0"/>
              </a:rPr>
              <a:t>cpu</a:t>
            </a:r>
          </a:p>
        </p:txBody>
      </p:sp>
      <p:sp>
        <p:nvSpPr>
          <p:cNvPr id="306227" name="Rectangle 51"/>
          <p:cNvSpPr>
            <a:spLocks noChangeArrowheads="1"/>
          </p:cNvSpPr>
          <p:nvPr/>
        </p:nvSpPr>
        <p:spPr bwMode="auto">
          <a:xfrm>
            <a:off x="7204075" y="296862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200" i="0">
                <a:latin typeface="Arial" charset="0"/>
              </a:rPr>
              <a:t>memory</a:t>
            </a:r>
          </a:p>
        </p:txBody>
      </p:sp>
      <p:sp>
        <p:nvSpPr>
          <p:cNvPr id="306228" name="Line 52"/>
          <p:cNvSpPr>
            <a:spLocks noChangeShapeType="1"/>
          </p:cNvSpPr>
          <p:nvPr/>
        </p:nvSpPr>
        <p:spPr bwMode="auto">
          <a:xfrm flipH="1" flipV="1">
            <a:off x="6688138" y="3487738"/>
            <a:ext cx="1587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29" name="Line 53"/>
          <p:cNvSpPr>
            <a:spLocks noChangeShapeType="1"/>
          </p:cNvSpPr>
          <p:nvPr/>
        </p:nvSpPr>
        <p:spPr bwMode="auto">
          <a:xfrm flipH="1" flipV="1">
            <a:off x="7561263" y="3489325"/>
            <a:ext cx="1587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30" name="Text Box 54"/>
          <p:cNvSpPr txBox="1">
            <a:spLocks noChangeArrowheads="1"/>
          </p:cNvSpPr>
          <p:nvPr/>
        </p:nvSpPr>
        <p:spPr bwMode="auto">
          <a:xfrm>
            <a:off x="8008938" y="3786188"/>
            <a:ext cx="879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host </a:t>
            </a:r>
          </a:p>
          <a:p>
            <a:pPr eaLnBrk="1" hangingPunct="1"/>
            <a:r>
              <a:rPr lang="en-US" sz="1200">
                <a:latin typeface="Arial" charset="0"/>
              </a:rPr>
              <a:t>bus </a:t>
            </a:r>
          </a:p>
          <a:p>
            <a:pPr eaLnBrk="1" hangingPunct="1"/>
            <a:r>
              <a:rPr lang="en-US" sz="1200">
                <a:latin typeface="Arial" charset="0"/>
              </a:rPr>
              <a:t>(e.g., PCI)</a:t>
            </a:r>
          </a:p>
        </p:txBody>
      </p:sp>
      <p:sp>
        <p:nvSpPr>
          <p:cNvPr id="306231" name="Line 55"/>
          <p:cNvSpPr>
            <a:spLocks noChangeShapeType="1"/>
          </p:cNvSpPr>
          <p:nvPr/>
        </p:nvSpPr>
        <p:spPr bwMode="auto">
          <a:xfrm flipH="1">
            <a:off x="6891338" y="4273550"/>
            <a:ext cx="12700" cy="33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32" name="Line 56"/>
          <p:cNvSpPr>
            <a:spLocks noChangeShapeType="1"/>
          </p:cNvSpPr>
          <p:nvPr/>
        </p:nvSpPr>
        <p:spPr bwMode="auto">
          <a:xfrm>
            <a:off x="6889750" y="4806950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33" name="Line 57"/>
          <p:cNvSpPr>
            <a:spLocks noChangeShapeType="1"/>
          </p:cNvSpPr>
          <p:nvPr/>
        </p:nvSpPr>
        <p:spPr bwMode="auto">
          <a:xfrm flipH="1" flipV="1">
            <a:off x="7686675" y="3662363"/>
            <a:ext cx="382588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34" name="Text Box 58"/>
          <p:cNvSpPr txBox="1">
            <a:spLocks noChangeArrowheads="1"/>
          </p:cNvSpPr>
          <p:nvPr/>
        </p:nvSpPr>
        <p:spPr bwMode="auto">
          <a:xfrm>
            <a:off x="7296150" y="5356225"/>
            <a:ext cx="127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network adapter</a:t>
            </a:r>
          </a:p>
          <a:p>
            <a:pPr eaLnBrk="1" hangingPunct="1"/>
            <a:r>
              <a:rPr lang="en-US" sz="1200">
                <a:latin typeface="Arial" charset="0"/>
              </a:rPr>
              <a:t>card</a:t>
            </a:r>
          </a:p>
        </p:txBody>
      </p:sp>
      <p:sp>
        <p:nvSpPr>
          <p:cNvPr id="306235" name="Line 59"/>
          <p:cNvSpPr>
            <a:spLocks noChangeShapeType="1"/>
          </p:cNvSpPr>
          <p:nvPr/>
        </p:nvSpPr>
        <p:spPr bwMode="auto">
          <a:xfrm flipH="1" flipV="1">
            <a:off x="7504113" y="4679950"/>
            <a:ext cx="271462" cy="750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36" name="Text Box 60"/>
          <p:cNvSpPr txBox="1">
            <a:spLocks noChangeArrowheads="1"/>
          </p:cNvSpPr>
          <p:nvPr/>
        </p:nvSpPr>
        <p:spPr bwMode="auto">
          <a:xfrm>
            <a:off x="6889750" y="2287588"/>
            <a:ext cx="1198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host schematic</a:t>
            </a:r>
          </a:p>
        </p:txBody>
      </p:sp>
      <p:sp>
        <p:nvSpPr>
          <p:cNvPr id="306219" name="Rectangle 43"/>
          <p:cNvSpPr>
            <a:spLocks noChangeArrowheads="1"/>
          </p:cNvSpPr>
          <p:nvPr/>
        </p:nvSpPr>
        <p:spPr bwMode="auto">
          <a:xfrm>
            <a:off x="6351588" y="3854450"/>
            <a:ext cx="1122362" cy="108267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6260" name="Group 84"/>
          <p:cNvGrpSpPr>
            <a:grpSpLocks/>
          </p:cNvGrpSpPr>
          <p:nvPr/>
        </p:nvGrpSpPr>
        <p:grpSpPr bwMode="auto">
          <a:xfrm>
            <a:off x="5091113" y="2743200"/>
            <a:ext cx="1466850" cy="2065338"/>
            <a:chOff x="2691" y="1728"/>
            <a:chExt cx="924" cy="1301"/>
          </a:xfrm>
        </p:grpSpPr>
        <p:sp>
          <p:nvSpPr>
            <p:cNvPr id="306238" name="Freeform 62"/>
            <p:cNvSpPr>
              <a:spLocks/>
            </p:cNvSpPr>
            <p:nvPr/>
          </p:nvSpPr>
          <p:spPr bwMode="auto">
            <a:xfrm>
              <a:off x="3225" y="2509"/>
              <a:ext cx="390" cy="520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520">
                  <a:moveTo>
                    <a:pt x="390" y="0"/>
                  </a:moveTo>
                  <a:lnTo>
                    <a:pt x="0" y="221"/>
                  </a:lnTo>
                  <a:lnTo>
                    <a:pt x="3" y="433"/>
                  </a:lnTo>
                  <a:lnTo>
                    <a:pt x="388" y="520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39" name="Freeform 63"/>
            <p:cNvSpPr>
              <a:spLocks/>
            </p:cNvSpPr>
            <p:nvPr/>
          </p:nvSpPr>
          <p:spPr bwMode="auto">
            <a:xfrm>
              <a:off x="3222" y="1767"/>
              <a:ext cx="275" cy="44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40" name="Rectangle 64"/>
            <p:cNvSpPr>
              <a:spLocks noChangeArrowheads="1"/>
            </p:cNvSpPr>
            <p:nvPr/>
          </p:nvSpPr>
          <p:spPr bwMode="auto">
            <a:xfrm>
              <a:off x="2737" y="1775"/>
              <a:ext cx="489" cy="5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41" name="Text Box 65"/>
            <p:cNvSpPr txBox="1">
              <a:spLocks noChangeArrowheads="1"/>
            </p:cNvSpPr>
            <p:nvPr/>
          </p:nvSpPr>
          <p:spPr bwMode="auto">
            <a:xfrm>
              <a:off x="2691" y="1728"/>
              <a:ext cx="57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i="0">
                  <a:latin typeface="Arial" charset="0"/>
                </a:rPr>
                <a:t>application</a:t>
              </a:r>
            </a:p>
            <a:p>
              <a:pPr algn="ctr" eaLnBrk="1" hangingPunct="1"/>
              <a:r>
                <a:rPr lang="en-US" sz="1200" i="0">
                  <a:latin typeface="Arial" charset="0"/>
                </a:rPr>
                <a:t>transport</a:t>
              </a:r>
            </a:p>
            <a:p>
              <a:pPr algn="ctr" eaLnBrk="1" hangingPunct="1"/>
              <a:r>
                <a:rPr lang="en-US" sz="1200" i="0">
                  <a:latin typeface="Arial" charset="0"/>
                </a:rPr>
                <a:t>network</a:t>
              </a:r>
            </a:p>
            <a:p>
              <a:pPr algn="ctr" eaLnBrk="1" hangingPunct="1"/>
              <a:r>
                <a:rPr lang="en-US" sz="1200" i="0">
                  <a:latin typeface="Arial" charset="0"/>
                </a:rPr>
                <a:t>link</a:t>
              </a:r>
            </a:p>
          </p:txBody>
        </p:sp>
        <p:sp>
          <p:nvSpPr>
            <p:cNvPr id="306242" name="Line 66"/>
            <p:cNvSpPr>
              <a:spLocks noChangeShapeType="1"/>
            </p:cNvSpPr>
            <p:nvPr/>
          </p:nvSpPr>
          <p:spPr bwMode="auto">
            <a:xfrm>
              <a:off x="2737" y="18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43" name="Line 67"/>
            <p:cNvSpPr>
              <a:spLocks noChangeShapeType="1"/>
            </p:cNvSpPr>
            <p:nvPr/>
          </p:nvSpPr>
          <p:spPr bwMode="auto">
            <a:xfrm>
              <a:off x="2737" y="199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44" name="Line 68"/>
            <p:cNvSpPr>
              <a:spLocks noChangeShapeType="1"/>
            </p:cNvSpPr>
            <p:nvPr/>
          </p:nvSpPr>
          <p:spPr bwMode="auto">
            <a:xfrm>
              <a:off x="2735" y="20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45" name="Line 69"/>
            <p:cNvSpPr>
              <a:spLocks noChangeShapeType="1"/>
            </p:cNvSpPr>
            <p:nvPr/>
          </p:nvSpPr>
          <p:spPr bwMode="auto">
            <a:xfrm>
              <a:off x="2738" y="2206"/>
              <a:ext cx="4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46" name="Rectangle 70"/>
            <p:cNvSpPr>
              <a:spLocks noChangeArrowheads="1"/>
            </p:cNvSpPr>
            <p:nvPr/>
          </p:nvSpPr>
          <p:spPr bwMode="auto">
            <a:xfrm>
              <a:off x="2695" y="2212"/>
              <a:ext cx="552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47" name="Line 71"/>
            <p:cNvSpPr>
              <a:spLocks noChangeShapeType="1"/>
            </p:cNvSpPr>
            <p:nvPr/>
          </p:nvSpPr>
          <p:spPr bwMode="auto">
            <a:xfrm>
              <a:off x="2738" y="222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48" name="Line 72"/>
            <p:cNvSpPr>
              <a:spLocks noChangeShapeType="1"/>
            </p:cNvSpPr>
            <p:nvPr/>
          </p:nvSpPr>
          <p:spPr bwMode="auto">
            <a:xfrm>
              <a:off x="3225" y="2218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49" name="Rectangle 73"/>
            <p:cNvSpPr>
              <a:spLocks noChangeArrowheads="1"/>
            </p:cNvSpPr>
            <p:nvPr/>
          </p:nvSpPr>
          <p:spPr bwMode="auto">
            <a:xfrm>
              <a:off x="2737" y="2415"/>
              <a:ext cx="489" cy="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50" name="Text Box 74"/>
            <p:cNvSpPr txBox="1">
              <a:spLocks noChangeArrowheads="1"/>
            </p:cNvSpPr>
            <p:nvPr/>
          </p:nvSpPr>
          <p:spPr bwMode="auto">
            <a:xfrm>
              <a:off x="2745" y="2345"/>
              <a:ext cx="462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200" i="0">
                <a:latin typeface="Arial" charset="0"/>
              </a:endParaRPr>
            </a:p>
            <a:p>
              <a:pPr algn="ctr" eaLnBrk="1" hangingPunct="1"/>
              <a:endParaRPr lang="en-US" sz="1200" i="0">
                <a:latin typeface="Arial" charset="0"/>
              </a:endParaRPr>
            </a:p>
            <a:p>
              <a:pPr algn="ctr" eaLnBrk="1" hangingPunct="1"/>
              <a:endParaRPr lang="en-US" sz="1200" i="0">
                <a:latin typeface="Arial" charset="0"/>
              </a:endParaRPr>
            </a:p>
            <a:p>
              <a:pPr algn="ctr" eaLnBrk="1" hangingPunct="1"/>
              <a:r>
                <a:rPr lang="en-US" sz="1200" i="0">
                  <a:latin typeface="Arial" charset="0"/>
                </a:rPr>
                <a:t>link</a:t>
              </a:r>
            </a:p>
            <a:p>
              <a:pPr algn="ctr" eaLnBrk="1" hangingPunct="1"/>
              <a:r>
                <a:rPr lang="en-US" sz="1200" i="0">
                  <a:latin typeface="Arial" charset="0"/>
                </a:rPr>
                <a:t>physical</a:t>
              </a:r>
            </a:p>
          </p:txBody>
        </p:sp>
        <p:sp>
          <p:nvSpPr>
            <p:cNvPr id="306251" name="Line 75"/>
            <p:cNvSpPr>
              <a:spLocks noChangeShapeType="1"/>
            </p:cNvSpPr>
            <p:nvPr/>
          </p:nvSpPr>
          <p:spPr bwMode="auto">
            <a:xfrm>
              <a:off x="2737" y="252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52" name="Line 76"/>
            <p:cNvSpPr>
              <a:spLocks noChangeShapeType="1"/>
            </p:cNvSpPr>
            <p:nvPr/>
          </p:nvSpPr>
          <p:spPr bwMode="auto">
            <a:xfrm>
              <a:off x="2737" y="2632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53" name="Line 77"/>
            <p:cNvSpPr>
              <a:spLocks noChangeShapeType="1"/>
            </p:cNvSpPr>
            <p:nvPr/>
          </p:nvSpPr>
          <p:spPr bwMode="auto">
            <a:xfrm>
              <a:off x="2735" y="272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54" name="Line 78"/>
            <p:cNvSpPr>
              <a:spLocks noChangeShapeType="1"/>
            </p:cNvSpPr>
            <p:nvPr/>
          </p:nvSpPr>
          <p:spPr bwMode="auto">
            <a:xfrm>
              <a:off x="2733" y="283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55" name="Rectangle 79"/>
            <p:cNvSpPr>
              <a:spLocks noChangeArrowheads="1"/>
            </p:cNvSpPr>
            <p:nvPr/>
          </p:nvSpPr>
          <p:spPr bwMode="auto">
            <a:xfrm>
              <a:off x="2719" y="2390"/>
              <a:ext cx="518" cy="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56" name="Line 80"/>
            <p:cNvSpPr>
              <a:spLocks noChangeShapeType="1"/>
            </p:cNvSpPr>
            <p:nvPr/>
          </p:nvSpPr>
          <p:spPr bwMode="auto">
            <a:xfrm>
              <a:off x="2737" y="261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57" name="Line 81"/>
            <p:cNvSpPr>
              <a:spLocks noChangeShapeType="1"/>
            </p:cNvSpPr>
            <p:nvPr/>
          </p:nvSpPr>
          <p:spPr bwMode="auto">
            <a:xfrm>
              <a:off x="3226" y="2614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58" name="Rectangle 82"/>
            <p:cNvSpPr>
              <a:spLocks noChangeArrowheads="1"/>
            </p:cNvSpPr>
            <p:nvPr/>
          </p:nvSpPr>
          <p:spPr bwMode="auto">
            <a:xfrm>
              <a:off x="2736" y="1778"/>
              <a:ext cx="490" cy="4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59" name="Rectangle 83"/>
            <p:cNvSpPr>
              <a:spLocks noChangeArrowheads="1"/>
            </p:cNvSpPr>
            <p:nvPr/>
          </p:nvSpPr>
          <p:spPr bwMode="auto">
            <a:xfrm>
              <a:off x="2733" y="2721"/>
              <a:ext cx="489" cy="21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06261" name="Object 85"/>
          <p:cNvGraphicFramePr>
            <a:graphicFrameLocks noChangeAspect="1"/>
          </p:cNvGraphicFramePr>
          <p:nvPr/>
        </p:nvGraphicFramePr>
        <p:xfrm>
          <a:off x="7467600" y="1854200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88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854200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6262" name="Picture 8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5173663"/>
            <a:ext cx="1350963" cy="13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6263" name="Picture 8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5453063"/>
            <a:ext cx="11430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0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4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E1733430-95DB-4AF0-9441-F7E3BB49B480}" type="slidenum">
              <a:rPr lang="en-US"/>
              <a:pPr/>
              <a:t>6</a:t>
            </a:fld>
            <a:endParaRPr lang="en-US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55563"/>
            <a:ext cx="7772400" cy="1143000"/>
          </a:xfrm>
        </p:spPr>
        <p:txBody>
          <a:bodyPr/>
          <a:lstStyle/>
          <a:p>
            <a:r>
              <a:rPr lang="en-US"/>
              <a:t>Adaptors Communicating</a:t>
            </a:r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5450" y="4275138"/>
            <a:ext cx="4067175" cy="1935162"/>
          </a:xfrm>
        </p:spPr>
        <p:txBody>
          <a:bodyPr/>
          <a:lstStyle/>
          <a:p>
            <a:r>
              <a:rPr lang="en-US" sz="2400"/>
              <a:t>sending side:</a:t>
            </a:r>
          </a:p>
          <a:p>
            <a:pPr lvl="1"/>
            <a:r>
              <a:rPr lang="en-US" sz="2000"/>
              <a:t>encapsulates datagram in frame</a:t>
            </a:r>
          </a:p>
          <a:p>
            <a:pPr lvl="1"/>
            <a:r>
              <a:rPr lang="en-US" sz="2000"/>
              <a:t>adds error checking bits, rdt, flow control, etc.</a:t>
            </a:r>
          </a:p>
        </p:txBody>
      </p:sp>
      <p:sp>
        <p:nvSpPr>
          <p:cNvPr id="67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4273550"/>
            <a:ext cx="4090988" cy="1851025"/>
          </a:xfrm>
        </p:spPr>
        <p:txBody>
          <a:bodyPr/>
          <a:lstStyle/>
          <a:p>
            <a:r>
              <a:rPr lang="en-US" sz="2400"/>
              <a:t>receiving side</a:t>
            </a:r>
          </a:p>
          <a:p>
            <a:pPr lvl="1"/>
            <a:r>
              <a:rPr lang="en-US" sz="2000"/>
              <a:t>looks for errors, rdt, flow control, etc</a:t>
            </a:r>
          </a:p>
          <a:p>
            <a:pPr lvl="1"/>
            <a:r>
              <a:rPr lang="en-US" sz="2000"/>
              <a:t>extracts datagram, passes to upper layer at receiving side</a:t>
            </a:r>
          </a:p>
          <a:p>
            <a:endParaRPr lang="en-US" sz="2400"/>
          </a:p>
        </p:txBody>
      </p:sp>
      <p:sp>
        <p:nvSpPr>
          <p:cNvPr id="670747" name="Rectangle 27"/>
          <p:cNvSpPr>
            <a:spLocks noChangeArrowheads="1"/>
          </p:cNvSpPr>
          <p:nvPr/>
        </p:nvSpPr>
        <p:spPr bwMode="auto">
          <a:xfrm>
            <a:off x="4113213" y="3394075"/>
            <a:ext cx="1444625" cy="212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748" name="Rectangle 28"/>
          <p:cNvSpPr>
            <a:spLocks noChangeArrowheads="1"/>
          </p:cNvSpPr>
          <p:nvPr/>
        </p:nvSpPr>
        <p:spPr bwMode="auto">
          <a:xfrm>
            <a:off x="1957388" y="1373188"/>
            <a:ext cx="1944687" cy="17700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749" name="Line 29"/>
          <p:cNvSpPr>
            <a:spLocks noChangeShapeType="1"/>
          </p:cNvSpPr>
          <p:nvPr/>
        </p:nvSpPr>
        <p:spPr bwMode="auto">
          <a:xfrm>
            <a:off x="2052638" y="18923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50" name="Rectangle 30"/>
          <p:cNvSpPr>
            <a:spLocks noChangeArrowheads="1"/>
          </p:cNvSpPr>
          <p:nvPr/>
        </p:nvSpPr>
        <p:spPr bwMode="auto">
          <a:xfrm>
            <a:off x="2193925" y="221297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751" name="Rectangle 31"/>
          <p:cNvSpPr>
            <a:spLocks noChangeArrowheads="1"/>
          </p:cNvSpPr>
          <p:nvPr/>
        </p:nvSpPr>
        <p:spPr bwMode="auto">
          <a:xfrm>
            <a:off x="2435225" y="2773363"/>
            <a:ext cx="704850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752" name="Rectangle 32"/>
          <p:cNvSpPr>
            <a:spLocks noChangeArrowheads="1"/>
          </p:cNvSpPr>
          <p:nvPr/>
        </p:nvSpPr>
        <p:spPr bwMode="auto">
          <a:xfrm>
            <a:off x="2435225" y="23018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200" i="0">
                <a:latin typeface="Arial" charset="0"/>
              </a:rPr>
              <a:t>controller</a:t>
            </a:r>
          </a:p>
        </p:txBody>
      </p:sp>
      <p:sp>
        <p:nvSpPr>
          <p:cNvPr id="670753" name="Line 33"/>
          <p:cNvSpPr>
            <a:spLocks noChangeShapeType="1"/>
          </p:cNvSpPr>
          <p:nvPr/>
        </p:nvSpPr>
        <p:spPr bwMode="auto">
          <a:xfrm>
            <a:off x="2346325" y="2055813"/>
            <a:ext cx="14382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54" name="Line 34"/>
          <p:cNvSpPr>
            <a:spLocks noChangeShapeType="1"/>
          </p:cNvSpPr>
          <p:nvPr/>
        </p:nvSpPr>
        <p:spPr bwMode="auto">
          <a:xfrm flipV="1">
            <a:off x="2763838" y="2062163"/>
            <a:ext cx="0" cy="2397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55" name="Rectangle 35"/>
          <p:cNvSpPr>
            <a:spLocks noChangeArrowheads="1"/>
          </p:cNvSpPr>
          <p:nvPr/>
        </p:nvSpPr>
        <p:spPr bwMode="auto">
          <a:xfrm>
            <a:off x="2228850" y="15017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1400" i="0">
              <a:latin typeface="Arial" charset="0"/>
            </a:endParaRPr>
          </a:p>
        </p:txBody>
      </p:sp>
      <p:sp>
        <p:nvSpPr>
          <p:cNvPr id="670756" name="Rectangle 36"/>
          <p:cNvSpPr>
            <a:spLocks noChangeArrowheads="1"/>
          </p:cNvSpPr>
          <p:nvPr/>
        </p:nvSpPr>
        <p:spPr bwMode="auto">
          <a:xfrm>
            <a:off x="3095625" y="150336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1400" i="0">
              <a:latin typeface="Arial" charset="0"/>
            </a:endParaRPr>
          </a:p>
        </p:txBody>
      </p:sp>
      <p:sp>
        <p:nvSpPr>
          <p:cNvPr id="670757" name="Line 37"/>
          <p:cNvSpPr>
            <a:spLocks noChangeShapeType="1"/>
          </p:cNvSpPr>
          <p:nvPr/>
        </p:nvSpPr>
        <p:spPr bwMode="auto">
          <a:xfrm flipH="1" flipV="1">
            <a:off x="2551113" y="1917700"/>
            <a:ext cx="1587" cy="13811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58" name="Line 38"/>
          <p:cNvSpPr>
            <a:spLocks noChangeShapeType="1"/>
          </p:cNvSpPr>
          <p:nvPr/>
        </p:nvSpPr>
        <p:spPr bwMode="auto">
          <a:xfrm flipH="1" flipV="1">
            <a:off x="3475038" y="1920875"/>
            <a:ext cx="0" cy="1365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59" name="Rectangle 39"/>
          <p:cNvSpPr>
            <a:spLocks noChangeArrowheads="1"/>
          </p:cNvSpPr>
          <p:nvPr/>
        </p:nvSpPr>
        <p:spPr bwMode="auto">
          <a:xfrm>
            <a:off x="5832475" y="1430338"/>
            <a:ext cx="1944688" cy="17319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760" name="Rectangle 40"/>
          <p:cNvSpPr>
            <a:spLocks noChangeArrowheads="1"/>
          </p:cNvSpPr>
          <p:nvPr/>
        </p:nvSpPr>
        <p:spPr bwMode="auto">
          <a:xfrm>
            <a:off x="6069013" y="223202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761" name="Rectangle 41"/>
          <p:cNvSpPr>
            <a:spLocks noChangeArrowheads="1"/>
          </p:cNvSpPr>
          <p:nvPr/>
        </p:nvSpPr>
        <p:spPr bwMode="auto">
          <a:xfrm>
            <a:off x="6310313" y="2792413"/>
            <a:ext cx="703262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762" name="Rectangle 42"/>
          <p:cNvSpPr>
            <a:spLocks noChangeArrowheads="1"/>
          </p:cNvSpPr>
          <p:nvPr/>
        </p:nvSpPr>
        <p:spPr bwMode="auto">
          <a:xfrm>
            <a:off x="6310313" y="23209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200" i="0">
                <a:latin typeface="Arial" charset="0"/>
              </a:rPr>
              <a:t>controller</a:t>
            </a:r>
          </a:p>
        </p:txBody>
      </p:sp>
      <p:sp>
        <p:nvSpPr>
          <p:cNvPr id="670763" name="Line 43"/>
          <p:cNvSpPr>
            <a:spLocks noChangeShapeType="1"/>
          </p:cNvSpPr>
          <p:nvPr/>
        </p:nvSpPr>
        <p:spPr bwMode="auto">
          <a:xfrm>
            <a:off x="6221413" y="2074863"/>
            <a:ext cx="14382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64" name="Line 44"/>
          <p:cNvSpPr>
            <a:spLocks noChangeShapeType="1"/>
          </p:cNvSpPr>
          <p:nvPr/>
        </p:nvSpPr>
        <p:spPr bwMode="auto">
          <a:xfrm flipV="1">
            <a:off x="6638925" y="2081213"/>
            <a:ext cx="0" cy="2397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65" name="Rectangle 45"/>
          <p:cNvSpPr>
            <a:spLocks noChangeArrowheads="1"/>
          </p:cNvSpPr>
          <p:nvPr/>
        </p:nvSpPr>
        <p:spPr bwMode="auto">
          <a:xfrm>
            <a:off x="6103938" y="15208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1400" i="0">
              <a:latin typeface="Arial" charset="0"/>
            </a:endParaRPr>
          </a:p>
        </p:txBody>
      </p:sp>
      <p:sp>
        <p:nvSpPr>
          <p:cNvPr id="670766" name="Rectangle 46"/>
          <p:cNvSpPr>
            <a:spLocks noChangeArrowheads="1"/>
          </p:cNvSpPr>
          <p:nvPr/>
        </p:nvSpPr>
        <p:spPr bwMode="auto">
          <a:xfrm>
            <a:off x="6970713" y="152241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1400" i="0">
              <a:latin typeface="Arial" charset="0"/>
            </a:endParaRPr>
          </a:p>
        </p:txBody>
      </p:sp>
      <p:sp>
        <p:nvSpPr>
          <p:cNvPr id="670767" name="Line 47"/>
          <p:cNvSpPr>
            <a:spLocks noChangeShapeType="1"/>
          </p:cNvSpPr>
          <p:nvPr/>
        </p:nvSpPr>
        <p:spPr bwMode="auto">
          <a:xfrm flipH="1" flipV="1">
            <a:off x="6426200" y="1936750"/>
            <a:ext cx="1588" cy="13811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68" name="Line 48"/>
          <p:cNvSpPr>
            <a:spLocks noChangeShapeType="1"/>
          </p:cNvSpPr>
          <p:nvPr/>
        </p:nvSpPr>
        <p:spPr bwMode="auto">
          <a:xfrm flipH="1" flipV="1">
            <a:off x="7350125" y="1939925"/>
            <a:ext cx="0" cy="1365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69" name="Text Box 49"/>
          <p:cNvSpPr txBox="1">
            <a:spLocks noChangeArrowheads="1"/>
          </p:cNvSpPr>
          <p:nvPr/>
        </p:nvSpPr>
        <p:spPr bwMode="auto">
          <a:xfrm>
            <a:off x="1935163" y="3059113"/>
            <a:ext cx="1335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sending host</a:t>
            </a:r>
          </a:p>
        </p:txBody>
      </p:sp>
      <p:sp>
        <p:nvSpPr>
          <p:cNvPr id="670770" name="Text Box 50"/>
          <p:cNvSpPr txBox="1">
            <a:spLocks noChangeArrowheads="1"/>
          </p:cNvSpPr>
          <p:nvPr/>
        </p:nvSpPr>
        <p:spPr bwMode="auto">
          <a:xfrm>
            <a:off x="5727700" y="3057525"/>
            <a:ext cx="1438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receiving host</a:t>
            </a:r>
          </a:p>
        </p:txBody>
      </p:sp>
      <p:sp>
        <p:nvSpPr>
          <p:cNvPr id="670771" name="Rectangle 51"/>
          <p:cNvSpPr>
            <a:spLocks noChangeArrowheads="1"/>
          </p:cNvSpPr>
          <p:nvPr/>
        </p:nvSpPr>
        <p:spPr bwMode="auto">
          <a:xfrm>
            <a:off x="1512888" y="1966913"/>
            <a:ext cx="717550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772" name="Text Box 52"/>
          <p:cNvSpPr txBox="1">
            <a:spLocks noChangeArrowheads="1"/>
          </p:cNvSpPr>
          <p:nvPr/>
        </p:nvSpPr>
        <p:spPr bwMode="auto">
          <a:xfrm>
            <a:off x="1476375" y="1922463"/>
            <a:ext cx="825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i="0">
                <a:latin typeface="Arial" charset="0"/>
              </a:rPr>
              <a:t>datagram</a:t>
            </a:r>
          </a:p>
        </p:txBody>
      </p:sp>
      <p:sp>
        <p:nvSpPr>
          <p:cNvPr id="670773" name="Line 53"/>
          <p:cNvSpPr>
            <a:spLocks noChangeShapeType="1"/>
          </p:cNvSpPr>
          <p:nvPr/>
        </p:nvSpPr>
        <p:spPr bwMode="auto">
          <a:xfrm>
            <a:off x="5961063" y="1870075"/>
            <a:ext cx="0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74" name="Rectangle 54"/>
          <p:cNvSpPr>
            <a:spLocks noChangeArrowheads="1"/>
          </p:cNvSpPr>
          <p:nvPr/>
        </p:nvSpPr>
        <p:spPr bwMode="auto">
          <a:xfrm>
            <a:off x="5422900" y="1985963"/>
            <a:ext cx="715963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775" name="Text Box 55"/>
          <p:cNvSpPr txBox="1">
            <a:spLocks noChangeArrowheads="1"/>
          </p:cNvSpPr>
          <p:nvPr/>
        </p:nvSpPr>
        <p:spPr bwMode="auto">
          <a:xfrm>
            <a:off x="5386388" y="1941513"/>
            <a:ext cx="823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i="0">
                <a:latin typeface="Arial" charset="0"/>
              </a:rPr>
              <a:t>datagram</a:t>
            </a:r>
          </a:p>
        </p:txBody>
      </p:sp>
      <p:sp>
        <p:nvSpPr>
          <p:cNvPr id="670776" name="Freeform 56"/>
          <p:cNvSpPr>
            <a:spLocks/>
          </p:cNvSpPr>
          <p:nvPr/>
        </p:nvSpPr>
        <p:spPr bwMode="auto">
          <a:xfrm>
            <a:off x="2768600" y="2903538"/>
            <a:ext cx="3883025" cy="447675"/>
          </a:xfrm>
          <a:custGeom>
            <a:avLst/>
            <a:gdLst>
              <a:gd name="T0" fmla="*/ 0 w 2597"/>
              <a:gd name="T1" fmla="*/ 0 h 384"/>
              <a:gd name="T2" fmla="*/ 0 w 2597"/>
              <a:gd name="T3" fmla="*/ 384 h 384"/>
              <a:gd name="T4" fmla="*/ 2597 w 2597"/>
              <a:gd name="T5" fmla="*/ 384 h 384"/>
              <a:gd name="T6" fmla="*/ 2597 w 2597"/>
              <a:gd name="T7" fmla="*/ 18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97" h="384">
                <a:moveTo>
                  <a:pt x="0" y="0"/>
                </a:moveTo>
                <a:lnTo>
                  <a:pt x="0" y="384"/>
                </a:lnTo>
                <a:lnTo>
                  <a:pt x="2597" y="384"/>
                </a:lnTo>
                <a:lnTo>
                  <a:pt x="2597" y="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77" name="Rectangle 57"/>
          <p:cNvSpPr>
            <a:spLocks noChangeArrowheads="1"/>
          </p:cNvSpPr>
          <p:nvPr/>
        </p:nvSpPr>
        <p:spPr bwMode="auto">
          <a:xfrm>
            <a:off x="4681538" y="3419475"/>
            <a:ext cx="717550" cy="16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778" name="Text Box 58"/>
          <p:cNvSpPr txBox="1">
            <a:spLocks noChangeArrowheads="1"/>
          </p:cNvSpPr>
          <p:nvPr/>
        </p:nvSpPr>
        <p:spPr bwMode="auto">
          <a:xfrm>
            <a:off x="4654550" y="3375025"/>
            <a:ext cx="823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i="0">
                <a:latin typeface="Arial" charset="0"/>
              </a:rPr>
              <a:t>datagram</a:t>
            </a:r>
          </a:p>
        </p:txBody>
      </p:sp>
      <p:sp>
        <p:nvSpPr>
          <p:cNvPr id="670779" name="Line 59"/>
          <p:cNvSpPr>
            <a:spLocks noChangeShapeType="1"/>
          </p:cNvSpPr>
          <p:nvPr/>
        </p:nvSpPr>
        <p:spPr bwMode="auto">
          <a:xfrm>
            <a:off x="5654675" y="3511550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80" name="Text Box 60"/>
          <p:cNvSpPr txBox="1">
            <a:spLocks noChangeArrowheads="1"/>
          </p:cNvSpPr>
          <p:nvPr/>
        </p:nvSpPr>
        <p:spPr bwMode="auto">
          <a:xfrm>
            <a:off x="2244725" y="3668713"/>
            <a:ext cx="704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frame</a:t>
            </a:r>
          </a:p>
        </p:txBody>
      </p:sp>
      <p:sp>
        <p:nvSpPr>
          <p:cNvPr id="670781" name="Line 61"/>
          <p:cNvSpPr>
            <a:spLocks noChangeShapeType="1"/>
          </p:cNvSpPr>
          <p:nvPr/>
        </p:nvSpPr>
        <p:spPr bwMode="auto">
          <a:xfrm flipV="1">
            <a:off x="2873375" y="3575050"/>
            <a:ext cx="115570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C7312CD3-2D95-4FD6-AC25-7ABD8AE34B4E}" type="slidenum">
              <a:rPr lang="en-US"/>
              <a:pPr/>
              <a:t>7</a:t>
            </a:fld>
            <a:endParaRPr lang="en-US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Error Detection</a:t>
            </a:r>
          </a:p>
        </p:txBody>
      </p:sp>
      <p:pic>
        <p:nvPicPr>
          <p:cNvPr id="515075" name="Picture 3" descr="521 Error Det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322638"/>
            <a:ext cx="5670550" cy="310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076" name="Text Box 4"/>
          <p:cNvSpPr txBox="1">
            <a:spLocks noChangeArrowheads="1"/>
          </p:cNvSpPr>
          <p:nvPr/>
        </p:nvSpPr>
        <p:spPr bwMode="auto">
          <a:xfrm>
            <a:off x="533400" y="1312863"/>
            <a:ext cx="8331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i="0"/>
              <a:t>EDC= Error Detection and Correction bits (redundancy)</a:t>
            </a:r>
          </a:p>
          <a:p>
            <a:r>
              <a:rPr lang="en-US" sz="2000" i="0"/>
              <a:t>D    = Data protected by error checking, may include header fields </a:t>
            </a:r>
            <a:br>
              <a:rPr lang="en-US" sz="2000" i="0"/>
            </a:br>
            <a:endParaRPr lang="en-US" sz="2000" i="0"/>
          </a:p>
          <a:p>
            <a:pPr>
              <a:buFontTx/>
              <a:buChar char="•"/>
            </a:pPr>
            <a:r>
              <a:rPr lang="en-US" sz="2000" i="0"/>
              <a:t> Error detection not 100% reliable!</a:t>
            </a:r>
          </a:p>
          <a:p>
            <a:pPr lvl="1">
              <a:buFontTx/>
              <a:buChar char="•"/>
            </a:pPr>
            <a:r>
              <a:rPr lang="en-US" sz="2000" i="0"/>
              <a:t> protocol may miss some errors, but rarely</a:t>
            </a:r>
          </a:p>
          <a:p>
            <a:pPr lvl="1">
              <a:buFontTx/>
              <a:buChar char="•"/>
            </a:pPr>
            <a:r>
              <a:rPr lang="en-US" sz="2000" i="0"/>
              <a:t> larger EDC field yields better detection and correction</a:t>
            </a:r>
          </a:p>
        </p:txBody>
      </p:sp>
      <p:sp>
        <p:nvSpPr>
          <p:cNvPr id="515078" name="Rectangle 6"/>
          <p:cNvSpPr>
            <a:spLocks noChangeArrowheads="1"/>
          </p:cNvSpPr>
          <p:nvPr/>
        </p:nvSpPr>
        <p:spPr bwMode="auto">
          <a:xfrm>
            <a:off x="5384800" y="3916363"/>
            <a:ext cx="176213" cy="193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077" name="Text Box 5"/>
          <p:cNvSpPr txBox="1">
            <a:spLocks noChangeArrowheads="1"/>
          </p:cNvSpPr>
          <p:nvPr/>
        </p:nvSpPr>
        <p:spPr bwMode="auto">
          <a:xfrm>
            <a:off x="4773613" y="3873500"/>
            <a:ext cx="942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0">
                <a:latin typeface="Arial" charset="0"/>
              </a:rPr>
              <a:t>otherwise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1FC33CAE-D3F1-4052-B4A2-4179C6245C24}" type="slidenum">
              <a:rPr lang="en-US"/>
              <a:pPr/>
              <a:t>8</a:t>
            </a:fld>
            <a:endParaRPr lang="en-US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3213" y="363538"/>
            <a:ext cx="5334000" cy="838200"/>
          </a:xfrm>
        </p:spPr>
        <p:txBody>
          <a:bodyPr/>
          <a:lstStyle/>
          <a:p>
            <a:r>
              <a:rPr lang="en-US"/>
              <a:t>Parity Checking</a:t>
            </a:r>
          </a:p>
        </p:txBody>
      </p:sp>
      <p:pic>
        <p:nvPicPr>
          <p:cNvPr id="516099" name="Picture 3" descr="522 Single Bit Par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482850"/>
            <a:ext cx="260985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100" name="Text Box 4"/>
          <p:cNvSpPr txBox="1">
            <a:spLocks noChangeArrowheads="1"/>
          </p:cNvSpPr>
          <p:nvPr/>
        </p:nvSpPr>
        <p:spPr bwMode="auto">
          <a:xfrm>
            <a:off x="361950" y="1460500"/>
            <a:ext cx="281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i="0" u="sng">
                <a:solidFill>
                  <a:srgbClr val="FF0000"/>
                </a:solidFill>
              </a:rPr>
              <a:t>Single Bit Parity:</a:t>
            </a:r>
            <a:endParaRPr lang="en-US" sz="2400" b="1" i="0"/>
          </a:p>
          <a:p>
            <a:r>
              <a:rPr lang="en-US" sz="1600" b="1" i="0"/>
              <a:t>Detect single bit errors</a:t>
            </a:r>
            <a:endParaRPr lang="en-US" sz="3200" b="1" i="0"/>
          </a:p>
        </p:txBody>
      </p:sp>
      <p:pic>
        <p:nvPicPr>
          <p:cNvPr id="516101" name="Picture 5" descr="523 Double Bit Par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2220913"/>
            <a:ext cx="375126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102" name="Text Box 6"/>
          <p:cNvSpPr txBox="1">
            <a:spLocks noChangeArrowheads="1"/>
          </p:cNvSpPr>
          <p:nvPr/>
        </p:nvSpPr>
        <p:spPr bwMode="auto">
          <a:xfrm>
            <a:off x="3643313" y="1408113"/>
            <a:ext cx="4095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0" u="sng">
                <a:solidFill>
                  <a:srgbClr val="FF0000"/>
                </a:solidFill>
              </a:rPr>
              <a:t>Two Dimensional Bit Parity</a:t>
            </a:r>
            <a:r>
              <a:rPr lang="en-US" sz="2400" b="1" i="0" u="sng">
                <a:solidFill>
                  <a:srgbClr val="FF0000"/>
                </a:solidFill>
              </a:rPr>
              <a:t>:</a:t>
            </a:r>
            <a:endParaRPr lang="en-US" sz="2400" b="1" i="0"/>
          </a:p>
          <a:p>
            <a:r>
              <a:rPr lang="en-US" sz="1600" b="1" i="0"/>
              <a:t>Detect </a:t>
            </a:r>
            <a:r>
              <a:rPr lang="en-US" sz="1600" b="1"/>
              <a:t>and correct</a:t>
            </a:r>
            <a:r>
              <a:rPr lang="en-US" sz="1600" b="1" i="0"/>
              <a:t> single bit errors</a:t>
            </a:r>
            <a:endParaRPr lang="en-US" sz="3200" b="1" i="0"/>
          </a:p>
        </p:txBody>
      </p:sp>
      <p:sp>
        <p:nvSpPr>
          <p:cNvPr id="516103" name="Oval 7"/>
          <p:cNvSpPr>
            <a:spLocks noChangeArrowheads="1"/>
          </p:cNvSpPr>
          <p:nvPr/>
        </p:nvSpPr>
        <p:spPr bwMode="auto">
          <a:xfrm>
            <a:off x="4354513" y="5222875"/>
            <a:ext cx="146050" cy="1682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104" name="Text Box 8"/>
          <p:cNvSpPr txBox="1">
            <a:spLocks noChangeArrowheads="1"/>
          </p:cNvSpPr>
          <p:nvPr/>
        </p:nvSpPr>
        <p:spPr bwMode="auto">
          <a:xfrm>
            <a:off x="4279900" y="5129213"/>
            <a:ext cx="261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i="0">
                <a:latin typeface="Courier New" pitchFamily="49" charset="0"/>
              </a:rPr>
              <a:t>0</a:t>
            </a:r>
            <a:endParaRPr lang="en-US" i="0"/>
          </a:p>
        </p:txBody>
      </p:sp>
      <p:sp>
        <p:nvSpPr>
          <p:cNvPr id="516105" name="Oval 9"/>
          <p:cNvSpPr>
            <a:spLocks noChangeArrowheads="1"/>
          </p:cNvSpPr>
          <p:nvPr/>
        </p:nvSpPr>
        <p:spPr bwMode="auto">
          <a:xfrm>
            <a:off x="6015038" y="5218113"/>
            <a:ext cx="146050" cy="1682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106" name="Text Box 10"/>
          <p:cNvSpPr txBox="1">
            <a:spLocks noChangeArrowheads="1"/>
          </p:cNvSpPr>
          <p:nvPr/>
        </p:nvSpPr>
        <p:spPr bwMode="auto">
          <a:xfrm>
            <a:off x="5940425" y="5124450"/>
            <a:ext cx="261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i="0">
                <a:latin typeface="Courier New" pitchFamily="49" charset="0"/>
              </a:rPr>
              <a:t>0</a:t>
            </a:r>
            <a:endParaRPr lang="en-US" i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5F8E983A-BF4B-4AA4-B652-CB483F826BC8}" type="slidenum">
              <a:rPr lang="en-US"/>
              <a:pPr/>
              <a:t>9</a:t>
            </a:fld>
            <a:endParaRPr lang="en-US"/>
          </a:p>
        </p:txBody>
      </p:sp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Internet checksum </a:t>
            </a:r>
            <a:r>
              <a:rPr lang="en-US" sz="3200" u="none"/>
              <a:t>(review)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8175" y="2619375"/>
            <a:ext cx="3657600" cy="34956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Sender:</a:t>
            </a:r>
            <a:endParaRPr lang="en-US" sz="2400" dirty="0"/>
          </a:p>
          <a:p>
            <a:r>
              <a:rPr lang="en-US" sz="2000" dirty="0"/>
              <a:t>treat segment contents as sequence of 16-bit integers</a:t>
            </a:r>
          </a:p>
          <a:p>
            <a:r>
              <a:rPr lang="en-US" sz="2000" dirty="0"/>
              <a:t>checksum: addition (1’s complement sum) of segment contents</a:t>
            </a:r>
          </a:p>
          <a:p>
            <a:r>
              <a:rPr lang="en-US" sz="2000" dirty="0"/>
              <a:t>sender puts checksum value into UDP checksum field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517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52700"/>
            <a:ext cx="4057650" cy="34147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u="sng" dirty="0">
                <a:solidFill>
                  <a:srgbClr val="FF0000"/>
                </a:solidFill>
              </a:rPr>
              <a:t>Receiver:</a:t>
            </a:r>
            <a:endParaRPr lang="en-US" sz="2000" dirty="0"/>
          </a:p>
          <a:p>
            <a:r>
              <a:rPr lang="en-US" sz="2000" dirty="0"/>
              <a:t>compute checksum of received segment</a:t>
            </a:r>
          </a:p>
          <a:p>
            <a:r>
              <a:rPr lang="en-US" sz="2000" dirty="0"/>
              <a:t>check if computed checksum equals checksum field value:</a:t>
            </a:r>
          </a:p>
          <a:p>
            <a:pPr lvl="1"/>
            <a:r>
              <a:rPr lang="en-US" sz="2000" dirty="0"/>
              <a:t>NO - error detected</a:t>
            </a:r>
          </a:p>
          <a:p>
            <a:pPr lvl="1"/>
            <a:r>
              <a:rPr lang="en-US" sz="2000" dirty="0"/>
              <a:t>YES - no error detected. </a:t>
            </a:r>
            <a:r>
              <a:rPr lang="en-US" sz="2000" i="1" dirty="0"/>
              <a:t>But maybe errors nonetheless?</a:t>
            </a:r>
            <a:r>
              <a:rPr lang="en-US" sz="2000" dirty="0"/>
              <a:t> </a:t>
            </a:r>
            <a:endParaRPr lang="en-US" sz="1800" dirty="0"/>
          </a:p>
        </p:txBody>
      </p:sp>
      <p:sp>
        <p:nvSpPr>
          <p:cNvPr id="517125" name="Rectangle 5"/>
          <p:cNvSpPr>
            <a:spLocks noChangeArrowheads="1"/>
          </p:cNvSpPr>
          <p:nvPr/>
        </p:nvSpPr>
        <p:spPr bwMode="auto">
          <a:xfrm>
            <a:off x="695325" y="1457325"/>
            <a:ext cx="79248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sz="2400" i="0" u="sng">
                <a:solidFill>
                  <a:srgbClr val="FF0000"/>
                </a:solidFill>
              </a:rPr>
              <a:t>Goal:</a:t>
            </a:r>
            <a:r>
              <a:rPr lang="en-US" sz="2400" i="0"/>
              <a:t> detect “errors” (e.g., flipped bits) in transmitted packet (note: used at transport layer</a:t>
            </a:r>
            <a:r>
              <a:rPr lang="en-US" sz="2400"/>
              <a:t> only</a:t>
            </a:r>
            <a:r>
              <a:rPr lang="en-US" sz="2400" i="0"/>
              <a:t>)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endParaRPr lang="en-US" sz="2400" i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14701</TotalTime>
  <Words>3333</Words>
  <Application>Microsoft Macintosh PowerPoint</Application>
  <PresentationFormat>On-screen Show (4:3)</PresentationFormat>
  <Paragraphs>620</Paragraphs>
  <Slides>34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Default Design</vt:lpstr>
      <vt:lpstr>Clip</vt:lpstr>
      <vt:lpstr>Link Layer: Introduction</vt:lpstr>
      <vt:lpstr>Link layer: context</vt:lpstr>
      <vt:lpstr>Link Layer Services</vt:lpstr>
      <vt:lpstr>Link Layer Services (more)</vt:lpstr>
      <vt:lpstr>Where is the link layer  implemented?</vt:lpstr>
      <vt:lpstr>Adaptors Communicating</vt:lpstr>
      <vt:lpstr>Error Detection</vt:lpstr>
      <vt:lpstr>Parity Checking</vt:lpstr>
      <vt:lpstr>Internet checksum (review)</vt:lpstr>
      <vt:lpstr>Checksumming: Cyclic Redundancy Check</vt:lpstr>
      <vt:lpstr>Multiple Access Links and Protocols</vt:lpstr>
      <vt:lpstr>Multiple Access protocols</vt:lpstr>
      <vt:lpstr>Ideal Multiple Access Protocol</vt:lpstr>
      <vt:lpstr>MAC Protocols: a taxonomy</vt:lpstr>
      <vt:lpstr>Channel Partitioning MAC protocols: TDMA</vt:lpstr>
      <vt:lpstr>Channel Partitioning MAC protocols: FDMA</vt:lpstr>
      <vt:lpstr>Random Access Protocols</vt:lpstr>
      <vt:lpstr>CSMA  (Carrier Sense Multiple Access)</vt:lpstr>
      <vt:lpstr>CSMA collisions</vt:lpstr>
      <vt:lpstr>CSMA/CD (Collision Detection)</vt:lpstr>
      <vt:lpstr>“Taking Turns” MAC protocols</vt:lpstr>
      <vt:lpstr>“Taking Turns” MAC protocols</vt:lpstr>
      <vt:lpstr>“Taking Turns” MAC protocols</vt:lpstr>
      <vt:lpstr>MAC Addresses and ARP</vt:lpstr>
      <vt:lpstr>LAN Addresses and ARP</vt:lpstr>
      <vt:lpstr>LAN Address (more)</vt:lpstr>
      <vt:lpstr>ARP: Address Resolution Protocol</vt:lpstr>
      <vt:lpstr>ARP protocol: Same LAN (network)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Edition, Chapter 5</dc:title>
  <dc:creator>Jim Kurose and Keith Ross</dc:creator>
  <cp:lastModifiedBy>Delvin Defoe</cp:lastModifiedBy>
  <cp:revision>288</cp:revision>
  <cp:lastPrinted>2000-10-23T11:49:35Z</cp:lastPrinted>
  <dcterms:created xsi:type="dcterms:W3CDTF">1999-10-08T19:08:27Z</dcterms:created>
  <dcterms:modified xsi:type="dcterms:W3CDTF">2014-04-29T15:16:17Z</dcterms:modified>
</cp:coreProperties>
</file>