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59" r:id="rId2"/>
    <p:sldId id="480" r:id="rId3"/>
    <p:sldId id="483" r:id="rId4"/>
    <p:sldId id="484" r:id="rId5"/>
    <p:sldId id="485" r:id="rId6"/>
    <p:sldId id="486" r:id="rId7"/>
    <p:sldId id="487" r:id="rId8"/>
    <p:sldId id="488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5783" autoAdjust="0"/>
  </p:normalViewPr>
  <p:slideViewPr>
    <p:cSldViewPr>
      <p:cViewPr varScale="1">
        <p:scale>
          <a:sx n="88" d="100"/>
          <a:sy n="88" d="100"/>
        </p:scale>
        <p:origin x="-22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5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</a:t>
            </a:r>
            <a:r>
              <a:rPr lang="en-US" baseline="0" dirty="0" smtClean="0"/>
              <a:t>his material is largely taken from </a:t>
            </a:r>
            <a:r>
              <a:rPr lang="en-US" i="1" baseline="0" dirty="0" smtClean="0"/>
              <a:t>Robust Java: Exception Handling, Testing and Debugging</a:t>
            </a:r>
            <a:r>
              <a:rPr lang="en-US" baseline="0" dirty="0" smtClean="0"/>
              <a:t>, by Stephen </a:t>
            </a:r>
            <a:r>
              <a:rPr lang="en-US" baseline="0" dirty="0" err="1" smtClean="0"/>
              <a:t>Stelting</a:t>
            </a:r>
            <a:r>
              <a:rPr lang="en-US" baseline="0" dirty="0" smtClean="0"/>
              <a:t>.  Prentice-Hall, 2005.  ISBN 0-13-100852-8.</a:t>
            </a:r>
            <a:endParaRPr lang="en-US" dirty="0" smtClean="0"/>
          </a:p>
          <a:p>
            <a:pPr lvl="0"/>
            <a:endParaRPr lang="en-US" b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12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rest of the list of the options for exception handling was:</a:t>
            </a:r>
          </a:p>
          <a:p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Ask the user or application for input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Use default values or alternate data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Forward control to some other part of the app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Convert the exception to another form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Ignore the problem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Retry the action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Take an alternate or recovery action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Prepare the system for shutdown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53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 manager is optional, for the more complex</a:t>
            </a:r>
            <a:r>
              <a:rPr lang="en-US" baseline="0" dirty="0" smtClean="0"/>
              <a:t> situations where you want to have different loggers enabled.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65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http://download.oracle.com/javase/1.4.2/docs/guide/util/logging/overview.html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51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3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4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7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8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5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5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7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7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blog.hemmings.com/index.php/2010/01/05/lombard-the-great-steam-powered-horse-emancipato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troroadmap.com/2010/06/03/beware-of-the-blob-2010-blobfest-goes-to-eleve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4572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Exception Handling – Logging &amp; Special Situations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733800"/>
            <a:ext cx="3886200" cy="2057400"/>
          </a:xfrm>
        </p:spPr>
        <p:txBody>
          <a:bodyPr>
            <a:norm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Office: </a:t>
            </a:r>
            <a:r>
              <a:rPr lang="en-US" sz="2000" dirty="0" err="1">
                <a:ea typeface="ＭＳ Ｐゴシック"/>
                <a:cs typeface="ＭＳ Ｐゴシック"/>
              </a:rPr>
              <a:t>Moench</a:t>
            </a:r>
            <a:r>
              <a:rPr lang="en-US" sz="2000" dirty="0">
                <a:ea typeface="ＭＳ Ｐゴシック"/>
                <a:cs typeface="ＭＳ Ｐゴシック"/>
              </a:rPr>
              <a:t> Room F220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Phone: (812) 877-8974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876800" y="583049"/>
            <a:ext cx="3962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Below</a:t>
            </a:r>
            <a:r>
              <a:rPr lang="en-US" sz="1400" dirty="0" smtClean="0"/>
              <a:t> - Logging has always been its own world.  Here a “log hauler” engine built before 1918 pulls 8 sleds of logs out of the woods at 3-4 mph!  </a:t>
            </a:r>
            <a:r>
              <a:rPr lang="en-US" sz="1400" dirty="0"/>
              <a:t>From </a:t>
            </a:r>
            <a:r>
              <a:rPr lang="en-US" sz="1400" dirty="0">
                <a:hlinkClick r:id="rId5"/>
              </a:rPr>
              <a:t>http://blog.hemmings.com/index.php/2010/01/05/lombard-the-great-steam-powered-horse-emancipator</a:t>
            </a:r>
            <a:r>
              <a:rPr lang="en-US" sz="1400" dirty="0" smtClean="0">
                <a:hlinkClick r:id="rId5"/>
              </a:rPr>
              <a:t>/</a:t>
            </a:r>
            <a:r>
              <a:rPr lang="en-US" sz="1400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526" y="2390775"/>
            <a:ext cx="428625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274638"/>
            <a:ext cx="5176517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Last week we saw…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5562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Exception handling </a:t>
            </a:r>
            <a:br>
              <a:rPr lang="en-US" dirty="0" smtClean="0"/>
            </a:br>
            <a:r>
              <a:rPr lang="en-US" dirty="0" smtClean="0"/>
              <a:t>principles --</a:t>
            </a:r>
          </a:p>
          <a:p>
            <a:pPr lvl="1"/>
            <a:r>
              <a:rPr lang="en-US" dirty="0" smtClean="0"/>
              <a:t>Handling unusual stuff</a:t>
            </a:r>
          </a:p>
          <a:p>
            <a:pPr lvl="1"/>
            <a:r>
              <a:rPr lang="en-US" dirty="0" smtClean="0"/>
              <a:t>Making your project into a </a:t>
            </a:r>
            <a:br>
              <a:rPr lang="en-US" dirty="0" smtClean="0"/>
            </a:br>
            <a:r>
              <a:rPr lang="en-US" dirty="0" smtClean="0"/>
              <a:t>product by doing so</a:t>
            </a:r>
          </a:p>
          <a:p>
            <a:pPr lvl="1"/>
            <a:r>
              <a:rPr lang="en-US" dirty="0" smtClean="0"/>
              <a:t>Need to be systematic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Language facilities for this –</a:t>
            </a:r>
          </a:p>
          <a:p>
            <a:pPr lvl="1"/>
            <a:r>
              <a:rPr lang="en-US" dirty="0" smtClean="0"/>
              <a:t>Some like Java give lots of help</a:t>
            </a:r>
          </a:p>
          <a:p>
            <a:pPr lvl="1"/>
            <a:r>
              <a:rPr lang="en-US" dirty="0" smtClean="0"/>
              <a:t>Handling of exceptions is a lot like handling of threading</a:t>
            </a:r>
          </a:p>
          <a:p>
            <a:pPr lvl="2"/>
            <a:r>
              <a:rPr lang="en-US" dirty="0" smtClean="0"/>
              <a:t>The program jumps out of its “normal” sequence when things happen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27035" y="2732782"/>
            <a:ext cx="29121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Above</a:t>
            </a:r>
            <a:r>
              <a:rPr lang="en-US" sz="1600" dirty="0" smtClean="0"/>
              <a:t> – In exception situations unusual things happen.  Here, The Blob goes after the Colonial Theater.  </a:t>
            </a:r>
            <a:r>
              <a:rPr lang="en-US" sz="1600" dirty="0"/>
              <a:t>From </a:t>
            </a:r>
            <a:r>
              <a:rPr lang="en-US" sz="1600" dirty="0">
                <a:hlinkClick r:id="rId3"/>
              </a:rPr>
              <a:t>http://retroroadmap.com/2010/06/03/beware-of-the-blob-2010-blobfest-goes-to-eleven</a:t>
            </a:r>
            <a:r>
              <a:rPr lang="en-US" sz="1600" dirty="0" smtClean="0">
                <a:hlinkClick r:id="rId3"/>
              </a:rPr>
              <a:t>/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"/>
            <a:ext cx="4238625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518599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Q4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Like “chaining exceptions” last week –</a:t>
            </a:r>
          </a:p>
          <a:p>
            <a:pPr lvl="1"/>
            <a:r>
              <a:rPr lang="en-US" dirty="0" smtClean="0"/>
              <a:t>It’s a way to handle a zillion different exceptions in a consistent way</a:t>
            </a:r>
          </a:p>
          <a:p>
            <a:r>
              <a:rPr lang="en-US" dirty="0" smtClean="0"/>
              <a:t>It’s also one of the basic ways to handle exceptions.  From the list we first discussed.</a:t>
            </a:r>
          </a:p>
          <a:p>
            <a:r>
              <a:rPr lang="en-US" dirty="0" smtClean="0"/>
              <a:t>Notice that logging doesn’t give the user or operator “notice” unless you make that happen</a:t>
            </a:r>
          </a:p>
          <a:p>
            <a:pPr lvl="1"/>
            <a:r>
              <a:rPr lang="en-US" dirty="0" smtClean="0"/>
              <a:t>When would you </a:t>
            </a:r>
            <a:r>
              <a:rPr lang="en-US" i="1" dirty="0" smtClean="0"/>
              <a:t>not</a:t>
            </a:r>
            <a:r>
              <a:rPr lang="en-US" dirty="0" smtClean="0"/>
              <a:t> want to do that?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18599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Q5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436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There’s a standardized API for this</a:t>
            </a:r>
          </a:p>
          <a:p>
            <a:pPr lvl="1"/>
            <a:r>
              <a:rPr lang="en-US" dirty="0" smtClean="0"/>
              <a:t>Can output to </a:t>
            </a:r>
            <a:r>
              <a:rPr lang="en-US" dirty="0" err="1" smtClean="0"/>
              <a:t>System.out</a:t>
            </a:r>
            <a:endParaRPr lang="en-US" dirty="0" smtClean="0"/>
          </a:p>
          <a:p>
            <a:pPr lvl="1"/>
            <a:r>
              <a:rPr lang="en-US" dirty="0" smtClean="0"/>
              <a:t>Can use a third-party logging framework</a:t>
            </a:r>
          </a:p>
          <a:p>
            <a:pPr lvl="1"/>
            <a:r>
              <a:rPr lang="en-US" dirty="0" smtClean="0"/>
              <a:t>Can develop a custom API for a project</a:t>
            </a:r>
          </a:p>
          <a:p>
            <a:pPr lvl="1"/>
            <a:r>
              <a:rPr lang="en-US" dirty="0" smtClean="0"/>
              <a:t>Suitable for distributed systems</a:t>
            </a:r>
          </a:p>
          <a:p>
            <a:pPr lvl="1"/>
            <a:r>
              <a:rPr lang="en-US" dirty="0" smtClean="0"/>
              <a:t>Provides a standard set of logging tools for big systems</a:t>
            </a:r>
          </a:p>
          <a:p>
            <a:pPr lvl="1"/>
            <a:r>
              <a:rPr lang="en-US" dirty="0" smtClean="0"/>
              <a:t>It’s thread-safe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8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88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Loggers</a:t>
            </a:r>
          </a:p>
          <a:p>
            <a:pPr lvl="1"/>
            <a:r>
              <a:rPr lang="en-US" sz="2400" dirty="0" smtClean="0"/>
              <a:t>Provide standard log methods to apps</a:t>
            </a:r>
          </a:p>
          <a:p>
            <a:r>
              <a:rPr lang="en-US" sz="2800" dirty="0" smtClean="0"/>
              <a:t>Handlers</a:t>
            </a:r>
          </a:p>
          <a:p>
            <a:pPr lvl="1"/>
            <a:r>
              <a:rPr lang="en-US" sz="2400" dirty="0" smtClean="0"/>
              <a:t>Perform the actual logging functions</a:t>
            </a:r>
          </a:p>
          <a:p>
            <a:r>
              <a:rPr lang="en-US" sz="2800" dirty="0" smtClean="0"/>
              <a:t>Filters</a:t>
            </a:r>
          </a:p>
          <a:p>
            <a:pPr lvl="1"/>
            <a:r>
              <a:rPr lang="en-US" sz="2400" dirty="0" smtClean="0"/>
              <a:t>Can make decisions about what’s actually logged</a:t>
            </a:r>
          </a:p>
          <a:p>
            <a:r>
              <a:rPr lang="en-US" sz="2800" dirty="0" smtClean="0"/>
              <a:t>A log manager can be created for repeated calls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447800" y="5410200"/>
            <a:ext cx="1371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extBox 4"/>
          <p:cNvSpPr txBox="1"/>
          <p:nvPr/>
        </p:nvSpPr>
        <p:spPr>
          <a:xfrm>
            <a:off x="1600200" y="5486400"/>
            <a:ext cx="1014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Log manager</a:t>
            </a:r>
            <a:endParaRPr lang="en-US" sz="1800" dirty="0"/>
          </a:p>
        </p:txBody>
      </p:sp>
      <p:sp>
        <p:nvSpPr>
          <p:cNvPr id="6" name="Rounded Rectangle 5"/>
          <p:cNvSpPr/>
          <p:nvPr/>
        </p:nvSpPr>
        <p:spPr>
          <a:xfrm>
            <a:off x="3200400" y="5410200"/>
            <a:ext cx="1371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Box 6"/>
          <p:cNvSpPr txBox="1"/>
          <p:nvPr/>
        </p:nvSpPr>
        <p:spPr>
          <a:xfrm>
            <a:off x="3404861" y="5562600"/>
            <a:ext cx="101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Logger</a:t>
            </a:r>
            <a:endParaRPr lang="en-US" sz="1800" dirty="0"/>
          </a:p>
        </p:txBody>
      </p:sp>
      <p:sp>
        <p:nvSpPr>
          <p:cNvPr id="8" name="Rounded Rectangle 7"/>
          <p:cNvSpPr/>
          <p:nvPr/>
        </p:nvSpPr>
        <p:spPr>
          <a:xfrm>
            <a:off x="5029200" y="5410200"/>
            <a:ext cx="1371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Box 8"/>
          <p:cNvSpPr txBox="1"/>
          <p:nvPr/>
        </p:nvSpPr>
        <p:spPr>
          <a:xfrm>
            <a:off x="5233661" y="5562600"/>
            <a:ext cx="101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Handler</a:t>
            </a:r>
            <a:endParaRPr lang="en-US" sz="1800" dirty="0"/>
          </a:p>
        </p:txBody>
      </p:sp>
      <p:sp>
        <p:nvSpPr>
          <p:cNvPr id="10" name="Rounded Rectangle 9"/>
          <p:cNvSpPr/>
          <p:nvPr/>
        </p:nvSpPr>
        <p:spPr>
          <a:xfrm>
            <a:off x="6781800" y="5410200"/>
            <a:ext cx="1371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6871880" y="5558135"/>
            <a:ext cx="101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Filter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562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Exception</a:t>
            </a:r>
            <a:endParaRPr lang="en-US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8305800" y="55742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Log</a:t>
            </a:r>
            <a:endParaRPr lang="en-US" sz="18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143000" y="5791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895600" y="5791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724400" y="5791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477000" y="5791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229600" y="5791200"/>
            <a:ext cx="3048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408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One-time logging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Logger </a:t>
            </a:r>
            <a:r>
              <a:rPr lang="en-US" sz="2800" dirty="0" err="1" smtClean="0"/>
              <a:t>simpleLogger</a:t>
            </a:r>
            <a:r>
              <a:rPr lang="en-US" sz="2800" dirty="0" smtClean="0"/>
              <a:t> = </a:t>
            </a:r>
            <a:r>
              <a:rPr lang="en-US" sz="2800" dirty="0" err="1" smtClean="0"/>
              <a:t>Logger.getAnonymousLogger</a:t>
            </a:r>
            <a:r>
              <a:rPr lang="en-US" sz="2800" dirty="0" smtClean="0"/>
              <a:t>();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Then logging calls the method “log” on this object.</a:t>
            </a:r>
          </a:p>
          <a:p>
            <a:pPr lvl="1"/>
            <a:r>
              <a:rPr lang="en-US" sz="2400" dirty="0" smtClean="0"/>
              <a:t>Passes a string describing the exception</a:t>
            </a:r>
          </a:p>
          <a:p>
            <a:pPr lvl="1"/>
            <a:r>
              <a:rPr lang="en-US" sz="2400" dirty="0" smtClean="0"/>
              <a:t>Builds the log for later analysis after a run, etc.</a:t>
            </a:r>
          </a:p>
          <a:p>
            <a:pPr lvl="1"/>
            <a:r>
              <a:rPr lang="en-US" sz="2400" dirty="0" smtClean="0"/>
              <a:t>Can also add “logging” level to a log call</a:t>
            </a:r>
          </a:p>
          <a:p>
            <a:pPr lvl="2"/>
            <a:r>
              <a:rPr lang="en-US" sz="2000" dirty="0" smtClean="0"/>
              <a:t>Like  </a:t>
            </a:r>
            <a:r>
              <a:rPr lang="en-US" sz="2000" dirty="0" err="1" smtClean="0"/>
              <a:t>Level.SEVERE</a:t>
            </a:r>
            <a:endParaRPr lang="en-US" sz="2000" dirty="0" smtClean="0"/>
          </a:p>
          <a:p>
            <a:r>
              <a:rPr lang="en-US" sz="2800" dirty="0" smtClean="0"/>
              <a:t>Filters – can restrict errors to those of sufficient importance</a:t>
            </a:r>
          </a:p>
          <a:p>
            <a:pPr lvl="1"/>
            <a:r>
              <a:rPr lang="en-US" sz="2400" dirty="0" err="1" smtClean="0"/>
              <a:t>SimpleLogger.setLevel</a:t>
            </a:r>
            <a:r>
              <a:rPr lang="en-US" sz="2400" dirty="0" smtClean="0"/>
              <a:t>(</a:t>
            </a:r>
            <a:r>
              <a:rPr lang="en-US" sz="2400" dirty="0" err="1" smtClean="0"/>
              <a:t>Level.WARNING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Won’t log anything less than a WARNING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518599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Q6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004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274638"/>
            <a:ext cx="396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it looks like in action…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0323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package </a:t>
            </a:r>
            <a:r>
              <a:rPr lang="en-US" sz="2000" dirty="0" err="1"/>
              <a:t>com.wombat</a:t>
            </a:r>
            <a:r>
              <a:rPr lang="en-US" sz="2000" dirty="0"/>
              <a:t>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public </a:t>
            </a:r>
            <a:r>
              <a:rPr lang="en-US" sz="2000" dirty="0"/>
              <a:t>class Nose{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// </a:t>
            </a:r>
            <a:r>
              <a:rPr lang="en-US" sz="2000" dirty="0"/>
              <a:t>Obtain a suitable logger.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private </a:t>
            </a:r>
            <a:r>
              <a:rPr lang="en-US" sz="2000" dirty="0"/>
              <a:t>static Logger </a:t>
            </a:r>
            <a:r>
              <a:rPr lang="en-US" sz="2000" dirty="0" err="1"/>
              <a:t>logger</a:t>
            </a:r>
            <a:r>
              <a:rPr lang="en-US" sz="2000" dirty="0"/>
              <a:t> </a:t>
            </a:r>
            <a:r>
              <a:rPr lang="en-US" sz="2000" dirty="0" smtClean="0"/>
              <a:t>=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Logger.getLogger</a:t>
            </a:r>
            <a:r>
              <a:rPr lang="en-US" sz="2000" dirty="0"/>
              <a:t>("</a:t>
            </a:r>
            <a:r>
              <a:rPr lang="en-US" sz="2000" dirty="0" err="1"/>
              <a:t>com.wombat.nose</a:t>
            </a:r>
            <a:r>
              <a:rPr lang="en-US" sz="2000" dirty="0"/>
              <a:t>");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public </a:t>
            </a:r>
            <a:r>
              <a:rPr lang="en-US" sz="2000" dirty="0"/>
              <a:t>static void main(String </a:t>
            </a:r>
            <a:r>
              <a:rPr lang="en-US" sz="2000" dirty="0" err="1"/>
              <a:t>argv</a:t>
            </a:r>
            <a:r>
              <a:rPr lang="en-US" sz="2000" dirty="0"/>
              <a:t>[]){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// </a:t>
            </a:r>
            <a:r>
              <a:rPr lang="en-US" sz="2000" dirty="0"/>
              <a:t>Log a FINE tracing message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logger.fine</a:t>
            </a:r>
            <a:r>
              <a:rPr lang="en-US" sz="2000" dirty="0"/>
              <a:t>("doing stuff");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try</a:t>
            </a:r>
            <a:r>
              <a:rPr lang="en-US" sz="2000" dirty="0"/>
              <a:t>{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</a:t>
            </a:r>
            <a:r>
              <a:rPr lang="en-US" sz="2000" dirty="0" err="1" smtClean="0"/>
              <a:t>Wombat.sneeze</a:t>
            </a:r>
            <a:r>
              <a:rPr lang="en-US" sz="2000" dirty="0"/>
              <a:t>();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} </a:t>
            </a:r>
            <a:r>
              <a:rPr lang="en-US" sz="2000" dirty="0"/>
              <a:t>catch (Error ex){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// </a:t>
            </a:r>
            <a:r>
              <a:rPr lang="en-US" sz="2000" dirty="0"/>
              <a:t>Log the error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logger.log(</a:t>
            </a:r>
            <a:r>
              <a:rPr lang="en-US" sz="2000" dirty="0" err="1" smtClean="0"/>
              <a:t>Level.WARNING</a:t>
            </a:r>
            <a:r>
              <a:rPr lang="en-US" sz="2000" dirty="0" err="1"/>
              <a:t>,"trouble</a:t>
            </a:r>
            <a:r>
              <a:rPr lang="en-US" sz="2000" dirty="0"/>
              <a:t> </a:t>
            </a:r>
            <a:r>
              <a:rPr lang="en-US" sz="2000" dirty="0" err="1"/>
              <a:t>sneezing",ex</a:t>
            </a:r>
            <a:r>
              <a:rPr lang="en-US" sz="2000" dirty="0"/>
              <a:t>);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}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logger.fine</a:t>
            </a:r>
            <a:r>
              <a:rPr lang="en-US" sz="2000" dirty="0"/>
              <a:t>("done");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} </a:t>
            </a:r>
          </a:p>
          <a:p>
            <a:pPr marL="0" indent="0">
              <a:buNone/>
            </a:pPr>
            <a:r>
              <a:rPr lang="en-US" sz="2000" dirty="0" smtClean="0"/>
              <a:t>}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8249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special situations - 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use these in unit testing Java code:</a:t>
            </a:r>
          </a:p>
          <a:p>
            <a:pPr lvl="1"/>
            <a:r>
              <a:rPr lang="en-US" dirty="0" smtClean="0"/>
              <a:t>assert [logical condition]; , or</a:t>
            </a:r>
          </a:p>
          <a:p>
            <a:pPr lvl="1"/>
            <a:r>
              <a:rPr lang="en-US" dirty="0"/>
              <a:t>assert [logical condition</a:t>
            </a:r>
            <a:r>
              <a:rPr lang="en-US" dirty="0" smtClean="0"/>
              <a:t>] : [expression];</a:t>
            </a:r>
            <a:endParaRPr lang="en-US" dirty="0"/>
          </a:p>
          <a:p>
            <a:r>
              <a:rPr lang="en-US" dirty="0" smtClean="0"/>
              <a:t>Allows you to test for “invariants”</a:t>
            </a:r>
          </a:p>
          <a:p>
            <a:r>
              <a:rPr lang="en-US" dirty="0" smtClean="0"/>
              <a:t>Can enable / disable with switches like -</a:t>
            </a:r>
            <a:r>
              <a:rPr lang="en-US" dirty="0" err="1" smtClean="0"/>
              <a:t>ea</a:t>
            </a:r>
            <a:endParaRPr lang="en-US" dirty="0" smtClean="0"/>
          </a:p>
          <a:p>
            <a:r>
              <a:rPr lang="en-US" dirty="0" smtClean="0"/>
              <a:t>Also useful to test for preconditions, </a:t>
            </a:r>
            <a:r>
              <a:rPr lang="en-US" dirty="0" err="1" smtClean="0"/>
              <a:t>postconditions</a:t>
            </a:r>
            <a:r>
              <a:rPr lang="en-US" dirty="0" smtClean="0"/>
              <a:t>, and status in a production system</a:t>
            </a:r>
          </a:p>
          <a:p>
            <a:pPr lvl="1"/>
            <a:r>
              <a:rPr lang="en-US" dirty="0" smtClean="0"/>
              <a:t>Like running it when you’re watching!</a:t>
            </a:r>
          </a:p>
          <a:p>
            <a:pPr lvl="1"/>
            <a:r>
              <a:rPr lang="en-US" dirty="0" smtClean="0"/>
              <a:t>Need to enable, so </a:t>
            </a:r>
          </a:p>
          <a:p>
            <a:pPr lvl="1"/>
            <a:r>
              <a:rPr lang="en-US" dirty="0" smtClean="0"/>
              <a:t>Don’t use in place of regular validity checks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18599" y="6019800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Q7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410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47552</TotalTime>
  <Words>594</Words>
  <Application>Microsoft Office PowerPoint</Application>
  <PresentationFormat>On-screen Show (4:3)</PresentationFormat>
  <Paragraphs>104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Software Construction  and Evolution - CSSE 375  Exception Handling – Logging &amp; Special Situations</vt:lpstr>
      <vt:lpstr>Last week we saw…</vt:lpstr>
      <vt:lpstr>Logging</vt:lpstr>
      <vt:lpstr>Logging in Java</vt:lpstr>
      <vt:lpstr>How it works in Java</vt:lpstr>
      <vt:lpstr>Example – One-time logging operation</vt:lpstr>
      <vt:lpstr>What it looks like in action…</vt:lpstr>
      <vt:lpstr>Other special situations - Assertions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219</cp:revision>
  <cp:lastPrinted>2010-05-13T14:23:20Z</cp:lastPrinted>
  <dcterms:created xsi:type="dcterms:W3CDTF">2010-05-10T02:14:26Z</dcterms:created>
  <dcterms:modified xsi:type="dcterms:W3CDTF">2014-04-28T21:57:17Z</dcterms:modified>
</cp:coreProperties>
</file>