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59" r:id="rId2"/>
    <p:sldId id="480" r:id="rId3"/>
    <p:sldId id="483" r:id="rId4"/>
    <p:sldId id="484" r:id="rId5"/>
    <p:sldId id="485" r:id="rId6"/>
    <p:sldId id="486" r:id="rId7"/>
  </p:sldIdLst>
  <p:sldSz cx="9144000" cy="6858000" type="screen4x3"/>
  <p:notesSz cx="7315200" cy="96012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5106" autoAdjust="0"/>
  </p:normalViewPr>
  <p:slideViewPr>
    <p:cSldViewPr>
      <p:cViewPr varScale="1">
        <p:scale>
          <a:sx n="100" d="100"/>
          <a:sy n="100" d="100"/>
        </p:scale>
        <p:origin x="-186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</a:t>
            </a:r>
            <a:r>
              <a:rPr lang="en-US" baseline="0" dirty="0" smtClean="0"/>
              <a:t>his material is largely taken from </a:t>
            </a:r>
            <a:r>
              <a:rPr lang="en-US" baseline="0" dirty="0" err="1" smtClean="0"/>
              <a:t>Ch</a:t>
            </a:r>
            <a:r>
              <a:rPr lang="en-US" baseline="0" dirty="0" smtClean="0"/>
              <a:t> 6 of </a:t>
            </a:r>
            <a:r>
              <a:rPr lang="en-US" i="1" baseline="0" dirty="0" smtClean="0"/>
              <a:t>Robust Java: Exception Handling, Testing and Debugging</a:t>
            </a:r>
            <a:r>
              <a:rPr lang="en-US" baseline="0" dirty="0" smtClean="0"/>
              <a:t>, by Stephen </a:t>
            </a:r>
            <a:r>
              <a:rPr lang="en-US" baseline="0" dirty="0" err="1" smtClean="0"/>
              <a:t>Stelting</a:t>
            </a:r>
            <a:r>
              <a:rPr lang="en-US" baseline="0" dirty="0" smtClean="0"/>
              <a:t>.  Prentice-Hall, 2005.  ISBN 0-13-100852-8.</a:t>
            </a:r>
            <a:endParaRPr lang="en-US" dirty="0" smtClean="0"/>
          </a:p>
          <a:p>
            <a:pPr lvl="0"/>
            <a:endParaRPr lang="en-US" b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choices are:</a:t>
            </a:r>
          </a:p>
          <a:p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Handle exceptions as you encounter the need</a:t>
            </a:r>
            <a:r>
              <a:rPr lang="en-US" baseline="0" dirty="0" smtClean="0"/>
              <a:t> to do this.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Do a limited redesign when you need to add something more general, like logging.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Redesign the whole thing because you didn’t consider the “exception half” of the system!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12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http://www.qualitytrainingportal.com/resources/fmea/fmea_10step_dfmea.htm for a systematic approach to DFMEA.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7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Spreadsheet above is from</a:t>
            </a:r>
            <a:r>
              <a:rPr lang="en-US" baseline="0" dirty="0" smtClean="0"/>
              <a:t> http://www.qimacros.com/free-lean-six-sigma-tips/fmea.html.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Spreadsheet under Resources is from www.drivehq.com...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See also examples at:</a:t>
            </a:r>
          </a:p>
          <a:p>
            <a:endParaRPr lang="en-US" baseline="0" dirty="0" smtClean="0"/>
          </a:p>
          <a:p>
            <a:r>
              <a:rPr lang="en-US" dirty="0" smtClean="0"/>
              <a:t>http://www.fmeainfocentre.com/examples/xfmea_dfmea.pdf</a:t>
            </a:r>
          </a:p>
          <a:p>
            <a:endParaRPr lang="en-US" dirty="0" smtClean="0"/>
          </a:p>
          <a:p>
            <a:r>
              <a:rPr lang="en-US" dirty="0" smtClean="0"/>
              <a:t>http://www.qpatraining.com/free-resources/dfmea-steps.html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99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have</a:t>
            </a:r>
            <a:r>
              <a:rPr lang="en-US" baseline="0" dirty="0" smtClean="0"/>
              <a:t> to decide which of those two to do!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2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51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3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4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7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8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7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7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www.computersplace.com/the-exception-handling-application-block-microsoft-enterprise-library-50/ne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splace.com/the-exception-handling-application-block-microsoft-enterprise-library-50/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52400" y="76200"/>
            <a:ext cx="4572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2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2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Exception Handling – Design</a:t>
            </a:r>
            <a:endParaRPr lang="en-US" sz="36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3733800"/>
            <a:ext cx="3886200" cy="2057400"/>
          </a:xfrm>
        </p:spPr>
        <p:txBody>
          <a:bodyPr>
            <a:norm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Office: </a:t>
            </a:r>
            <a:r>
              <a:rPr lang="en-US" sz="2000" dirty="0" err="1">
                <a:ea typeface="ＭＳ Ｐゴシック"/>
                <a:cs typeface="ＭＳ Ｐゴシック"/>
              </a:rPr>
              <a:t>Moench</a:t>
            </a:r>
            <a:r>
              <a:rPr lang="en-US" sz="2000" dirty="0">
                <a:ea typeface="ＭＳ Ｐゴシック"/>
                <a:cs typeface="ＭＳ Ｐゴシック"/>
              </a:rPr>
              <a:t> Room F220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Phone: (812) 877-8974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105399" y="278249"/>
            <a:ext cx="34290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Below</a:t>
            </a:r>
            <a:r>
              <a:rPr lang="en-US" sz="1400" dirty="0" smtClean="0"/>
              <a:t> – Example of a basic set of policies for handling classes of errors.  </a:t>
            </a:r>
            <a:r>
              <a:rPr lang="en-US" sz="1400" dirty="0"/>
              <a:t>From </a:t>
            </a:r>
            <a:r>
              <a:rPr lang="en-US" sz="1400" dirty="0">
                <a:hlinkClick r:id="rId5"/>
              </a:rPr>
              <a:t>http://</a:t>
            </a:r>
            <a:r>
              <a:rPr lang="en-US" sz="1400" dirty="0" smtClean="0">
                <a:hlinkClick r:id="rId5"/>
              </a:rPr>
              <a:t>www.computersplace.com/the-exception-handling-application-block-microsoft-enterprise-library-50/net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958848"/>
            <a:ext cx="4600575" cy="421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199" y="381000"/>
            <a:ext cx="480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you make exception handling systematic?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44958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We’ve been talking about programming techniques to handle exceptions.</a:t>
            </a:r>
          </a:p>
          <a:p>
            <a:r>
              <a:rPr lang="en-US" sz="2800" dirty="0" smtClean="0"/>
              <a:t>But you have to step back to design, if you want to “add” better exception handling.</a:t>
            </a:r>
          </a:p>
          <a:p>
            <a:r>
              <a:rPr lang="en-US" sz="2800" dirty="0" smtClean="0"/>
              <a:t>And, of course, this should have been done in the design phase!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52578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Above</a:t>
            </a:r>
            <a:r>
              <a:rPr lang="en-US" sz="1200" dirty="0" smtClean="0"/>
              <a:t> – The design of exception handling should be a part of overall decision making about the system design.  Here you see examples of key design decisions.  </a:t>
            </a:r>
            <a:r>
              <a:rPr lang="en-US" sz="1200" dirty="0"/>
              <a:t>From </a:t>
            </a:r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www.computersplace.com/the-exception-handling-application-block-microsoft-enterprise-library-50/net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"/>
            <a:ext cx="4286250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9"/>
          <p:cNvSpPr txBox="1"/>
          <p:nvPr/>
        </p:nvSpPr>
        <p:spPr>
          <a:xfrm>
            <a:off x="8534400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Q8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DFMEA in designing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DFMEA = Design Failure mode and Effect </a:t>
            </a:r>
            <a:r>
              <a:rPr lang="en-US" dirty="0" smtClean="0"/>
              <a:t>Analysis</a:t>
            </a:r>
          </a:p>
          <a:p>
            <a:r>
              <a:rPr lang="en-US" dirty="0" smtClean="0"/>
              <a:t>Used by engineers in many fields</a:t>
            </a:r>
          </a:p>
          <a:p>
            <a:r>
              <a:rPr lang="en-US" dirty="0" smtClean="0"/>
              <a:t>Steps: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down the functions your system does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down how each can fail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Write down risk (frequency) and severity of each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Identify causes of ones you care about!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Describe how each exception is detected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What’s in place to control this failure?</a:t>
            </a:r>
          </a:p>
          <a:p>
            <a:r>
              <a:rPr lang="en-US" dirty="0" smtClean="0"/>
              <a:t>Use as a guide for how to address exceptions systematically</a:t>
            </a:r>
            <a:endParaRPr lang="en-US" dirty="0"/>
          </a:p>
        </p:txBody>
      </p:sp>
      <p:sp>
        <p:nvSpPr>
          <p:cNvPr id="4" name="TextBox 19"/>
          <p:cNvSpPr txBox="1"/>
          <p:nvPr/>
        </p:nvSpPr>
        <p:spPr>
          <a:xfrm>
            <a:off x="8458200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Q9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17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DFMEA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A typical spreadsheet used for this: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Need to calculate “RPN” = “Risk Priority Number” = Severity x Occurrence x Detection.  Each is on a 1-10 scale.  “Detection” means ability of design controls to prevent or detect this kind of failure.</a:t>
            </a:r>
          </a:p>
          <a:p>
            <a:r>
              <a:rPr lang="en-US" sz="2400" dirty="0"/>
              <a:t>See “Sample DFMEA.xls</a:t>
            </a:r>
            <a:r>
              <a:rPr lang="en-US" sz="2400" dirty="0" smtClean="0"/>
              <a:t>” under Resources on the course website.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6817492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9"/>
          <p:cNvSpPr txBox="1"/>
          <p:nvPr/>
        </p:nvSpPr>
        <p:spPr>
          <a:xfrm>
            <a:off x="8382000" y="6019800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Q10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6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software…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Every sequence of business actions (every use case) can be described in terms of likely failure scenarios.</a:t>
            </a:r>
          </a:p>
          <a:p>
            <a:pPr lvl="1"/>
            <a:r>
              <a:rPr lang="en-US" dirty="0" smtClean="0"/>
              <a:t>These you can rate, as in DFMEA</a:t>
            </a:r>
          </a:p>
          <a:p>
            <a:r>
              <a:rPr lang="en-US" dirty="0" smtClean="0"/>
              <a:t>In the associated software, there are “failure points” related to these possible business events</a:t>
            </a:r>
          </a:p>
          <a:p>
            <a:r>
              <a:rPr lang="en-US" dirty="0" smtClean="0"/>
              <a:t>Two general approaches to each one: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to prevent it from occurring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to handle it if it occurs</a:t>
            </a:r>
            <a:endParaRPr lang="en-US" dirty="0"/>
          </a:p>
        </p:txBody>
      </p:sp>
      <p:sp>
        <p:nvSpPr>
          <p:cNvPr id="4" name="TextBox 19"/>
          <p:cNvSpPr txBox="1"/>
          <p:nvPr/>
        </p:nvSpPr>
        <p:spPr>
          <a:xfrm>
            <a:off x="8382000" y="6019800"/>
            <a:ext cx="617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Q11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exception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Don’t try to handle everything</a:t>
            </a:r>
          </a:p>
          <a:p>
            <a:pPr lvl="1"/>
            <a:r>
              <a:rPr lang="en-US" dirty="0" smtClean="0"/>
              <a:t>Use something like DFMEA to pick the big ones</a:t>
            </a:r>
          </a:p>
          <a:p>
            <a:pPr lvl="1"/>
            <a:r>
              <a:rPr lang="en-US" dirty="0" smtClean="0"/>
              <a:t>Have an overall goal, like </a:t>
            </a:r>
          </a:p>
          <a:p>
            <a:pPr lvl="2"/>
            <a:r>
              <a:rPr lang="en-US" dirty="0" smtClean="0"/>
              <a:t>“How reliable overall?” or</a:t>
            </a:r>
          </a:p>
          <a:p>
            <a:pPr lvl="2"/>
            <a:r>
              <a:rPr lang="en-US" dirty="0" smtClean="0"/>
              <a:t>“What’s the cost of errors to the business?”</a:t>
            </a:r>
          </a:p>
          <a:p>
            <a:r>
              <a:rPr lang="en-US" dirty="0" smtClean="0"/>
              <a:t>Broadcast errors only when more universal awareness is needed (like “throwing”)</a:t>
            </a:r>
          </a:p>
          <a:p>
            <a:r>
              <a:rPr lang="en-US" dirty="0" smtClean="0"/>
              <a:t>Put all exceptions in terms that can be understood</a:t>
            </a:r>
          </a:p>
          <a:p>
            <a:r>
              <a:rPr lang="en-US" dirty="0" smtClean="0"/>
              <a:t>Handle at the time exceptions occur (which is an issue if you only long them)</a:t>
            </a:r>
          </a:p>
          <a:p>
            <a:r>
              <a:rPr lang="en-US" dirty="0" smtClean="0"/>
              <a:t>Design for “how the exception affects this object’s contract with the outside world”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4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47530</TotalTime>
  <Words>560</Words>
  <Application>Microsoft Office PowerPoint</Application>
  <PresentationFormat>On-screen Show (4:3)</PresentationFormat>
  <Paragraphs>78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Software Construction  and Evolution - CSSE 375  Exception Handling – Design</vt:lpstr>
      <vt:lpstr>How do you make exception handling systematic?</vt:lpstr>
      <vt:lpstr>Use DFMEA in designing this</vt:lpstr>
      <vt:lpstr>DFMEA Examples</vt:lpstr>
      <vt:lpstr>For software…</vt:lpstr>
      <vt:lpstr>Guidelines for exception design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214</cp:revision>
  <cp:lastPrinted>2010-05-13T14:23:20Z</cp:lastPrinted>
  <dcterms:created xsi:type="dcterms:W3CDTF">2010-05-10T02:14:26Z</dcterms:created>
  <dcterms:modified xsi:type="dcterms:W3CDTF">2014-04-28T22:05:23Z</dcterms:modified>
</cp:coreProperties>
</file>