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23D23-0AD8-4AA5-82B4-2F508F8758C0}" type="datetimeFigureOut">
              <a:rPr lang="en-US" smtClean="0"/>
              <a:t>4/7/2014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B93D2-79BF-4E0A-8A7B-A5627E4D5D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59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http://www.startbeingyourbest.com/2009/11/personality-typing-sensing-vs-intuitive/.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B93D2-79BF-4E0A-8A7B-A5627E4D5D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08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http://blog.monitor.us/2012/04/test-harness-for-javascript-performance//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B93D2-79BF-4E0A-8A7B-A5627E4D5D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64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of fake display</a:t>
            </a:r>
            <a:r>
              <a:rPr lang="en-US" baseline="0" dirty="0" smtClean="0"/>
              <a:t> food </a:t>
            </a:r>
            <a:r>
              <a:rPr lang="en-US" dirty="0" smtClean="0"/>
              <a:t>from https://www.digsngifts.com/brand/kandk-interiors.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7B93D2-79BF-4E0A-8A7B-A5627E4D5D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6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Sensing &amp; Separation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Feathers </a:t>
            </a:r>
            <a:r>
              <a:rPr lang="en-US" dirty="0" err="1" smtClean="0"/>
              <a:t>Ch</a:t>
            </a:r>
            <a:r>
              <a:rPr lang="en-US" dirty="0" smtClean="0"/>
              <a:t> 3</a:t>
            </a:r>
          </a:p>
          <a:p>
            <a:r>
              <a:rPr lang="en-US" dirty="0" smtClean="0"/>
              <a:t>Steve Chenoweth, RHIT</a:t>
            </a:r>
            <a:endParaRPr lang="en-US" dirty="0"/>
          </a:p>
        </p:txBody>
      </p:sp>
      <p:pic>
        <p:nvPicPr>
          <p:cNvPr id="1026" name="Picture 2" descr="https://encrypted-tbn3.gstatic.com/images?q=tbn:ANd9GcQMOlAkscOkSb1hiGbK9vXPwHMNCWi35vU-prpwitCh5B2LOy-7-uTKrFe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28600"/>
            <a:ext cx="2628900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06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break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Sensing</a:t>
            </a:r>
            <a:r>
              <a:rPr lang="en-US" dirty="0" smtClean="0"/>
              <a:t> – Break dependencies </a:t>
            </a:r>
            <a:r>
              <a:rPr lang="en-US" dirty="0" smtClean="0"/>
              <a:t>in order to sense, whenever </a:t>
            </a:r>
            <a:r>
              <a:rPr lang="en-US" dirty="0" smtClean="0"/>
              <a:t>we can’t access values our code computes.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Separation</a:t>
            </a:r>
            <a:r>
              <a:rPr lang="en-US" dirty="0" smtClean="0"/>
              <a:t> – Break dependencies to separate when we can’t even get a piece of code into a test harness to run.</a:t>
            </a:r>
            <a:endParaRPr lang="en-US" dirty="0"/>
          </a:p>
        </p:txBody>
      </p:sp>
      <p:pic>
        <p:nvPicPr>
          <p:cNvPr id="2050" name="Picture 2" descr="http://blog.monitor.us/wp-content/uploads/2012/03/01ABH84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267200"/>
            <a:ext cx="3733800" cy="248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4944070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Right </a:t>
            </a:r>
            <a:r>
              <a:rPr lang="en-US" dirty="0" smtClean="0"/>
              <a:t>– You can’t test the sled unless the dogs are in the harness!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55018" y="6096000"/>
            <a:ext cx="57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Q10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094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E.g.,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ublic class </a:t>
            </a:r>
            <a:r>
              <a:rPr lang="en-US" dirty="0" err="1" smtClean="0"/>
              <a:t>NetworkBridge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public </a:t>
            </a:r>
            <a:r>
              <a:rPr lang="en-US" dirty="0" err="1" smtClean="0"/>
              <a:t>NetworkBridge</a:t>
            </a:r>
            <a:r>
              <a:rPr lang="en-US" dirty="0" smtClean="0"/>
              <a:t>(</a:t>
            </a:r>
            <a:r>
              <a:rPr lang="en-US" dirty="0" err="1" smtClean="0"/>
              <a:t>EndPoint</a:t>
            </a:r>
            <a:r>
              <a:rPr lang="en-US" dirty="0" smtClean="0"/>
              <a:t> [] endpoints)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public void </a:t>
            </a:r>
            <a:r>
              <a:rPr lang="en-US" dirty="0" err="1" smtClean="0"/>
              <a:t>formRouting</a:t>
            </a:r>
            <a:r>
              <a:rPr lang="en-US" dirty="0" smtClean="0"/>
              <a:t>(String </a:t>
            </a:r>
            <a:r>
              <a:rPr lang="en-US" dirty="0" err="1" smtClean="0"/>
              <a:t>sourceID</a:t>
            </a:r>
            <a:r>
              <a:rPr lang="en-US" dirty="0" smtClean="0"/>
              <a:t>, String </a:t>
            </a:r>
            <a:r>
              <a:rPr lang="en-US" dirty="0" err="1" smtClean="0"/>
              <a:t>destID</a:t>
            </a:r>
            <a:r>
              <a:rPr lang="en-US" dirty="0" smtClean="0"/>
              <a:t>) 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 smtClean="0"/>
              <a:t>	}</a:t>
            </a:r>
          </a:p>
          <a:p>
            <a:pPr marL="0" indent="0">
              <a:buNone/>
            </a:pPr>
            <a:r>
              <a:rPr lang="en-US" dirty="0" smtClean="0"/>
              <a:t>…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38600" y="5334000"/>
            <a:ext cx="44215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 we write tests for this?</a:t>
            </a:r>
          </a:p>
          <a:p>
            <a:r>
              <a:rPr lang="en-US" dirty="0" smtClean="0"/>
              <a:t>What if the hardware is not available?</a:t>
            </a:r>
          </a:p>
          <a:p>
            <a:r>
              <a:rPr lang="en-US" dirty="0" smtClean="0"/>
              <a:t>This is the “sensing and separation”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8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we Fake collaborators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the “Mock Objects” you studied in 376:</a:t>
            </a:r>
          </a:p>
          <a:p>
            <a:r>
              <a:rPr lang="en-US" altLang="en-US" i="1" dirty="0"/>
              <a:t>A mock object is a fake object in the system that decides whether the unit test has passed or failed.</a:t>
            </a:r>
          </a:p>
          <a:p>
            <a:r>
              <a:rPr lang="en-US" dirty="0" smtClean="0"/>
              <a:t>In general, a “Fake Object” impersonates some collaborator of your class, when your class is being tested.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88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Fake Tests are Real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not show everything, but</a:t>
            </a:r>
          </a:p>
          <a:p>
            <a:r>
              <a:rPr lang="en-US" dirty="0" smtClean="0"/>
              <a:t>We try to get close!</a:t>
            </a:r>
          </a:p>
          <a:p>
            <a:r>
              <a:rPr lang="en-US" dirty="0" smtClean="0"/>
              <a:t>We hope for small, well-understood pieces.</a:t>
            </a:r>
          </a:p>
          <a:p>
            <a:endParaRPr lang="en-US" dirty="0"/>
          </a:p>
        </p:txBody>
      </p:sp>
      <p:pic>
        <p:nvPicPr>
          <p:cNvPr id="3074" name="Picture 2" descr="https://www.digsngifts.com/images/product/f/fake-display-food-10202a-dark-chocolate-cake-w-blueberries-2-250px-200p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0386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4078069"/>
            <a:ext cx="3999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Right</a:t>
            </a:r>
            <a:r>
              <a:rPr lang="en-US" dirty="0" smtClean="0"/>
              <a:t> – Is the chocolate working for you?</a:t>
            </a:r>
          </a:p>
          <a:p>
            <a:r>
              <a:rPr lang="en-US" dirty="0" smtClean="0"/>
              <a:t>How about the berries?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55018" y="6096000"/>
            <a:ext cx="57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Q11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51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i</a:t>
            </a:r>
            <a:r>
              <a:rPr lang="en-US" sz="2400" dirty="0" smtClean="0"/>
              <a:t>mport </a:t>
            </a:r>
            <a:r>
              <a:rPr lang="en-US" sz="2400" dirty="0" err="1" smtClean="0"/>
              <a:t>junit.framework</a:t>
            </a:r>
            <a:r>
              <a:rPr lang="en-US" sz="2400" dirty="0" smtClean="0"/>
              <a:t>.*;</a:t>
            </a:r>
          </a:p>
          <a:p>
            <a:pPr marL="0" indent="0">
              <a:buNone/>
            </a:pPr>
            <a:r>
              <a:rPr lang="en-US" sz="2400" dirty="0" smtClean="0"/>
              <a:t>public class </a:t>
            </a:r>
            <a:r>
              <a:rPr lang="en-US" sz="2400" dirty="0" err="1" smtClean="0"/>
              <a:t>SaleTest</a:t>
            </a:r>
            <a:r>
              <a:rPr lang="en-US" sz="2400" dirty="0" smtClean="0"/>
              <a:t> extends </a:t>
            </a:r>
            <a:r>
              <a:rPr lang="en-US" sz="2400" dirty="0" err="1" smtClean="0"/>
              <a:t>TestCase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{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public void </a:t>
            </a:r>
            <a:r>
              <a:rPr lang="en-US" sz="2400" dirty="0" err="1" smtClean="0"/>
              <a:t>testDisplayItem</a:t>
            </a:r>
            <a:r>
              <a:rPr lang="en-US" sz="2400" dirty="0" smtClean="0"/>
              <a:t>() {</a:t>
            </a:r>
          </a:p>
          <a:p>
            <a:pPr marL="0" indent="0">
              <a:buNone/>
            </a:pPr>
            <a:r>
              <a:rPr lang="en-US" sz="2400" dirty="0" smtClean="0"/>
              <a:t>		</a:t>
            </a:r>
            <a:r>
              <a:rPr lang="en-US" sz="2400" dirty="0" err="1" smtClean="0"/>
              <a:t>FakeDisplay</a:t>
            </a:r>
            <a:r>
              <a:rPr lang="en-US" sz="2400" dirty="0" smtClean="0"/>
              <a:t> display = new </a:t>
            </a:r>
            <a:r>
              <a:rPr lang="en-US" sz="2400" dirty="0" err="1" smtClean="0"/>
              <a:t>FakeDisplay</a:t>
            </a:r>
            <a:r>
              <a:rPr lang="en-US" sz="2400" dirty="0" smtClean="0"/>
              <a:t>();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Sale </a:t>
            </a:r>
            <a:r>
              <a:rPr lang="en-US" sz="2400" dirty="0" err="1" smtClean="0"/>
              <a:t>sale</a:t>
            </a:r>
            <a:r>
              <a:rPr lang="en-US" sz="2400" dirty="0" smtClean="0"/>
              <a:t> = new Sale(display);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	</a:t>
            </a:r>
            <a:r>
              <a:rPr lang="en-US" sz="2400" dirty="0" err="1" smtClean="0"/>
              <a:t>sale.scan</a:t>
            </a:r>
            <a:r>
              <a:rPr lang="en-US" sz="2400" dirty="0" smtClean="0"/>
              <a:t>(“1”);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err="1" smtClean="0"/>
              <a:t>assertEquals</a:t>
            </a:r>
            <a:r>
              <a:rPr lang="en-US" sz="2400" dirty="0" smtClean="0"/>
              <a:t>(“Milk $3.99”, display.getLastLine3());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}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7470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236</Words>
  <Application>Microsoft Office PowerPoint</Application>
  <PresentationFormat>On-screen Show (4:3)</PresentationFormat>
  <Paragraphs>51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Sensing &amp; Separation</vt:lpstr>
      <vt:lpstr>How to break dependencies</vt:lpstr>
      <vt:lpstr>E.g.,</vt:lpstr>
      <vt:lpstr>So, we Fake collaborators</vt:lpstr>
      <vt:lpstr>Fake Tests are Real Tests</vt:lpstr>
      <vt:lpstr>Example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Sensing &amp; Separation</dc:title>
  <dc:creator>Steve Chenoweth</dc:creator>
  <cp:lastModifiedBy>Windows User</cp:lastModifiedBy>
  <cp:revision>9</cp:revision>
  <dcterms:created xsi:type="dcterms:W3CDTF">2006-08-16T00:00:00Z</dcterms:created>
  <dcterms:modified xsi:type="dcterms:W3CDTF">2014-04-07T12:18:52Z</dcterms:modified>
</cp:coreProperties>
</file>