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13" autoAdjust="0"/>
    <p:restoredTop sz="79783" autoAdjust="0"/>
  </p:normalViewPr>
  <p:slideViewPr>
    <p:cSldViewPr>
      <p:cViewPr varScale="1">
        <p:scale>
          <a:sx n="53" d="100"/>
          <a:sy n="53" d="100"/>
        </p:scale>
        <p:origin x="-12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942E4-79BD-48CE-BAA7-3B0F335DAD9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CF5B62-4F54-4B3A-AE54-9A20AA36E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14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quiz is all about the program associated with this discussion.  See the zip file to get your copy!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5B62-4F54-4B3A-AE54-9A20AA36E3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30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 the ones at</a:t>
            </a:r>
            <a:r>
              <a:rPr lang="en-US" baseline="0" dirty="0" smtClean="0"/>
              <a:t> the top are the worst!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5B62-4F54-4B3A-AE54-9A20AA36E3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81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some types of cohesion aren’t so good!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5B62-4F54-4B3A-AE54-9A20AA36E3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66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was related – how to uncouple parts of a dependency</a:t>
            </a:r>
            <a:r>
              <a:rPr lang="en-US" baseline="0" dirty="0" smtClean="0"/>
              <a:t> one class has on another via calling its methods.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5B62-4F54-4B3A-AE54-9A20AA36E3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80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5B62-4F54-4B3A-AE54-9A20AA36E3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6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54B51-5D9F-47B4-A7C8-E0938CDC7712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7913-B77E-4295-8C12-57D8B9F35EE6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F811-1B33-4E4A-BD85-148FA56823C8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32062-3BCB-4A7A-B459-5D74A5AE7909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1BE9-72C6-4D06-BB2F-9DDDF60F1BB7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14D94-3072-4A4D-9F83-50A752E19D79}" type="datetime1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CBBD-896B-46A0-B2F3-DFF1326C6DA2}" type="datetime1">
              <a:rPr lang="en-US" smtClean="0"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48B8-D4B8-4A41-AD33-DC912D56887B}" type="datetime1">
              <a:rPr lang="en-US" smtClean="0"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DC55-32FD-4BAB-9A3F-659DFA5F7532}" type="datetime1">
              <a:rPr lang="en-US" smtClean="0"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B042-FE47-4254-8E66-CE1AB1B19C46}" type="datetime1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9096-45B8-4595-833D-5225DA9DDA9E}" type="datetime1">
              <a:rPr lang="en-US" smtClean="0"/>
              <a:t>1/22/2014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84C733F-D9F4-4F37-95FD-68DC42D899A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6C5CF3B-0239-44C1-B1EA-4110729772DA}" type="datetime1">
              <a:rPr lang="en-US" smtClean="0"/>
              <a:t>1/22/2014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Coupling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Cohesion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Chandan R. Rupakheti</a:t>
            </a:r>
          </a:p>
          <a:p>
            <a:r>
              <a:rPr lang="en-US" dirty="0" smtClean="0"/>
              <a:t>Steve Chenoweth</a:t>
            </a:r>
          </a:p>
          <a:p>
            <a:r>
              <a:rPr lang="en-US" dirty="0" smtClean="0"/>
              <a:t>(Chapter 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0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Coupling </a:t>
            </a:r>
            <a:r>
              <a:rPr lang="en-US" dirty="0"/>
              <a:t>and Cohesion</a:t>
            </a:r>
          </a:p>
          <a:p>
            <a:r>
              <a:rPr lang="en-US" dirty="0"/>
              <a:t>Command and Query Separation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2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Coupling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Tight to loose coupling</a:t>
            </a:r>
          </a:p>
          <a:p>
            <a:pPr lvl="1"/>
            <a:r>
              <a:rPr lang="en-US" b="1" dirty="0" smtClean="0"/>
              <a:t>Content</a:t>
            </a:r>
            <a:r>
              <a:rPr lang="en-US" dirty="0" smtClean="0"/>
              <a:t>: Module A has access to local data of Module B</a:t>
            </a:r>
          </a:p>
          <a:p>
            <a:pPr lvl="1"/>
            <a:r>
              <a:rPr lang="en-US" b="1" dirty="0" smtClean="0"/>
              <a:t>Common</a:t>
            </a:r>
            <a:r>
              <a:rPr lang="en-US" dirty="0" smtClean="0"/>
              <a:t>: Global variable shared between two modules</a:t>
            </a:r>
          </a:p>
          <a:p>
            <a:pPr lvl="1"/>
            <a:r>
              <a:rPr lang="en-US" b="1" dirty="0" smtClean="0"/>
              <a:t>External</a:t>
            </a:r>
            <a:r>
              <a:rPr lang="en-US" dirty="0" smtClean="0"/>
              <a:t>: Share an externally imposed data format or communication protocol</a:t>
            </a:r>
          </a:p>
          <a:p>
            <a:pPr lvl="1"/>
            <a:r>
              <a:rPr lang="en-US" b="1" dirty="0" smtClean="0"/>
              <a:t>Control</a:t>
            </a:r>
            <a:r>
              <a:rPr lang="en-US" dirty="0" smtClean="0"/>
              <a:t>: Module A controls the control flow of module B through flags</a:t>
            </a:r>
          </a:p>
          <a:p>
            <a:pPr lvl="1"/>
            <a:r>
              <a:rPr lang="en-US" b="1" dirty="0" smtClean="0"/>
              <a:t>Stamp</a:t>
            </a:r>
            <a:r>
              <a:rPr lang="en-US" dirty="0" smtClean="0"/>
              <a:t>: Modules share a composite data structure but uses only a part of it</a:t>
            </a:r>
          </a:p>
          <a:p>
            <a:pPr lvl="1"/>
            <a:r>
              <a:rPr lang="en-US" b="1" dirty="0" smtClean="0"/>
              <a:t>Data</a:t>
            </a:r>
            <a:r>
              <a:rPr lang="en-US" dirty="0" smtClean="0"/>
              <a:t>: Modules share data through parameters</a:t>
            </a:r>
          </a:p>
          <a:p>
            <a:pPr lvl="1"/>
            <a:r>
              <a:rPr lang="en-US" b="1" dirty="0" smtClean="0"/>
              <a:t>Message</a:t>
            </a:r>
            <a:r>
              <a:rPr lang="en-US" dirty="0" smtClean="0"/>
              <a:t>: Modules communicate via message passing (e.g. Observer)</a:t>
            </a:r>
          </a:p>
          <a:p>
            <a:pPr lvl="1"/>
            <a:r>
              <a:rPr lang="en-US" b="1" dirty="0" smtClean="0"/>
              <a:t>No Coupling</a:t>
            </a:r>
            <a:r>
              <a:rPr lang="en-US" dirty="0" smtClean="0"/>
              <a:t>: Modules do not communicate at 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0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Cohesion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Worst to best cohesion</a:t>
            </a:r>
          </a:p>
          <a:p>
            <a:pPr lvl="1"/>
            <a:r>
              <a:rPr lang="en-US" b="1" dirty="0" smtClean="0"/>
              <a:t>Coincidental</a:t>
            </a:r>
            <a:r>
              <a:rPr lang="en-US" dirty="0" smtClean="0"/>
              <a:t>: When parts of a module is grouped arbitrarily, e.g. Utilities class</a:t>
            </a:r>
          </a:p>
          <a:p>
            <a:pPr lvl="1"/>
            <a:r>
              <a:rPr lang="en-US" b="1" dirty="0" smtClean="0"/>
              <a:t>Logical</a:t>
            </a:r>
            <a:r>
              <a:rPr lang="en-US" dirty="0" smtClean="0"/>
              <a:t>: Grouped because they are logically categorized to do the same thing, e.g. </a:t>
            </a:r>
            <a:r>
              <a:rPr lang="en-US" dirty="0" err="1" smtClean="0"/>
              <a:t>MouseListener</a:t>
            </a:r>
            <a:endParaRPr lang="en-US" dirty="0" smtClean="0"/>
          </a:p>
          <a:p>
            <a:pPr lvl="1"/>
            <a:r>
              <a:rPr lang="en-US" b="1" dirty="0" smtClean="0"/>
              <a:t>Temporal</a:t>
            </a:r>
            <a:r>
              <a:rPr lang="en-US" dirty="0" smtClean="0"/>
              <a:t>: Grouped at runtime, e.g. exception processing function that does multiple task, e.g. close file, log error, and notify users</a:t>
            </a:r>
          </a:p>
          <a:p>
            <a:pPr lvl="1"/>
            <a:r>
              <a:rPr lang="en-US" b="1" dirty="0" smtClean="0"/>
              <a:t>Procedural</a:t>
            </a:r>
            <a:r>
              <a:rPr lang="en-US" dirty="0" smtClean="0"/>
              <a:t>: Grouped because they follow a certain sequence of execution, e.g. function which checks file permission and opens it</a:t>
            </a:r>
          </a:p>
          <a:p>
            <a:pPr lvl="1"/>
            <a:r>
              <a:rPr lang="en-US" b="1" dirty="0" smtClean="0"/>
              <a:t>Communicational</a:t>
            </a:r>
            <a:r>
              <a:rPr lang="en-US" dirty="0" smtClean="0"/>
              <a:t>: Grouped because they operate on the same data</a:t>
            </a:r>
          </a:p>
          <a:p>
            <a:pPr lvl="1"/>
            <a:r>
              <a:rPr lang="en-US" b="1" dirty="0" smtClean="0"/>
              <a:t>Sequential</a:t>
            </a:r>
            <a:r>
              <a:rPr lang="en-US" dirty="0" smtClean="0"/>
              <a:t>: Grouped because the output from one part is the input to another part</a:t>
            </a:r>
          </a:p>
          <a:p>
            <a:pPr lvl="1"/>
            <a:r>
              <a:rPr lang="en-US" b="1" dirty="0" smtClean="0"/>
              <a:t>Functional</a:t>
            </a:r>
            <a:r>
              <a:rPr lang="en-US" dirty="0" smtClean="0"/>
              <a:t>: Grouped because they all contribute to a single well-defined task of the module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5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Command-Query Separation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method should be either a </a:t>
            </a:r>
            <a:r>
              <a:rPr lang="en-US" b="1" dirty="0" smtClean="0"/>
              <a:t>command</a:t>
            </a:r>
            <a:r>
              <a:rPr lang="en-US" dirty="0" smtClean="0"/>
              <a:t> or a </a:t>
            </a:r>
            <a:r>
              <a:rPr lang="en-US" b="1" dirty="0" smtClean="0"/>
              <a:t>query</a:t>
            </a:r>
          </a:p>
          <a:p>
            <a:r>
              <a:rPr lang="en-US" b="1" dirty="0" smtClean="0"/>
              <a:t>Command Method</a:t>
            </a:r>
          </a:p>
          <a:p>
            <a:pPr lvl="1"/>
            <a:r>
              <a:rPr lang="en-US" dirty="0" smtClean="0"/>
              <a:t>Performs an action, typically with side effects, but has no  return value</a:t>
            </a:r>
          </a:p>
          <a:p>
            <a:r>
              <a:rPr lang="en-US" b="1" dirty="0" smtClean="0"/>
              <a:t>Query Method</a:t>
            </a:r>
          </a:p>
          <a:p>
            <a:pPr lvl="1"/>
            <a:r>
              <a:rPr lang="en-US" dirty="0" smtClean="0"/>
              <a:t>Returns data  but has no side effects</a:t>
            </a:r>
          </a:p>
          <a:p>
            <a:r>
              <a:rPr lang="en-US" b="1" dirty="0" smtClean="0"/>
              <a:t>Why is this principle important?</a:t>
            </a:r>
          </a:p>
          <a:p>
            <a:pPr lvl="1"/>
            <a:r>
              <a:rPr lang="en-US" dirty="0" smtClean="0"/>
              <a:t>Principle of least surprise, side effects only happen in “void” methods</a:t>
            </a:r>
          </a:p>
          <a:p>
            <a:pPr lvl="1"/>
            <a:r>
              <a:rPr lang="en-US" dirty="0" smtClean="0"/>
              <a:t>Provides for most flexible interface, e.g. a value can be queried multiple times without changing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Do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quiz for today, and the zipped program.</a:t>
            </a:r>
          </a:p>
          <a:p>
            <a:endParaRPr lang="en-US" dirty="0"/>
          </a:p>
          <a:p>
            <a:r>
              <a:rPr lang="en-US" dirty="0" smtClean="0"/>
              <a:t>Answer the related questions about coupling!</a:t>
            </a:r>
          </a:p>
          <a:p>
            <a:endParaRPr lang="en-US" dirty="0"/>
          </a:p>
          <a:p>
            <a:r>
              <a:rPr lang="en-US" dirty="0" smtClean="0"/>
              <a:t>Answer the last question about cohesion!</a:t>
            </a:r>
          </a:p>
          <a:p>
            <a:endParaRPr lang="en-US" dirty="0"/>
          </a:p>
          <a:p>
            <a:r>
              <a:rPr lang="en-US" dirty="0" smtClean="0"/>
              <a:t>Turn </a:t>
            </a:r>
            <a:r>
              <a:rPr lang="en-US" smtClean="0"/>
              <a:t>in </a:t>
            </a:r>
            <a:r>
              <a:rPr lang="en-US" smtClean="0"/>
              <a:t>after </a:t>
            </a:r>
            <a:r>
              <a:rPr lang="en-US" dirty="0" smtClean="0"/>
              <a:t>class, as usual, but please also be ready to discuss your answers in class!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733F-D9F4-4F37-95FD-68DC42D899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393</TotalTime>
  <Words>441</Words>
  <Application>Microsoft Office PowerPoint</Application>
  <PresentationFormat>On-screen Show (4:3)</PresentationFormat>
  <Paragraphs>57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Coupling  Cohesion</vt:lpstr>
      <vt:lpstr>Outline</vt:lpstr>
      <vt:lpstr>Types of Coupling</vt:lpstr>
      <vt:lpstr>Types of Cohesion</vt:lpstr>
      <vt:lpstr>Command-Query Separation Principle</vt:lpstr>
      <vt:lpstr>Things to Do Next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Recap GRASP  Coupling  Cohesion</dc:title>
  <dc:creator>Windows User</dc:creator>
  <cp:lastModifiedBy>Windows User</cp:lastModifiedBy>
  <cp:revision>59</cp:revision>
  <dcterms:created xsi:type="dcterms:W3CDTF">2013-01-06T16:44:42Z</dcterms:created>
  <dcterms:modified xsi:type="dcterms:W3CDTF">2014-01-22T20:13:34Z</dcterms:modified>
</cp:coreProperties>
</file>