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6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7" autoAdjust="0"/>
    <p:restoredTop sz="85556" autoAdjust="0"/>
  </p:normalViewPr>
  <p:slideViewPr>
    <p:cSldViewPr>
      <p:cViewPr varScale="1">
        <p:scale>
          <a:sx n="63" d="100"/>
          <a:sy n="63" d="100"/>
        </p:scale>
        <p:origin x="-167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A703E-E34F-4C18-9D2A-AC0D96FAAEE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D7194-60D7-404A-AB8F-64F2FA55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7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www.paperhelp.org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49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Morphed Mona Lisa from 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=rqRFiTtMq40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06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blog.ketchum.com</a:t>
            </a:r>
            <a:r>
              <a:rPr lang="en-US" dirty="0" smtClean="0"/>
              <a:t>/consumers-losing-trust-in-brands/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55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Process image  from http://</a:t>
            </a:r>
            <a:r>
              <a:rPr lang="en-US" dirty="0" err="1" smtClean="0"/>
              <a:t>www.canatal.net</a:t>
            </a:r>
            <a:r>
              <a:rPr lang="en-US" dirty="0" smtClean="0"/>
              <a:t>/time-engineering/time-</a:t>
            </a:r>
            <a:r>
              <a:rPr lang="en-US" dirty="0" err="1" smtClean="0"/>
              <a:t>eng</a:t>
            </a:r>
            <a:r>
              <a:rPr lang="en-US" smtClean="0"/>
              <a:t>-process/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7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8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1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0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0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2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6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1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2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C91CA-106E-490A-AE3E-FF55CDA8AFB1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28ECD4B-B5E2-421B-824C-5B7B4BD06E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Tips on Assignment 4</a:t>
            </a:r>
            <a:endParaRPr lang="en-US" dirty="0"/>
          </a:p>
        </p:txBody>
      </p:sp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3" name="Picture 2" descr="write-an-essa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133600"/>
            <a:ext cx="4419600" cy="293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966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addition to the personal advice </a:t>
            </a:r>
            <a:br>
              <a:rPr lang="en-US" dirty="0" smtClean="0"/>
            </a:br>
            <a:r>
              <a:rPr lang="en-US" dirty="0" smtClean="0"/>
              <a:t>sent to your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Advice from seniors –</a:t>
            </a:r>
          </a:p>
          <a:p>
            <a:pPr lvl="1"/>
            <a:r>
              <a:rPr lang="en-US" dirty="0" smtClean="0"/>
              <a:t>Try to cast it in terms of what they are doing.</a:t>
            </a:r>
          </a:p>
          <a:p>
            <a:r>
              <a:rPr lang="en-US" dirty="0" smtClean="0"/>
              <a:t>Processes mostly good</a:t>
            </a:r>
          </a:p>
          <a:p>
            <a:pPr lvl="1"/>
            <a:r>
              <a:rPr lang="en-US" dirty="0" smtClean="0"/>
              <a:t>Try to get crazier, more creative</a:t>
            </a:r>
          </a:p>
          <a:p>
            <a:pPr lvl="1"/>
            <a:r>
              <a:rPr lang="en-US" dirty="0" smtClean="0"/>
              <a:t>Need “what if’s”</a:t>
            </a:r>
            <a:endParaRPr lang="en-US" dirty="0" smtClean="0"/>
          </a:p>
          <a:p>
            <a:r>
              <a:rPr lang="en-US" dirty="0" smtClean="0"/>
              <a:t>Lack of clarity on requirements gathering</a:t>
            </a:r>
          </a:p>
          <a:p>
            <a:pPr lvl="1"/>
            <a:r>
              <a:rPr lang="en-US" dirty="0" smtClean="0"/>
              <a:t>How do you know you have good </a:t>
            </a:r>
            <a:br>
              <a:rPr lang="en-US" dirty="0" smtClean="0"/>
            </a:br>
            <a:r>
              <a:rPr lang="en-US" dirty="0" smtClean="0"/>
              <a:t>requirements?</a:t>
            </a:r>
            <a:endParaRPr lang="en-US" dirty="0" smtClean="0"/>
          </a:p>
          <a:p>
            <a:r>
              <a:rPr lang="en-US" dirty="0" smtClean="0"/>
              <a:t>Team overall project velocity</a:t>
            </a:r>
          </a:p>
          <a:p>
            <a:pPr lvl="1"/>
            <a:r>
              <a:rPr lang="en-US" dirty="0" smtClean="0"/>
              <a:t>Needs to be compared to overall need</a:t>
            </a:r>
          </a:p>
          <a:p>
            <a:pPr lvl="1"/>
            <a:r>
              <a:rPr lang="en-US" dirty="0" smtClean="0"/>
              <a:t>What’s the minimum viable product</a:t>
            </a:r>
          </a:p>
          <a:p>
            <a:r>
              <a:rPr lang="en-US" dirty="0" smtClean="0"/>
              <a:t>Conflicts between merged processes</a:t>
            </a:r>
          </a:p>
          <a:p>
            <a:pPr lvl="1"/>
            <a:r>
              <a:rPr lang="en-US" dirty="0" smtClean="0"/>
              <a:t>E.g., up-front requirements </a:t>
            </a:r>
            <a:r>
              <a:rPr lang="en-US" dirty="0" err="1" smtClean="0"/>
              <a:t>vs</a:t>
            </a:r>
            <a:r>
              <a:rPr lang="en-US" dirty="0" smtClean="0"/>
              <a:t> YAGNI?</a:t>
            </a:r>
          </a:p>
          <a:p>
            <a:pPr lvl="1"/>
            <a:r>
              <a:rPr lang="en-US" dirty="0" smtClean="0"/>
              <a:t>If you take out some of XP, how are you accomplishing the intent?</a:t>
            </a:r>
          </a:p>
        </p:txBody>
      </p:sp>
      <p:pic>
        <p:nvPicPr>
          <p:cNvPr id="4" name="Picture 3" descr="hqdefaul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514600"/>
            <a:ext cx="2286000" cy="1714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98025" y="4267200"/>
            <a:ext cx="158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Getting crazy…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2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785876"/>
            <a:ext cx="4038600" cy="2719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62600" cy="1143000"/>
          </a:xfrm>
        </p:spPr>
        <p:txBody>
          <a:bodyPr/>
          <a:lstStyle/>
          <a:p>
            <a:r>
              <a:rPr lang="en-US" dirty="0" smtClean="0"/>
              <a:t>Trust?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Lots of trust in teammates </a:t>
            </a:r>
            <a:br>
              <a:rPr lang="en-US" dirty="0" smtClean="0"/>
            </a:br>
            <a:r>
              <a:rPr lang="en-US" dirty="0" smtClean="0"/>
              <a:t>implied.</a:t>
            </a:r>
          </a:p>
          <a:p>
            <a:pPr lvl="1"/>
            <a:r>
              <a:rPr lang="en-US" dirty="0" smtClean="0"/>
              <a:t>Most likely predictor of how they’ll act?</a:t>
            </a:r>
          </a:p>
          <a:p>
            <a:pPr lvl="2"/>
            <a:r>
              <a:rPr lang="en-US" dirty="0" smtClean="0"/>
              <a:t>How they acted on projects before.</a:t>
            </a:r>
          </a:p>
          <a:p>
            <a:r>
              <a:rPr lang="en-US" dirty="0" smtClean="0"/>
              <a:t>Not willing to lie?</a:t>
            </a:r>
          </a:p>
          <a:p>
            <a:pPr lvl="1"/>
            <a:r>
              <a:rPr lang="en-US" dirty="0" smtClean="0"/>
              <a:t>“Hey, Dave, is that done yet?”</a:t>
            </a:r>
          </a:p>
          <a:p>
            <a:pPr lvl="2"/>
            <a:r>
              <a:rPr lang="en-US" dirty="0" smtClean="0"/>
              <a:t>“Sure, but my computer just crashed.”</a:t>
            </a:r>
          </a:p>
          <a:p>
            <a:pPr lvl="1"/>
            <a:r>
              <a:rPr lang="en-US" dirty="0" smtClean="0"/>
              <a:t>What if everyone tries to subvert the process?</a:t>
            </a:r>
          </a:p>
          <a:p>
            <a:pPr lvl="2"/>
            <a:r>
              <a:rPr lang="en-US" dirty="0" smtClean="0"/>
              <a:t>“I didn’t have time to make it test-first.”</a:t>
            </a:r>
          </a:p>
          <a:p>
            <a:pPr lvl="1"/>
            <a:r>
              <a:rPr lang="en-US" dirty="0" smtClean="0"/>
              <a:t>Is secret development always suspicious?</a:t>
            </a:r>
          </a:p>
          <a:p>
            <a:pPr lvl="2"/>
            <a:r>
              <a:rPr lang="en-US" dirty="0" smtClean="0"/>
              <a:t>“This can’t be on </a:t>
            </a:r>
            <a:r>
              <a:rPr lang="en-US" dirty="0" err="1" smtClean="0"/>
              <a:t>GitHub</a:t>
            </a:r>
            <a:r>
              <a:rPr lang="en-US" dirty="0" smtClean="0"/>
              <a:t> because…”</a:t>
            </a:r>
          </a:p>
          <a:p>
            <a:r>
              <a:rPr lang="en-US" dirty="0" smtClean="0"/>
              <a:t>Do you need initial ground rules?</a:t>
            </a:r>
          </a:p>
          <a:p>
            <a:pPr lvl="1"/>
            <a:r>
              <a:rPr lang="en-US" dirty="0" smtClean="0"/>
              <a:t>Or training?</a:t>
            </a:r>
          </a:p>
          <a:p>
            <a:r>
              <a:rPr lang="en-US" dirty="0" smtClean="0"/>
              <a:t>Need team consensus on everything?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27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/>
          <a:lstStyle/>
          <a:p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are defining a process.</a:t>
            </a:r>
          </a:p>
          <a:p>
            <a:pPr lvl="1"/>
            <a:r>
              <a:rPr lang="en-US" dirty="0" smtClean="0"/>
              <a:t>A great way to organize:</a:t>
            </a:r>
          </a:p>
          <a:p>
            <a:pPr lvl="2"/>
            <a:r>
              <a:rPr lang="en-US" dirty="0" smtClean="0"/>
              <a:t>List issues</a:t>
            </a:r>
          </a:p>
          <a:p>
            <a:pPr lvl="2"/>
            <a:r>
              <a:rPr lang="en-US" dirty="0" smtClean="0"/>
              <a:t>List solutions</a:t>
            </a:r>
          </a:p>
          <a:p>
            <a:pPr lvl="2"/>
            <a:r>
              <a:rPr lang="en-US" dirty="0" smtClean="0"/>
              <a:t>List issues with solutions</a:t>
            </a:r>
          </a:p>
          <a:p>
            <a:r>
              <a:rPr lang="en-US" dirty="0" smtClean="0"/>
              <a:t>Do references</a:t>
            </a:r>
          </a:p>
          <a:p>
            <a:pPr lvl="1"/>
            <a:r>
              <a:rPr lang="en-US" dirty="0" smtClean="0"/>
              <a:t>We want ideas based on something</a:t>
            </a:r>
          </a:p>
          <a:p>
            <a:pPr lvl="1"/>
            <a:r>
              <a:rPr lang="en-US" dirty="0" smtClean="0"/>
              <a:t>What works / doesn’t won’t be a matter of opinion</a:t>
            </a:r>
          </a:p>
          <a:p>
            <a:r>
              <a:rPr lang="en-US" dirty="0" smtClean="0"/>
              <a:t>Did you include what stakeholders would accept?</a:t>
            </a:r>
          </a:p>
          <a:p>
            <a:r>
              <a:rPr lang="en-US" dirty="0" smtClean="0"/>
              <a:t>Did you include assessing whether it’s working?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595884"/>
            <a:ext cx="3378200" cy="325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19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182</Words>
  <Application>Microsoft Macintosh PowerPoint</Application>
  <PresentationFormat>On-screen Show (4:3)</PresentationFormat>
  <Paragraphs>49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Tips on Assignment 4</vt:lpstr>
      <vt:lpstr>In addition to the personal advice  sent to your team</vt:lpstr>
      <vt:lpstr>Trust?</vt:lpstr>
      <vt:lpstr>Mechanics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and Design – Part 4</dc:title>
  <dc:creator>Mike Hewner</dc:creator>
  <cp:lastModifiedBy>Steve Chenoweth</cp:lastModifiedBy>
  <cp:revision>48</cp:revision>
  <dcterms:created xsi:type="dcterms:W3CDTF">2013-10-24T21:11:52Z</dcterms:created>
  <dcterms:modified xsi:type="dcterms:W3CDTF">2014-11-06T13:50:56Z</dcterms:modified>
</cp:coreProperties>
</file>