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1" r:id="rId4"/>
    <p:sldId id="269" r:id="rId5"/>
    <p:sldId id="268" r:id="rId6"/>
    <p:sldId id="264" r:id="rId7"/>
    <p:sldId id="260" r:id="rId8"/>
    <p:sldId id="263" r:id="rId9"/>
    <p:sldId id="262" r:id="rId10"/>
    <p:sldId id="267" r:id="rId11"/>
    <p:sldId id="266" r:id="rId12"/>
    <p:sldId id="265" r:id="rId13"/>
    <p:sldId id="25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0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003EB-FFF4-4142-BFE1-6D74575733A1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F55727-A69F-491C-B3CB-9EFD8AD3E8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2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 reading was from </a:t>
            </a:r>
            <a:r>
              <a:rPr lang="en-US" i="1" dirty="0" smtClean="0"/>
              <a:t>Agile</a:t>
            </a:r>
            <a:r>
              <a:rPr lang="en-US" i="1" baseline="0" dirty="0" smtClean="0"/>
              <a:t> Testing:  A Practical Guide for Testers and Agile Teams,</a:t>
            </a:r>
            <a:r>
              <a:rPr lang="en-US" baseline="0" dirty="0" smtClean="0"/>
              <a:t> by Lisa Crispin and Janet Gregory, 2009.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94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</a:t>
            </a:r>
            <a:r>
              <a:rPr lang="en-US" baseline="0" dirty="0" smtClean="0"/>
              <a:t> http://coach-</a:t>
            </a:r>
            <a:r>
              <a:rPr lang="en-US" baseline="0" dirty="0" err="1" smtClean="0"/>
              <a:t>agile.com</a:t>
            </a:r>
            <a:r>
              <a:rPr lang="en-US" baseline="0" dirty="0" smtClean="0"/>
              <a:t>/2014/08/definition-of-done/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“supporting the team”?  What</a:t>
            </a:r>
            <a:r>
              <a:rPr lang="en-US" baseline="0" dirty="0" smtClean="0"/>
              <a:t> is completing the project?</a:t>
            </a:r>
          </a:p>
          <a:p>
            <a:r>
              <a:rPr lang="en-US" baseline="0" dirty="0" smtClean="0"/>
              <a:t>Image </a:t>
            </a:r>
            <a:r>
              <a:rPr lang="en-US" baseline="0" dirty="0" err="1" smtClean="0"/>
              <a:t>fromhttp</a:t>
            </a:r>
            <a:r>
              <a:rPr lang="en-US" baseline="0" dirty="0" smtClean="0"/>
              <a:t>://</a:t>
            </a:r>
            <a:r>
              <a:rPr lang="en-US" baseline="0" dirty="0" err="1" smtClean="0"/>
              <a:t>book.douban.com</a:t>
            </a:r>
            <a:r>
              <a:rPr lang="en-US" baseline="0" dirty="0" smtClean="0"/>
              <a:t>/subject/3307177/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57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Is this sufficient?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55727-A69F-491C-B3CB-9EFD8AD3E85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3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64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9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5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5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4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30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7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3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3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21737-960D-456A-9951-B9E51F50C41B}" type="datetimeFigureOut">
              <a:rPr lang="en-US" smtClean="0"/>
              <a:t>10/30/14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78CEB-2CC5-4143-B7FB-FB8751B9C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629400" y="61722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4F78CEB-2CC5-4143-B7FB-FB8751B9C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0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1295400"/>
            <a:ext cx="6199414" cy="1470025"/>
          </a:xfrm>
        </p:spPr>
        <p:txBody>
          <a:bodyPr/>
          <a:lstStyle/>
          <a:p>
            <a:r>
              <a:rPr lang="en-US" sz="3600" dirty="0" smtClean="0"/>
              <a:t>Testing – Part 2</a:t>
            </a:r>
            <a:br>
              <a:rPr lang="en-US" sz="3600" dirty="0" smtClean="0"/>
            </a:br>
            <a:r>
              <a:rPr lang="en-US" sz="3600" dirty="0" smtClean="0"/>
              <a:t>Agile Testing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37214" y="3203575"/>
            <a:ext cx="5105400" cy="2362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which we talk about nothing, because having unit tests solves all problems forever.  Really.  It’s not a subtitle balance of competing pros and cons – just have unit tests and your code will have no bugs forever.</a:t>
            </a:r>
            <a:endParaRPr lang="en-US" sz="2400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51D+rM0acxL._SX258_BO1,204,203,200_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3302000" cy="436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4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Developers and professional testers – who should do Quad 4</a:t>
            </a:r>
            <a:r>
              <a:rPr lang="en-US" dirty="0" smtClean="0"/>
              <a:t>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On your junior project, do you have “testers” who could do, say, performance tests?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7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 the Quadrants to test if you’re done?</a:t>
            </a:r>
            <a:endParaRPr lang="en-US" sz="3600" dirty="0"/>
          </a:p>
        </p:txBody>
      </p:sp>
      <p:pic>
        <p:nvPicPr>
          <p:cNvPr id="4" name="Picture 3" descr="p14837373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118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Crispin and Gregory say all of these are related to keeping technical debt low.  How?</a:t>
            </a:r>
            <a:endParaRPr lang="en-US" sz="3200" dirty="0"/>
          </a:p>
        </p:txBody>
      </p:sp>
      <p:pic>
        <p:nvPicPr>
          <p:cNvPr id="4" name="Picture 3" descr="p14837373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737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would you TEST this? </a:t>
            </a:r>
            <a:r>
              <a:rPr lang="en-US" dirty="0" smtClean="0"/>
              <a:t>What tools would you build?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Imagine you’re working with a company that’s building a deployment process.  You’ve got several “services” each of which maintains content.  The deployment consists of 3 steps: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Prepare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Deploy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Rollback (maybe)</a:t>
            </a:r>
          </a:p>
          <a:p>
            <a:pPr marL="0" indent="0">
              <a:buNone/>
            </a:pPr>
            <a:r>
              <a:rPr lang="en-US" dirty="0" smtClean="0"/>
              <a:t>Managed by a “Deployment Manager” (DM) service.  Both the services and the DM are under development.  The final deployment can’t be tested unless every service has correctly deployed.</a:t>
            </a:r>
          </a:p>
        </p:txBody>
      </p:sp>
    </p:spTree>
    <p:extLst>
      <p:ext uri="{BB962C8B-B14F-4D97-AF65-F5344CB8AC3E}">
        <p14:creationId xmlns:p14="http://schemas.microsoft.com/office/powerpoint/2010/main" val="367699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you’ve got unit tests…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What are unit tests bad at testing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Integration</a:t>
            </a:r>
          </a:p>
          <a:p>
            <a:pPr lvl="1"/>
            <a:r>
              <a:rPr lang="en-US" dirty="0" smtClean="0"/>
              <a:t>Interactions</a:t>
            </a:r>
          </a:p>
          <a:p>
            <a:pPr lvl="1"/>
            <a:r>
              <a:rPr lang="en-US" dirty="0" smtClean="0"/>
              <a:t>UI’s</a:t>
            </a:r>
          </a:p>
          <a:p>
            <a:pPr lvl="1"/>
            <a:r>
              <a:rPr lang="en-US" dirty="0" smtClean="0"/>
              <a:t>Unanticipated </a:t>
            </a:r>
            <a:br>
              <a:rPr lang="en-US" dirty="0" smtClean="0"/>
            </a:br>
            <a:r>
              <a:rPr lang="en-US" dirty="0" smtClean="0"/>
              <a:t>bugs</a:t>
            </a:r>
          </a:p>
          <a:p>
            <a:pPr lvl="1"/>
            <a:r>
              <a:rPr lang="en-US" dirty="0" smtClean="0"/>
              <a:t>-</a:t>
            </a:r>
            <a:r>
              <a:rPr lang="en-US" dirty="0" err="1" smtClean="0"/>
              <a:t>Ilities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Screen Shot 2014-10-29 at 5.07.55 PM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667000"/>
            <a:ext cx="5486400" cy="25019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3352800" y="4343400"/>
            <a:ext cx="22098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79648" y="5879068"/>
            <a:ext cx="2125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They’re good at this!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717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</a:t>
            </a:r>
            <a:r>
              <a:rPr lang="en-US" dirty="0" smtClean="0"/>
              <a:t>“Definition </a:t>
            </a:r>
            <a:r>
              <a:rPr lang="en-US" dirty="0" smtClean="0"/>
              <a:t>of </a:t>
            </a:r>
            <a:r>
              <a:rPr lang="en-US" dirty="0" smtClean="0"/>
              <a:t>Done”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</a:t>
            </a:r>
            <a:r>
              <a:rPr lang="en-US" dirty="0" smtClean="0"/>
              <a:t>detail…</a:t>
            </a:r>
            <a:endParaRPr lang="en-US" dirty="0" smtClean="0"/>
          </a:p>
          <a:p>
            <a:r>
              <a:rPr lang="en-US" dirty="0" smtClean="0"/>
              <a:t>Let’s pick a story from a junior project.</a:t>
            </a:r>
          </a:p>
          <a:p>
            <a:r>
              <a:rPr lang="en-US" dirty="0" smtClean="0"/>
              <a:t>You’re doing scrum, right?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When is it “done”?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986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</a:t>
            </a:r>
            <a:r>
              <a:rPr lang="en-US" dirty="0" smtClean="0"/>
              <a:t>“Definition </a:t>
            </a:r>
            <a:r>
              <a:rPr lang="en-US" dirty="0" smtClean="0"/>
              <a:t>of </a:t>
            </a:r>
            <a:r>
              <a:rPr lang="en-US" dirty="0" smtClean="0"/>
              <a:t>Done”*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detail</a:t>
            </a:r>
          </a:p>
          <a:p>
            <a:r>
              <a:rPr lang="en-US" dirty="0" smtClean="0"/>
              <a:t>Is a story done </a:t>
            </a:r>
            <a:r>
              <a:rPr lang="en-US" dirty="0" smtClean="0"/>
              <a:t>when…</a:t>
            </a:r>
            <a:endParaRPr lang="en-US" dirty="0" smtClean="0"/>
          </a:p>
          <a:p>
            <a:pPr lvl="1"/>
            <a:r>
              <a:rPr lang="en-US" dirty="0" smtClean="0"/>
              <a:t>A developer checks it in (perhaps with unit tests</a:t>
            </a:r>
            <a:r>
              <a:rPr lang="en-US" dirty="0" smtClean="0"/>
              <a:t>)?</a:t>
            </a:r>
            <a:endParaRPr lang="en-US" dirty="0" smtClean="0"/>
          </a:p>
          <a:p>
            <a:pPr lvl="1"/>
            <a:r>
              <a:rPr lang="en-US" dirty="0" smtClean="0"/>
              <a:t>The customer looks at it and says it’s probably </a:t>
            </a:r>
            <a:r>
              <a:rPr lang="en-US" dirty="0" smtClean="0"/>
              <a:t>right?</a:t>
            </a:r>
            <a:endParaRPr lang="en-US" dirty="0" smtClean="0"/>
          </a:p>
          <a:p>
            <a:pPr lvl="1"/>
            <a:r>
              <a:rPr lang="en-US" dirty="0" smtClean="0"/>
              <a:t>It’s incorporated into a particular candidate </a:t>
            </a:r>
            <a:r>
              <a:rPr lang="en-US" dirty="0" smtClean="0"/>
              <a:t>build?</a:t>
            </a:r>
            <a:endParaRPr lang="en-US" dirty="0" smtClean="0"/>
          </a:p>
          <a:p>
            <a:pPr lvl="1"/>
            <a:r>
              <a:rPr lang="en-US" dirty="0" smtClean="0"/>
              <a:t>Testing signs off on </a:t>
            </a:r>
            <a:r>
              <a:rPr lang="en-US" dirty="0" smtClean="0"/>
              <a:t>it?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562600"/>
            <a:ext cx="8152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*This is something the team decides, “What it means to complete a particular story.”</a:t>
            </a:r>
          </a:p>
          <a:p>
            <a:r>
              <a:rPr lang="en-US" dirty="0" smtClean="0"/>
              <a:t>Like, coded – committed – tested – tested by customer?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922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Scrum: </a:t>
            </a:r>
            <a:r>
              <a:rPr lang="en-US" dirty="0" smtClean="0"/>
              <a:t>“Definition </a:t>
            </a:r>
            <a:r>
              <a:rPr lang="en-US" dirty="0" smtClean="0"/>
              <a:t>of </a:t>
            </a:r>
            <a:r>
              <a:rPr lang="en-US" dirty="0" smtClean="0"/>
              <a:t>Done”*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important detail</a:t>
            </a:r>
          </a:p>
          <a:p>
            <a:r>
              <a:rPr lang="en-US" dirty="0" smtClean="0"/>
              <a:t>Is a story done </a:t>
            </a:r>
            <a:r>
              <a:rPr lang="en-US" dirty="0" smtClean="0"/>
              <a:t>when…</a:t>
            </a:r>
            <a:endParaRPr lang="en-US" dirty="0" smtClean="0"/>
          </a:p>
          <a:p>
            <a:pPr lvl="1"/>
            <a:r>
              <a:rPr lang="en-US" dirty="0" smtClean="0"/>
              <a:t>A developer checks it in (perhaps with unit tests</a:t>
            </a:r>
            <a:r>
              <a:rPr lang="en-US" dirty="0" smtClean="0"/>
              <a:t>)?</a:t>
            </a:r>
            <a:endParaRPr lang="en-US" dirty="0" smtClean="0"/>
          </a:p>
          <a:p>
            <a:pPr lvl="1"/>
            <a:r>
              <a:rPr lang="en-US" dirty="0" smtClean="0"/>
              <a:t>The customer looks at it and says it’s probably </a:t>
            </a:r>
            <a:r>
              <a:rPr lang="en-US" dirty="0" smtClean="0"/>
              <a:t>right?</a:t>
            </a:r>
            <a:endParaRPr lang="en-US" dirty="0" smtClean="0"/>
          </a:p>
          <a:p>
            <a:pPr lvl="1"/>
            <a:r>
              <a:rPr lang="en-US" dirty="0" smtClean="0"/>
              <a:t>It’s incorporated into a particular candidate </a:t>
            </a:r>
            <a:r>
              <a:rPr lang="en-US" dirty="0" smtClean="0"/>
              <a:t>build?</a:t>
            </a:r>
            <a:endParaRPr lang="en-US" dirty="0" smtClean="0"/>
          </a:p>
          <a:p>
            <a:pPr lvl="1"/>
            <a:r>
              <a:rPr lang="en-US" dirty="0" smtClean="0"/>
              <a:t>Testing signs off on </a:t>
            </a:r>
            <a:r>
              <a:rPr lang="en-US" dirty="0" smtClean="0"/>
              <a:t>it?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562600"/>
            <a:ext cx="8152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*This is something the team decides, “What it means to complete a particular story.”</a:t>
            </a:r>
          </a:p>
          <a:p>
            <a:r>
              <a:rPr lang="en-US" dirty="0" smtClean="0"/>
              <a:t>Like, coded – committed – tested – tested by customer?</a:t>
            </a:r>
            <a:endParaRPr lang="en-US" dirty="0"/>
          </a:p>
        </p:txBody>
      </p:sp>
      <p:pic>
        <p:nvPicPr>
          <p:cNvPr id="5" name="Picture 4" descr="coach-agile-definition-of-do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Crispin &amp; Gregory’s Argument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1600200"/>
            <a:ext cx="510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More Tested Software from Developers</a:t>
            </a:r>
            <a:endParaRPr lang="en-US" sz="3600" dirty="0"/>
          </a:p>
        </p:txBody>
      </p:sp>
      <p:sp>
        <p:nvSpPr>
          <p:cNvPr id="5" name="Down Arrow 4"/>
          <p:cNvSpPr/>
          <p:nvPr/>
        </p:nvSpPr>
        <p:spPr>
          <a:xfrm>
            <a:off x="3962400" y="3124200"/>
            <a:ext cx="1219200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8006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Greater focus on more interesting test issues.  In particular more Automation in Q2 and more Q3 and maybe Q4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9635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14837373-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442847"/>
            <a:ext cx="6172200" cy="5338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Quadrants</a:t>
            </a: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609600" y="4113427"/>
            <a:ext cx="533400" cy="534773"/>
          </a:xfrm>
          <a:prstGeom prst="wedgeRoundRectCallout">
            <a:avLst>
              <a:gd name="adj1" fmla="val 123810"/>
              <a:gd name="adj2" fmla="val 758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7772400" y="3429000"/>
            <a:ext cx="533400" cy="534773"/>
          </a:xfrm>
          <a:prstGeom prst="wedgeRoundRectCallout">
            <a:avLst>
              <a:gd name="adj1" fmla="val -176190"/>
              <a:gd name="adj2" fmla="val 1132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15854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 </a:t>
            </a:r>
            <a:r>
              <a:rPr lang="en-US" dirty="0" smtClean="0"/>
              <a:t>Tests</a:t>
            </a:r>
          </a:p>
          <a:p>
            <a:pPr lvl="1"/>
            <a:r>
              <a:rPr lang="en-US" dirty="0" smtClean="0"/>
              <a:t>Individual things</a:t>
            </a:r>
          </a:p>
          <a:p>
            <a:pPr lvl="1"/>
            <a:r>
              <a:rPr lang="en-US" dirty="0" smtClean="0"/>
              <a:t>Like, “When I hit print, does it print?”</a:t>
            </a:r>
            <a:endParaRPr lang="en-US" dirty="0" smtClean="0"/>
          </a:p>
          <a:p>
            <a:r>
              <a:rPr lang="en-US" dirty="0" smtClean="0"/>
              <a:t>Story </a:t>
            </a:r>
            <a:r>
              <a:rPr lang="en-US" dirty="0" smtClean="0"/>
              <a:t>Tests</a:t>
            </a:r>
          </a:p>
          <a:p>
            <a:pPr lvl="1"/>
            <a:r>
              <a:rPr lang="en-US" dirty="0" smtClean="0"/>
              <a:t>Is a user story complete?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8056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Exploratory tests (difficult to understand!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hunting expedition</a:t>
            </a:r>
          </a:p>
          <a:p>
            <a:pPr lvl="1"/>
            <a:r>
              <a:rPr lang="en-US" dirty="0" smtClean="0"/>
              <a:t>Unscripted</a:t>
            </a:r>
          </a:p>
          <a:p>
            <a:pPr lvl="1"/>
            <a:r>
              <a:rPr lang="en-US" dirty="0" smtClean="0"/>
              <a:t>Uncover problems we don’t already know about</a:t>
            </a:r>
            <a:endParaRPr lang="en-US" dirty="0" smtClean="0"/>
          </a:p>
          <a:p>
            <a:r>
              <a:rPr lang="en-US" dirty="0" smtClean="0"/>
              <a:t>Scenarios (difficult to understand!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 realistic simulation of the whole product working</a:t>
            </a:r>
            <a:endParaRPr lang="en-US" dirty="0" smtClean="0"/>
          </a:p>
          <a:p>
            <a:r>
              <a:rPr lang="en-US" dirty="0" smtClean="0"/>
              <a:t>Usability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36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592</Words>
  <Application>Microsoft Macintosh PowerPoint</Application>
  <PresentationFormat>On-screen Show (4:3)</PresentationFormat>
  <Paragraphs>75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Testing – Part 2 Agile Testing</vt:lpstr>
      <vt:lpstr>So you’ve got unit tests…</vt:lpstr>
      <vt:lpstr>Scrum: “Definition of Done”</vt:lpstr>
      <vt:lpstr>Scrum: “Definition of Done”*</vt:lpstr>
      <vt:lpstr>Scrum: “Definition of Done”*</vt:lpstr>
      <vt:lpstr>Crispin &amp; Gregory’s Argument</vt:lpstr>
      <vt:lpstr>Quadrants</vt:lpstr>
      <vt:lpstr>Quad 2</vt:lpstr>
      <vt:lpstr>Quad 3</vt:lpstr>
      <vt:lpstr>Quad 4</vt:lpstr>
      <vt:lpstr>Use the Quadrants to test if you’re done?</vt:lpstr>
      <vt:lpstr>Crispin and Gregory say all of these are related to keeping technical debt low.  How?</vt:lpstr>
      <vt:lpstr>How would you TEST this? What tools would you build?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– Part 2 Agile Testing</dc:title>
  <dc:creator>Mike Hewner</dc:creator>
  <cp:lastModifiedBy>Steve Chenoweth</cp:lastModifiedBy>
  <cp:revision>15</cp:revision>
  <dcterms:created xsi:type="dcterms:W3CDTF">2013-10-31T13:36:00Z</dcterms:created>
  <dcterms:modified xsi:type="dcterms:W3CDTF">2014-10-30T12:31:54Z</dcterms:modified>
</cp:coreProperties>
</file>