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8D1F-E902-AB4C-BE8E-A731B7F629DE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D05C2-F1CE-B447-9909-CCF494890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PSP image </a:t>
            </a:r>
            <a:r>
              <a:rPr lang="en-US" dirty="0" smtClean="0"/>
              <a:t>of “How to fix a PSP” from https://</a:t>
            </a:r>
            <a:r>
              <a:rPr lang="en-US" dirty="0" err="1" smtClean="0"/>
              <a:t>www.ifixit.com</a:t>
            </a:r>
            <a:r>
              <a:rPr lang="en-US" dirty="0" smtClean="0"/>
              <a:t>/Device/</a:t>
            </a:r>
            <a:r>
              <a:rPr lang="en-US" dirty="0" err="1" smtClean="0"/>
              <a:t>PSP_Go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 blowing up from http://</a:t>
            </a:r>
            <a:r>
              <a:rPr lang="en-US" dirty="0" err="1" smtClean="0"/>
              <a:t>filmmakermagazine.com</a:t>
            </a:r>
            <a:r>
              <a:rPr lang="en-US" dirty="0" smtClean="0"/>
              <a:t>/87486-director-timothy-woodward-jr-on-shooting-action-sequences-and-the-futility-of-fixing-it-in-post/#.</a:t>
            </a:r>
            <a:r>
              <a:rPr lang="en-US" dirty="0" err="1" smtClean="0"/>
              <a:t>VCql_Uvselk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5C2-F1CE-B447-9909-CCF4948902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 image from http://</a:t>
            </a:r>
            <a:r>
              <a:rPr lang="en-US" dirty="0" err="1" smtClean="0"/>
              <a:t>www.speareducation.com</a:t>
            </a:r>
            <a:r>
              <a:rPr lang="en-US" dirty="0" smtClean="0"/>
              <a:t>/spear-review/2013/07/the-first-five-philosophy-of-success/five-minutes/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05C2-F1CE-B447-9909-CCF4948902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8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B2CA-41C1-3C40-B7C2-2F98001266C8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5952-1995-7A4E-AE91-4D951608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2432" y="694835"/>
            <a:ext cx="5089600" cy="1470025"/>
          </a:xfrm>
        </p:spPr>
        <p:txBody>
          <a:bodyPr/>
          <a:lstStyle/>
          <a:p>
            <a:r>
              <a:rPr lang="en-US" dirty="0" smtClean="0"/>
              <a:t>PSP </a:t>
            </a:r>
            <a:r>
              <a:rPr lang="en-US" dirty="0" smtClean="0"/>
              <a:t>– Monday &amp; Tuesday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0430"/>
            <a:ext cx="6400800" cy="1752600"/>
          </a:xfrm>
        </p:spPr>
        <p:txBody>
          <a:bodyPr/>
          <a:lstStyle/>
          <a:p>
            <a:r>
              <a:rPr lang="en-US" dirty="0" smtClean="0"/>
              <a:t>Starting to use it </a:t>
            </a:r>
          </a:p>
          <a:p>
            <a:r>
              <a:rPr lang="en-US" dirty="0" smtClean="0"/>
              <a:t>with the ACM problems</a:t>
            </a:r>
            <a:endParaRPr lang="en-US" dirty="0"/>
          </a:p>
        </p:txBody>
      </p:sp>
      <p:pic>
        <p:nvPicPr>
          <p:cNvPr id="4" name="Picture 3" descr="cpBqLQfHcWpo6MC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" y="110430"/>
            <a:ext cx="3626307" cy="2719730"/>
          </a:xfrm>
          <a:prstGeom prst="rect">
            <a:avLst/>
          </a:prstGeom>
        </p:spPr>
      </p:pic>
      <p:pic>
        <p:nvPicPr>
          <p:cNvPr id="5" name="Picture 4" descr="checkmatePracticalFeatured-620x3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88" y="4902626"/>
            <a:ext cx="3483712" cy="1955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4353" y="5760641"/>
            <a:ext cx="283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“Why did we start putting software in cars?”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8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– Questions about forms?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 ACM testing system?</a:t>
            </a:r>
          </a:p>
          <a:p>
            <a:pPr lvl="1"/>
            <a:r>
              <a:rPr lang="en-US" dirty="0" smtClean="0"/>
              <a:t>Java class must be named “main”.</a:t>
            </a:r>
          </a:p>
          <a:p>
            <a:r>
              <a:rPr lang="en-US" dirty="0" smtClean="0"/>
              <a:t>“To Date” fields</a:t>
            </a:r>
          </a:p>
          <a:p>
            <a:pPr lvl="1"/>
            <a:r>
              <a:rPr lang="en-US" dirty="0" smtClean="0"/>
              <a:t>Your problems are small enough, we can leave these blank</a:t>
            </a:r>
          </a:p>
          <a:p>
            <a:r>
              <a:rPr lang="en-US" dirty="0" smtClean="0"/>
              <a:t>Actual versus plan (your estimate) </a:t>
            </a:r>
          </a:p>
          <a:p>
            <a:pPr lvl="1"/>
            <a:r>
              <a:rPr lang="en-US" dirty="0" smtClean="0"/>
              <a:t>Do these!</a:t>
            </a:r>
          </a:p>
          <a:p>
            <a:pPr lvl="1"/>
            <a:r>
              <a:rPr lang="en-US" dirty="0" smtClean="0"/>
              <a:t>See if your estimates are getting better</a:t>
            </a:r>
          </a:p>
          <a:p>
            <a:r>
              <a:rPr lang="en-US" dirty="0" smtClean="0"/>
              <a:t>Are all defects syntax?</a:t>
            </a:r>
          </a:p>
          <a:p>
            <a:pPr lvl="1"/>
            <a:r>
              <a:rPr lang="en-US" dirty="0" smtClean="0"/>
              <a:t>Can make </a:t>
            </a:r>
            <a:r>
              <a:rPr lang="en-US" dirty="0" err="1" smtClean="0"/>
              <a:t>subcodes</a:t>
            </a:r>
            <a:r>
              <a:rPr lang="en-US" dirty="0" smtClean="0"/>
              <a:t> for categories</a:t>
            </a:r>
          </a:p>
          <a:p>
            <a:r>
              <a:rPr lang="en-US" dirty="0" smtClean="0"/>
              <a:t>What is “testing time”?</a:t>
            </a:r>
          </a:p>
          <a:p>
            <a:pPr lvl="1"/>
            <a:r>
              <a:rPr lang="en-US" dirty="0" smtClean="0"/>
              <a:t>You code, then when you start testing, all the rest is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3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weekend’s problems were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May toss timing results</a:t>
            </a:r>
          </a:p>
          <a:p>
            <a:r>
              <a:rPr lang="en-US" dirty="0" smtClean="0"/>
              <a:t>Tonight – “How many can you do in 90 minutes?”</a:t>
            </a:r>
          </a:p>
          <a:p>
            <a:r>
              <a:rPr lang="en-US" dirty="0" smtClean="0"/>
              <a:t>Pick something where you think you “get” what to do.</a:t>
            </a:r>
          </a:p>
          <a:p>
            <a:pPr lvl="1"/>
            <a:r>
              <a:rPr lang="en-US" dirty="0" smtClean="0"/>
              <a:t>Look at the problem just before starting.</a:t>
            </a:r>
          </a:p>
          <a:p>
            <a:pPr lvl="1"/>
            <a:r>
              <a:rPr lang="en-US" dirty="0" smtClean="0"/>
              <a:t>For now, keep Beta-wave thinking time out of the calculations.  (Like go to dinner after reading it.)</a:t>
            </a:r>
          </a:p>
          <a:p>
            <a:pPr lvl="1"/>
            <a:r>
              <a:rPr lang="en-US" dirty="0" smtClean="0"/>
              <a:t>Use their automated tests to “know you are done”.</a:t>
            </a:r>
          </a:p>
          <a:p>
            <a:pPr lvl="2"/>
            <a:r>
              <a:rPr lang="en-US" dirty="0" smtClean="0"/>
              <a:t>Submit to ACM web site, after testing on your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4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process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How could you be faster at doing these types of problems?</a:t>
            </a:r>
          </a:p>
          <a:p>
            <a:pPr lvl="1"/>
            <a:r>
              <a:rPr lang="en-US" dirty="0" smtClean="0"/>
              <a:t>Discuss in groups of 3 or </a:t>
            </a:r>
            <a:r>
              <a:rPr lang="en-US" dirty="0" smtClean="0"/>
              <a:t>4, for 5 minutes.</a:t>
            </a:r>
            <a:endParaRPr lang="en-US" dirty="0" smtClean="0"/>
          </a:p>
          <a:p>
            <a:pPr lvl="1"/>
            <a:r>
              <a:rPr lang="en-US" dirty="0" smtClean="0"/>
              <a:t>Write down your team’s </a:t>
            </a:r>
            <a:r>
              <a:rPr lang="en-US" dirty="0" smtClean="0"/>
              <a:t>ideas, with your </a:t>
            </a:r>
            <a:br>
              <a:rPr lang="en-US" dirty="0" smtClean="0"/>
            </a:br>
            <a:r>
              <a:rPr lang="en-US" dirty="0" smtClean="0"/>
              <a:t>names on them, to turn in.</a:t>
            </a:r>
            <a:endParaRPr lang="en-US" dirty="0" smtClean="0"/>
          </a:p>
          <a:p>
            <a:r>
              <a:rPr lang="en-US" dirty="0" smtClean="0"/>
              <a:t>Generate a template for </a:t>
            </a:r>
            <a:r>
              <a:rPr lang="en-US" dirty="0" err="1" smtClean="0"/>
              <a:t>stdin</a:t>
            </a:r>
            <a:r>
              <a:rPr lang="en-US" dirty="0" smtClean="0"/>
              <a:t>/</a:t>
            </a:r>
            <a:r>
              <a:rPr lang="en-US" dirty="0" smtClean="0"/>
              <a:t>out.</a:t>
            </a:r>
            <a:endParaRPr lang="en-US" dirty="0" smtClean="0"/>
          </a:p>
          <a:p>
            <a:r>
              <a:rPr lang="en-US" dirty="0" smtClean="0"/>
              <a:t>Logging data like syntax errors?  - would be nice!</a:t>
            </a:r>
          </a:p>
          <a:p>
            <a:r>
              <a:rPr lang="en-US" dirty="0" smtClean="0"/>
              <a:t>Can we see the test cases?  Link to test suite “here” above the problems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 errors Wiki?</a:t>
            </a:r>
          </a:p>
          <a:p>
            <a:pPr lvl="1"/>
            <a:r>
              <a:rPr lang="en-US" b="1" dirty="0" smtClean="0"/>
              <a:t>See Buffalo’s ICPC </a:t>
            </a:r>
            <a:br>
              <a:rPr lang="en-US" b="1" dirty="0" smtClean="0"/>
            </a:br>
            <a:r>
              <a:rPr lang="en-US" b="1" dirty="0" smtClean="0"/>
              <a:t>Problems Wiki, on Moodle!</a:t>
            </a:r>
          </a:p>
          <a:p>
            <a:r>
              <a:rPr lang="en-US" dirty="0" smtClean="0"/>
              <a:t>More frequent planning.</a:t>
            </a:r>
          </a:p>
          <a:p>
            <a:r>
              <a:rPr lang="en-US" dirty="0" smtClean="0"/>
              <a:t>Gener</a:t>
            </a:r>
            <a:r>
              <a:rPr lang="en-US" dirty="0" smtClean="0"/>
              <a:t>ic repository of useful </a:t>
            </a:r>
            <a:br>
              <a:rPr lang="en-US" dirty="0" smtClean="0"/>
            </a:br>
            <a:r>
              <a:rPr lang="en-US" dirty="0" smtClean="0"/>
              <a:t>functions.</a:t>
            </a:r>
          </a:p>
          <a:p>
            <a:r>
              <a:rPr lang="en-US" dirty="0" smtClean="0"/>
              <a:t>Turn on checking tools?</a:t>
            </a:r>
          </a:p>
          <a:p>
            <a:pPr lvl="1"/>
            <a:r>
              <a:rPr lang="en-US" dirty="0" smtClean="0"/>
              <a:t>But continue to log little errors.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863" y="1634409"/>
            <a:ext cx="1512753" cy="1512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435" y="3515259"/>
            <a:ext cx="4886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Use debugger.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More efficient than print statements.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Side sheet of silly logic errors (like = instead of ==).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 more refined set of bug-tracking codes.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Buffalo will send out a spreadsheet for adding these.</a:t>
            </a:r>
          </a:p>
        </p:txBody>
      </p:sp>
    </p:spTree>
    <p:extLst>
      <p:ext uri="{BB962C8B-B14F-4D97-AF65-F5344CB8AC3E}">
        <p14:creationId xmlns:p14="http://schemas.microsoft.com/office/powerpoint/2010/main" val="29079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things you want to track</a:t>
            </a:r>
          </a:p>
          <a:p>
            <a:pPr lvl="1"/>
            <a:r>
              <a:rPr lang="en-US" dirty="0" smtClean="0"/>
              <a:t>Discuss in teams of 3-4</a:t>
            </a:r>
          </a:p>
          <a:p>
            <a:pPr lvl="1"/>
            <a:r>
              <a:rPr lang="en-US" dirty="0" smtClean="0"/>
              <a:t>Write down your team’s ideas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time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velocity</a:t>
            </a:r>
          </a:p>
          <a:p>
            <a:r>
              <a:rPr lang="en-US" dirty="0" smtClean="0"/>
              <a:t>Time spent in phases of the process</a:t>
            </a:r>
          </a:p>
          <a:p>
            <a:r>
              <a:rPr lang="en-US" dirty="0" smtClean="0"/>
              <a:t>How many syntax errors?</a:t>
            </a:r>
          </a:p>
          <a:p>
            <a:r>
              <a:rPr lang="en-US" dirty="0" smtClean="0"/>
              <a:t>Time spent logging (lump all together)?</a:t>
            </a:r>
          </a:p>
          <a:p>
            <a:r>
              <a:rPr lang="en-US" dirty="0" smtClean="0"/>
              <a:t>Designing/planning to coding ratio, </a:t>
            </a:r>
            <a:r>
              <a:rPr lang="en-US" dirty="0" err="1" smtClean="0"/>
              <a:t>vs</a:t>
            </a:r>
            <a:r>
              <a:rPr lang="en-US" dirty="0" smtClean="0"/>
              <a:t> total defects?</a:t>
            </a:r>
          </a:p>
          <a:p>
            <a:r>
              <a:rPr lang="en-US" dirty="0" smtClean="0"/>
              <a:t>Total number of defects per project and phase?</a:t>
            </a:r>
          </a:p>
          <a:p>
            <a:r>
              <a:rPr lang="en-US" dirty="0" smtClean="0"/>
              <a:t>Time spent per bug (and by type)?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Number of times compiled?</a:t>
            </a:r>
          </a:p>
          <a:p>
            <a:r>
              <a:rPr lang="en-US" dirty="0"/>
              <a:t>Time spent planning?</a:t>
            </a:r>
          </a:p>
          <a:p>
            <a:r>
              <a:rPr lang="en-US" dirty="0"/>
              <a:t>Interruption time?</a:t>
            </a:r>
          </a:p>
          <a:p>
            <a:pPr lvl="1"/>
            <a:r>
              <a:rPr lang="en-US" dirty="0"/>
              <a:t>What about long interruptions?</a:t>
            </a:r>
          </a:p>
          <a:p>
            <a:r>
              <a:rPr lang="en-US" dirty="0"/>
              <a:t>Does “longer” produce proportionally more bugs?</a:t>
            </a:r>
          </a:p>
          <a:p>
            <a:r>
              <a:rPr lang="en-US" dirty="0"/>
              <a:t>LOC </a:t>
            </a:r>
            <a:r>
              <a:rPr lang="en-US" dirty="0" err="1"/>
              <a:t>vs</a:t>
            </a:r>
            <a:r>
              <a:rPr lang="en-US" dirty="0"/>
              <a:t> rewrites required</a:t>
            </a:r>
          </a:p>
          <a:p>
            <a:r>
              <a:rPr lang="en-US" dirty="0"/>
              <a:t>How fast to fix?</a:t>
            </a:r>
          </a:p>
          <a:p>
            <a:r>
              <a:rPr lang="en-US" dirty="0"/>
              <a:t>Average time spent testing</a:t>
            </a:r>
          </a:p>
          <a:p>
            <a:r>
              <a:rPr lang="en-US" dirty="0"/>
              <a:t>Does planning reduce coding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Bugs entered and fixed (on spreadsheet).</a:t>
            </a:r>
          </a:p>
          <a:p>
            <a:r>
              <a:rPr lang="en-US" dirty="0" smtClean="0"/>
              <a:t>Severity of bugs.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Monday- Turn </a:t>
            </a:r>
            <a:r>
              <a:rPr lang="en-US" dirty="0" smtClean="0"/>
              <a:t>in forms from this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Put your name on it.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Start working on problems.</a:t>
            </a:r>
          </a:p>
          <a:p>
            <a:r>
              <a:rPr lang="en-US" dirty="0" smtClean="0"/>
              <a:t>Total of 90 minutes for tonight.</a:t>
            </a:r>
          </a:p>
          <a:p>
            <a:r>
              <a:rPr lang="en-US" dirty="0" smtClean="0"/>
              <a:t>If you run out of problems, let us know!</a:t>
            </a:r>
          </a:p>
          <a:p>
            <a:r>
              <a:rPr lang="en-US" dirty="0" smtClean="0"/>
              <a:t>Try to calculate lines of code/minute, including “everything”.</a:t>
            </a:r>
          </a:p>
          <a:p>
            <a:pPr lvl="1"/>
            <a:r>
              <a:rPr lang="en-US" dirty="0" smtClean="0"/>
              <a:t>Separate “logging per line of code.”</a:t>
            </a:r>
          </a:p>
          <a:p>
            <a:r>
              <a:rPr lang="en-US" dirty="0" smtClean="0"/>
              <a:t>Need new blank forms.</a:t>
            </a:r>
          </a:p>
          <a:p>
            <a:r>
              <a:rPr lang="en-US" dirty="0" smtClean="0"/>
              <a:t>Tonight – we may post Excel spreadsheet for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6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 – End up putting on common Google docs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First, use your </a:t>
            </a:r>
            <a:r>
              <a:rPr lang="en-US" i="1" dirty="0" smtClean="0"/>
              <a:t>own spreadsheet</a:t>
            </a:r>
            <a:r>
              <a:rPr lang="en-US" dirty="0" smtClean="0"/>
              <a:t> to log the data.</a:t>
            </a:r>
          </a:p>
          <a:p>
            <a:pPr lvl="1"/>
            <a:r>
              <a:rPr lang="en-US" dirty="0" smtClean="0"/>
              <a:t>On Moodle for Week 4, it’s “Buffalo’s PSP Tracking Sheet”</a:t>
            </a:r>
          </a:p>
          <a:p>
            <a:pPr lvl="1"/>
            <a:r>
              <a:rPr lang="en-US" dirty="0" smtClean="0"/>
              <a:t>Hang onto these, just in case!</a:t>
            </a:r>
          </a:p>
          <a:p>
            <a:r>
              <a:rPr lang="en-US" dirty="0" smtClean="0"/>
              <a:t>When you’re done tonight, cut and paste to </a:t>
            </a:r>
            <a:r>
              <a:rPr lang="en-US" i="1" dirty="0" smtClean="0"/>
              <a:t>common spreadsheet</a:t>
            </a:r>
            <a:r>
              <a:rPr lang="en-US" dirty="0" smtClean="0"/>
              <a:t>, from your own spreadsheet.</a:t>
            </a:r>
          </a:p>
          <a:p>
            <a:pPr lvl="1"/>
            <a:r>
              <a:rPr lang="en-US" dirty="0" smtClean="0"/>
              <a:t>On Moodle for Week 4, it’s “Aggregate PSP Spreadsheet”.</a:t>
            </a:r>
          </a:p>
        </p:txBody>
      </p:sp>
    </p:spTree>
    <p:extLst>
      <p:ext uri="{BB962C8B-B14F-4D97-AF65-F5344CB8AC3E}">
        <p14:creationId xmlns:p14="http://schemas.microsoft.com/office/powerpoint/2010/main" val="363763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665</Words>
  <Application>Microsoft Macintosh PowerPoint</Application>
  <PresentationFormat>On-screen Show (4:3)</PresentationFormat>
  <Paragraphs>85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PSP – Monday &amp; Tuesday</vt:lpstr>
      <vt:lpstr>PSP – Questions about forms?</vt:lpstr>
      <vt:lpstr>The weekend’s problems were practice</vt:lpstr>
      <vt:lpstr>Ideas for process improvement</vt:lpstr>
      <vt:lpstr>Things to track</vt:lpstr>
      <vt:lpstr>Monday- Turn in forms from this weekend</vt:lpstr>
      <vt:lpstr>Tuesday – End up putting on common Google docs spreadsheet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PSP - Monday</dc:title>
  <dc:creator>Steve Chenoweth</dc:creator>
  <cp:lastModifiedBy>Steve Chenoweth</cp:lastModifiedBy>
  <cp:revision>22</cp:revision>
  <dcterms:created xsi:type="dcterms:W3CDTF">2014-09-29T12:02:51Z</dcterms:created>
  <dcterms:modified xsi:type="dcterms:W3CDTF">2014-09-30T12:48:43Z</dcterms:modified>
</cp:coreProperties>
</file>