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64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7D48C7-C7F3-4C46-A3D4-E3C628668424}" type="datetimeFigureOut">
              <a:rPr lang="en-US" smtClean="0"/>
              <a:t>9/20/14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A03DB5-FC72-2E40-B02A-EC634FD70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647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Dilbert cartoon from http://</a:t>
            </a:r>
            <a:r>
              <a:rPr lang="en-US" dirty="0" err="1" smtClean="0"/>
              <a:t>lmsgoncalves.com</a:t>
            </a:r>
            <a:r>
              <a:rPr lang="en-US" dirty="0" smtClean="0"/>
              <a:t>/2014/08/11/sick-tired-losing-time-agile-estimations/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03DB5-FC72-2E40-B02A-EC634FD706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13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 from http://</a:t>
            </a:r>
            <a:r>
              <a:rPr lang="en-US" dirty="0" err="1" smtClean="0"/>
              <a:t>www.bcs.org</a:t>
            </a:r>
            <a:r>
              <a:rPr lang="en-US" dirty="0" smtClean="0"/>
              <a:t>/content/</a:t>
            </a:r>
            <a:r>
              <a:rPr lang="en-US" dirty="0" err="1" smtClean="0"/>
              <a:t>ConWebDoc</a:t>
            </a:r>
            <a:r>
              <a:rPr lang="en-US" dirty="0" smtClean="0"/>
              <a:t>/12439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03DB5-FC72-2E40-B02A-EC634FD706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2708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 SPMH, p 222.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03DB5-FC72-2E40-B02A-EC634FD7065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78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3EAB-A6A1-4C23-9C1F-16D477BC8A77}" type="datetimeFigureOut">
              <a:rPr lang="en-US" smtClean="0"/>
              <a:t>9/20/14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926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3EAB-A6A1-4C23-9C1F-16D477BC8A77}" type="datetimeFigureOut">
              <a:rPr lang="en-US" smtClean="0"/>
              <a:t>9/20/14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09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3EAB-A6A1-4C23-9C1F-16D477BC8A77}" type="datetimeFigureOut">
              <a:rPr lang="en-US" smtClean="0"/>
              <a:t>9/20/14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72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3EAB-A6A1-4C23-9C1F-16D477BC8A77}" type="datetimeFigureOut">
              <a:rPr lang="en-US" smtClean="0"/>
              <a:t>9/20/14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90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3EAB-A6A1-4C23-9C1F-16D477BC8A77}" type="datetimeFigureOut">
              <a:rPr lang="en-US" smtClean="0"/>
              <a:t>9/20/14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924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3EAB-A6A1-4C23-9C1F-16D477BC8A77}" type="datetimeFigureOut">
              <a:rPr lang="en-US" smtClean="0"/>
              <a:t>9/20/14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919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3EAB-A6A1-4C23-9C1F-16D477BC8A77}" type="datetimeFigureOut">
              <a:rPr lang="en-US" smtClean="0"/>
              <a:t>9/20/14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31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3EAB-A6A1-4C23-9C1F-16D477BC8A77}" type="datetimeFigureOut">
              <a:rPr lang="en-US" smtClean="0"/>
              <a:t>9/20/14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704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3EAB-A6A1-4C23-9C1F-16D477BC8A77}" type="datetimeFigureOut">
              <a:rPr lang="en-US" smtClean="0"/>
              <a:t>9/20/14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85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3EAB-A6A1-4C23-9C1F-16D477BC8A77}" type="datetimeFigureOut">
              <a:rPr lang="en-US" smtClean="0"/>
              <a:t>9/20/14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57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3EAB-A6A1-4C23-9C1F-16D477BC8A77}" type="datetimeFigureOut">
              <a:rPr lang="en-US" smtClean="0"/>
              <a:t>9/20/14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826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33EAB-A6A1-4C23-9C1F-16D477BC8A77}" type="datetimeFigureOut">
              <a:rPr lang="en-US" smtClean="0"/>
              <a:t>9/20/14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73E3C04-ABA9-43E0-8DD8-6DC06C29F0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777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6200000">
            <a:off x="-2137568" y="2594768"/>
            <a:ext cx="6049962" cy="1470025"/>
          </a:xfrm>
        </p:spPr>
        <p:txBody>
          <a:bodyPr/>
          <a:lstStyle/>
          <a:p>
            <a:r>
              <a:rPr lang="en-US" dirty="0" smtClean="0"/>
              <a:t>Old School Estimation</a:t>
            </a:r>
            <a:endParaRPr lang="en-US" dirty="0"/>
          </a:p>
        </p:txBody>
      </p:sp>
      <p:pic>
        <p:nvPicPr>
          <p:cNvPr id="4" name="Picture 31" descr="rose4"/>
          <p:cNvPicPr>
            <a:picLocks noChangeAspect="1" noChangeArrowheads="1"/>
          </p:cNvPicPr>
          <p:nvPr/>
        </p:nvPicPr>
        <p:blipFill>
          <a:blip r:embed="rId3">
            <a:alphaModFix/>
          </a:blip>
          <a:srcRect l="12895" t="22858"/>
          <a:stretch>
            <a:fillRect/>
          </a:stretch>
        </p:blipFill>
        <p:spPr bwMode="auto">
          <a:xfrm>
            <a:off x="5784576" y="6300787"/>
            <a:ext cx="3359424" cy="557213"/>
          </a:xfrm>
          <a:prstGeom prst="rect">
            <a:avLst/>
          </a:prstGeom>
          <a:noFill/>
        </p:spPr>
      </p:pic>
      <p:pic>
        <p:nvPicPr>
          <p:cNvPr id="5" name="Picture 4" descr="estimation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219200"/>
            <a:ext cx="609600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309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Rayleigh</a:t>
            </a:r>
          </a:p>
          <a:p>
            <a:pPr lvl="1"/>
            <a:r>
              <a:rPr lang="en-US" dirty="0" smtClean="0"/>
              <a:t>Anticipates all stages of the process</a:t>
            </a:r>
          </a:p>
          <a:p>
            <a:pPr lvl="1"/>
            <a:r>
              <a:rPr lang="en-US" dirty="0" smtClean="0"/>
              <a:t>Doesn’t require a ton of previous data</a:t>
            </a:r>
          </a:p>
          <a:p>
            <a:pPr lvl="1"/>
            <a:r>
              <a:rPr lang="en-US" dirty="0" smtClean="0"/>
              <a:t>Estimates Staffing</a:t>
            </a:r>
          </a:p>
          <a:p>
            <a:pPr lvl="1"/>
            <a:r>
              <a:rPr lang="en-US" dirty="0" smtClean="0"/>
              <a:t>Assumes waterfall-</a:t>
            </a:r>
            <a:r>
              <a:rPr lang="en-US" dirty="0" err="1" smtClean="0"/>
              <a:t>ish</a:t>
            </a:r>
            <a:r>
              <a:rPr lang="en-US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approach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2700" y="3771900"/>
            <a:ext cx="328930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295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PSP’s probe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Built for *individual* productivity estimates</a:t>
            </a:r>
          </a:p>
          <a:p>
            <a:r>
              <a:rPr lang="en-US" dirty="0" smtClean="0"/>
              <a:t>Relies of historical data, feeds back into the process</a:t>
            </a:r>
          </a:p>
          <a:p>
            <a:r>
              <a:rPr lang="en-US" dirty="0" smtClean="0"/>
              <a:t>Break things into really small steps</a:t>
            </a:r>
          </a:p>
          <a:p>
            <a:r>
              <a:rPr lang="en-US" dirty="0" smtClean="0"/>
              <a:t>Good for making yourself awesome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117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Philips’s Simple Estimation Technique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Relies on your ability to at least estimate small things correctly</a:t>
            </a:r>
          </a:p>
          <a:p>
            <a:r>
              <a:rPr lang="en-US" dirty="0" smtClean="0"/>
              <a:t>Explicitly incorporates error</a:t>
            </a:r>
          </a:p>
          <a:p>
            <a:r>
              <a:rPr lang="en-US" dirty="0" smtClean="0"/>
              <a:t>Easy and will at least get things started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178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Estimates vs. Commitments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Takes us back to Dilbert!</a:t>
            </a:r>
          </a:p>
          <a:p>
            <a:r>
              <a:rPr lang="en-US" dirty="0" smtClean="0"/>
              <a:t>An estimate doesn’t mean I’ll do something in that length of time.</a:t>
            </a:r>
          </a:p>
          <a:p>
            <a:r>
              <a:rPr lang="en-US" dirty="0" smtClean="0"/>
              <a:t>Saying that you will – that’s a commitment.</a:t>
            </a:r>
          </a:p>
          <a:p>
            <a:r>
              <a:rPr lang="en-US" dirty="0" smtClean="0"/>
              <a:t>Need to verify if an estimate means that!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262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it 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Simplest Mail Client Activity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308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1465</TotalTime>
  <Words>178</Words>
  <Application>Microsoft Macintosh PowerPoint</Application>
  <PresentationFormat>On-screen Show (4:3)</PresentationFormat>
  <Paragraphs>29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Old School Estimation</vt:lpstr>
      <vt:lpstr>3 Models</vt:lpstr>
      <vt:lpstr>PSP’s probe</vt:lpstr>
      <vt:lpstr>Philips’s Simple Estimation Technique</vt:lpstr>
      <vt:lpstr>Estimates vs. Commitments</vt:lpstr>
      <vt:lpstr>Try it out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Old School Estimation</dc:title>
  <dc:creator>Mike Hewner</dc:creator>
  <cp:lastModifiedBy>Steve Chenoweth</cp:lastModifiedBy>
  <cp:revision>7</cp:revision>
  <dcterms:created xsi:type="dcterms:W3CDTF">2013-09-26T20:31:19Z</dcterms:created>
  <dcterms:modified xsi:type="dcterms:W3CDTF">2014-09-20T15:21:31Z</dcterms:modified>
</cp:coreProperties>
</file>