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22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B3B3D-0176-B74A-B08C-CBB4BDCF53B1}" type="datetimeFigureOut">
              <a:rPr lang="en-US" smtClean="0"/>
              <a:t>9/19/14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EB262-DEF5-F340-8B17-CB1E0F5E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4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– Scott Ambler’s version of the agile lifecycle,</a:t>
            </a:r>
            <a:r>
              <a:rPr lang="en-US" baseline="0" dirty="0" smtClean="0"/>
              <a:t> at http://</a:t>
            </a:r>
            <a:r>
              <a:rPr lang="en-US" baseline="0" dirty="0" err="1" smtClean="0"/>
              <a:t>agilemodeling.com</a:t>
            </a:r>
            <a:r>
              <a:rPr lang="en-US" baseline="0" dirty="0" smtClean="0"/>
              <a:t>/essays/</a:t>
            </a:r>
            <a:r>
              <a:rPr lang="en-US" baseline="0" dirty="0" err="1" smtClean="0"/>
              <a:t>agileRequirements.htm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EB262-DEF5-F340-8B17-CB1E0F5EE1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36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 96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EB262-DEF5-F340-8B17-CB1E0F5EE10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0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6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1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9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6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9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9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9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6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87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5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C4B31-6087-4FD6-9352-6937E9817925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41CF5-A3AD-4B8F-B829-3BBB2920C31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D41CF5-A3AD-4B8F-B829-3BBB2920C3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9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6200000">
            <a:off x="-3151187" y="2130425"/>
            <a:ext cx="7772400" cy="1470025"/>
          </a:xfrm>
        </p:spPr>
        <p:txBody>
          <a:bodyPr/>
          <a:lstStyle/>
          <a:p>
            <a:r>
              <a:rPr lang="en-US" dirty="0" smtClean="0"/>
              <a:t>APM - Requirements</a:t>
            </a:r>
            <a:endParaRPr lang="en-US" dirty="0"/>
          </a:p>
        </p:txBody>
      </p:sp>
      <p:pic>
        <p:nvPicPr>
          <p:cNvPr id="4" name="Picture 3" descr="ScottAmblerAgileRequirement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0"/>
            <a:ext cx="69840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784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different vs. Philips?</a:t>
            </a:r>
          </a:p>
          <a:p>
            <a:r>
              <a:rPr lang="en-US" dirty="0" smtClean="0"/>
              <a:t>What is the same?</a:t>
            </a:r>
          </a:p>
          <a:p>
            <a:endParaRPr lang="en-US" dirty="0"/>
          </a:p>
          <a:p>
            <a:r>
              <a:rPr lang="en-US" dirty="0" smtClean="0"/>
              <a:t>How does </a:t>
            </a:r>
            <a:r>
              <a:rPr lang="en-US" dirty="0" err="1" smtClean="0"/>
              <a:t>Highsmith</a:t>
            </a:r>
            <a:r>
              <a:rPr lang="en-US" dirty="0" smtClean="0"/>
              <a:t> violate the Agile orthodoxy?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48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Contrast with Philips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8958407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9331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 you think </a:t>
            </a:r>
            <a:r>
              <a:rPr lang="en-US" dirty="0" err="1" smtClean="0"/>
              <a:t>Highsmith’s</a:t>
            </a:r>
            <a:r>
              <a:rPr lang="en-US" dirty="0" smtClean="0"/>
              <a:t> “design the box” exercise of is similar to Philips’s Facilitated </a:t>
            </a:r>
            <a:r>
              <a:rPr lang="en-US" dirty="0" smtClean="0"/>
              <a:t>Meetings?</a:t>
            </a:r>
          </a:p>
          <a:p>
            <a:r>
              <a:rPr lang="en-US" dirty="0" smtClean="0"/>
              <a:t>And is his Elevator Statement like the one you did in Tech </a:t>
            </a:r>
            <a:r>
              <a:rPr lang="en-US" dirty="0" err="1" smtClean="0"/>
              <a:t>Comm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For</a:t>
            </a:r>
          </a:p>
          <a:p>
            <a:pPr lvl="1"/>
            <a:r>
              <a:rPr lang="en-US" dirty="0" smtClean="0"/>
              <a:t>Who</a:t>
            </a:r>
          </a:p>
          <a:p>
            <a:pPr lvl="1"/>
            <a:r>
              <a:rPr lang="en-US" dirty="0" smtClean="0"/>
              <a:t>The</a:t>
            </a:r>
          </a:p>
          <a:p>
            <a:pPr lvl="1"/>
            <a:r>
              <a:rPr lang="en-US" dirty="0" smtClean="0"/>
              <a:t>That</a:t>
            </a:r>
          </a:p>
          <a:p>
            <a:pPr lvl="1"/>
            <a:r>
              <a:rPr lang="en-US" dirty="0" smtClean="0"/>
              <a:t>Unlike</a:t>
            </a:r>
          </a:p>
          <a:p>
            <a:pPr lvl="1"/>
            <a:r>
              <a:rPr lang="en-US" dirty="0" smtClean="0"/>
              <a:t>Our product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08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 Microsoft’s Triangle?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38300"/>
            <a:ext cx="8699162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70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</a:t>
            </a:r>
            <a:r>
              <a:rPr lang="en-US" dirty="0" err="1" smtClean="0"/>
              <a:t>vs</a:t>
            </a:r>
            <a:r>
              <a:rPr lang="en-US" dirty="0" smtClean="0"/>
              <a:t> People Needs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901871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326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Reliance on Quality People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2209800"/>
            <a:ext cx="9093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216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Manager – Arm’s Length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0800"/>
            <a:ext cx="8854289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372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my experience on </a:t>
            </a:r>
            <a:r>
              <a:rPr lang="en-US" smtClean="0"/>
              <a:t>student projects</a:t>
            </a:r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766886"/>
            <a:ext cx="9010277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2838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116</Words>
  <Application>Microsoft Macintosh PowerPoint</Application>
  <PresentationFormat>On-screen Show (4:3)</PresentationFormat>
  <Paragraphs>25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APM - Requirements</vt:lpstr>
      <vt:lpstr>Differences…</vt:lpstr>
      <vt:lpstr>Contrast with Philips</vt:lpstr>
      <vt:lpstr>Equivalents?</vt:lpstr>
      <vt:lpstr>Like Microsoft’s Triangle?</vt:lpstr>
      <vt:lpstr>Design vs People Needs</vt:lpstr>
      <vt:lpstr>Reliance on Quality People</vt:lpstr>
      <vt:lpstr>Product Manager – Arm’s Length</vt:lpstr>
      <vt:lpstr>Not my experience on student projects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APM - Requirements</dc:title>
  <dc:creator>Mike Hewner</dc:creator>
  <cp:lastModifiedBy>Steve Chenoweth</cp:lastModifiedBy>
  <cp:revision>10</cp:revision>
  <dcterms:created xsi:type="dcterms:W3CDTF">2013-09-19T14:15:35Z</dcterms:created>
  <dcterms:modified xsi:type="dcterms:W3CDTF">2014-09-19T11:38:15Z</dcterms:modified>
</cp:coreProperties>
</file>