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212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6D09E-CDB5-2A4E-BA6B-751706FFAF15}" type="datetimeFigureOut">
              <a:rPr lang="en-US" smtClean="0"/>
              <a:t>9/15/14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B2C2E-5D7F-F44D-BAB2-CB6BF08EB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Idealized </a:t>
            </a:r>
            <a:r>
              <a:rPr lang="en-US" dirty="0" err="1" smtClean="0"/>
              <a:t>softtware</a:t>
            </a:r>
            <a:r>
              <a:rPr lang="en-US" dirty="0" smtClean="0"/>
              <a:t> team from http://</a:t>
            </a:r>
            <a:r>
              <a:rPr lang="en-US" dirty="0" err="1" smtClean="0"/>
              <a:t>hautesecure.com</a:t>
            </a:r>
            <a:r>
              <a:rPr lang="en-US" dirty="0" smtClean="0"/>
              <a:t>/category/software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2B2C2E-5D7F-F44D-BAB2-CB6BF08EBF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61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81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2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32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1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61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21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54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1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78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5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AA9ED-F77D-4A94-A3C2-B131BE4E981E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D9486-1498-4C2C-B5ED-7705259595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FD9486-1498-4C2C-B5ED-7705259595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48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/>
          <a:lstStyle/>
          <a:p>
            <a:r>
              <a:rPr lang="en-US" dirty="0" smtClean="0"/>
              <a:t>Quick Review of Junior </a:t>
            </a:r>
            <a:r>
              <a:rPr lang="en-US" dirty="0" smtClean="0"/>
              <a:t>Projects</a:t>
            </a:r>
            <a:br>
              <a:rPr lang="en-US" dirty="0" smtClean="0"/>
            </a:br>
            <a:r>
              <a:rPr lang="en-US" dirty="0" smtClean="0"/>
              <a:t>and Quick Preview of Roles</a:t>
            </a:r>
            <a:endParaRPr lang="en-US" dirty="0"/>
          </a:p>
        </p:txBody>
      </p:sp>
      <p:pic>
        <p:nvPicPr>
          <p:cNvPr id="4" name="Picture 3" descr="software-consultin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514600"/>
            <a:ext cx="4876800" cy="3246555"/>
          </a:xfrm>
          <a:prstGeom prst="rect">
            <a:avLst/>
          </a:prstGeom>
        </p:spPr>
      </p:pic>
      <p:pic>
        <p:nvPicPr>
          <p:cNvPr id="5" name="Picture 31" descr="rose4"/>
          <p:cNvPicPr>
            <a:picLocks noChangeAspect="1" noChangeArrowheads="1"/>
          </p:cNvPicPr>
          <p:nvPr/>
        </p:nvPicPr>
        <p:blipFill>
          <a:blip r:embed="rId4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239000" y="3505200"/>
            <a:ext cx="1752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Left</a:t>
            </a:r>
            <a:r>
              <a:rPr lang="en-US" dirty="0" smtClean="0"/>
              <a:t> - Nightmare scenario – You (center) have to please four different clients at the same time!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432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Junior Project – </a:t>
            </a:r>
            <a:br>
              <a:rPr lang="en-US" dirty="0" smtClean="0"/>
            </a:br>
            <a:r>
              <a:rPr lang="en-US" dirty="0" smtClean="0"/>
              <a:t>What’s </a:t>
            </a:r>
            <a:r>
              <a:rPr lang="en-US" dirty="0" smtClean="0"/>
              <a:t>Going to Cause </a:t>
            </a:r>
            <a:r>
              <a:rPr lang="en-US" dirty="0" smtClean="0"/>
              <a:t>Problems?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“Personnel” issues – Could fester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Technical Risk – Ditto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Unfamiliar Technologies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Integration – main branch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Testing – “smoke tests”?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Requirements Change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Unreasonable requirements from management (i.e. professors &amp; alums)?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High technical debt (result of 2, 3, and 7)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6044624"/>
            <a:ext cx="623379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Tomorrow – Our recommendations!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1064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roles tell 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Discussion:</a:t>
            </a:r>
          </a:p>
          <a:p>
            <a:pPr marL="457200" lvl="1" indent="0">
              <a:buNone/>
            </a:pPr>
            <a:r>
              <a:rPr lang="en-US" dirty="0" smtClean="0"/>
              <a:t>Suppose you are joining a new software development team.  The project manager tells you, “We’re an XP shop, except for a few things.  Like, our customer is more like a Scrum customer.”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What might that mean?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6044624"/>
            <a:ext cx="481514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Tomorrow – </a:t>
            </a:r>
            <a:r>
              <a:rPr lang="en-US" sz="3200" dirty="0" smtClean="0"/>
              <a:t>More on roles!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5934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158</Words>
  <Application>Microsoft Macintosh PowerPoint</Application>
  <PresentationFormat>On-screen Show (4:3)</PresentationFormat>
  <Paragraphs>20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Quick Review of Junior Projects and Quick Preview of Roles</vt:lpstr>
      <vt:lpstr>Junior Project –  What’s Going to Cause Problems?</vt:lpstr>
      <vt:lpstr>What do roles tell us?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Junior Projects</dc:title>
  <dc:creator>Mike Hewner</dc:creator>
  <cp:lastModifiedBy>Steve Chenoweth</cp:lastModifiedBy>
  <cp:revision>9</cp:revision>
  <dcterms:created xsi:type="dcterms:W3CDTF">2013-10-28T15:38:25Z</dcterms:created>
  <dcterms:modified xsi:type="dcterms:W3CDTF">2014-09-15T12:22:00Z</dcterms:modified>
</cp:coreProperties>
</file>