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65" r:id="rId6"/>
    <p:sldId id="260" r:id="rId7"/>
    <p:sldId id="259" r:id="rId8"/>
    <p:sldId id="261" r:id="rId9"/>
    <p:sldId id="263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8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C7613-A89F-A64C-8EEF-2D1C036E0A40}" type="datetimeFigureOut">
              <a:rPr lang="en-US" smtClean="0"/>
              <a:t>9/7/14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99957-CF83-5042-B0C9-C7DC5BE1C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76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XP process from http://</a:t>
            </a:r>
            <a:r>
              <a:rPr lang="en-US" dirty="0" err="1" smtClean="0"/>
              <a:t>accelerateddevelopment.ca</a:t>
            </a:r>
            <a:r>
              <a:rPr lang="en-US" dirty="0" smtClean="0"/>
              <a:t>/blog/tag/requirements/.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eternalsunshineoftheismind.wordpress.com</a:t>
            </a:r>
            <a:r>
              <a:rPr lang="en-US" dirty="0" smtClean="0"/>
              <a:t>/2013/03/04/extreme-programming-</a:t>
            </a:r>
            <a:r>
              <a:rPr lang="en-US" dirty="0" err="1" smtClean="0"/>
              <a:t>xp</a:t>
            </a:r>
            <a:r>
              <a:rPr lang="en-US" dirty="0" smtClean="0"/>
              <a:t>-method-of-developing-</a:t>
            </a:r>
            <a:r>
              <a:rPr lang="en-US" dirty="0" err="1" smtClean="0"/>
              <a:t>i</a:t>
            </a:r>
            <a:r>
              <a:rPr lang="en-US" dirty="0" smtClean="0"/>
              <a:t>-s/.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8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https://samup4web.wordpress.com/tag/user-story/.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1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blog.typemock.com</a:t>
            </a:r>
            <a:r>
              <a:rPr lang="en-US" dirty="0" smtClean="0"/>
              <a:t>/2012/04/what-is-test-driven-</a:t>
            </a:r>
            <a:r>
              <a:rPr lang="en-US" dirty="0" err="1" smtClean="0"/>
              <a:t>development.html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9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3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5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7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9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3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1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7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6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6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50AFD-1446-4FEA-A75E-F148EBE1F5EF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4D9224B-638B-4783-A3AE-8E18B124D6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4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76800"/>
            <a:ext cx="7772400" cy="1470025"/>
          </a:xfrm>
        </p:spPr>
        <p:txBody>
          <a:bodyPr/>
          <a:lstStyle/>
          <a:p>
            <a:r>
              <a:rPr lang="en-US" dirty="0" smtClean="0"/>
              <a:t>Extreme Programming</a:t>
            </a:r>
            <a:endParaRPr lang="en-US" dirty="0"/>
          </a:p>
        </p:txBody>
      </p:sp>
      <p:pic>
        <p:nvPicPr>
          <p:cNvPr id="1026" name="Picture 2" descr="http://25.media.tumblr.com/tumblr_ll9iuqghsr1qbp781o1_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599"/>
            <a:ext cx="7162800" cy="496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175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more programmers to an XP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How many before relationships have to be more formal?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Can they be remote?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4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questions from the reading quiz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pick</a:t>
            </a:r>
          </a:p>
          <a:p>
            <a:r>
              <a:rPr lang="en-US" dirty="0" smtClean="0"/>
              <a:t>Your choice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0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Practices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Planning Game</a:t>
            </a:r>
          </a:p>
          <a:p>
            <a:r>
              <a:rPr lang="en-US" dirty="0" smtClean="0"/>
              <a:t>Small Releases</a:t>
            </a:r>
          </a:p>
          <a:p>
            <a:r>
              <a:rPr lang="en-US" dirty="0" smtClean="0"/>
              <a:t>System Metaphor</a:t>
            </a:r>
          </a:p>
          <a:p>
            <a:r>
              <a:rPr lang="en-US" dirty="0" smtClean="0"/>
              <a:t>Simple Design</a:t>
            </a:r>
          </a:p>
          <a:p>
            <a:r>
              <a:rPr lang="en-US" dirty="0" smtClean="0"/>
              <a:t>Continuous Testing</a:t>
            </a:r>
          </a:p>
          <a:p>
            <a:r>
              <a:rPr lang="en-US" dirty="0" smtClean="0"/>
              <a:t>Refactoring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Pair Programming</a:t>
            </a:r>
          </a:p>
          <a:p>
            <a:r>
              <a:rPr lang="en-US" dirty="0" smtClean="0"/>
              <a:t>Collective Code Ownership</a:t>
            </a:r>
          </a:p>
          <a:p>
            <a:r>
              <a:rPr lang="en-US" dirty="0" smtClean="0"/>
              <a:t>Continuous Integration</a:t>
            </a:r>
          </a:p>
          <a:p>
            <a:r>
              <a:rPr lang="en-US" dirty="0" smtClean="0"/>
              <a:t>40-Hour Work Week</a:t>
            </a:r>
          </a:p>
          <a:p>
            <a:r>
              <a:rPr lang="en-US" dirty="0" smtClean="0"/>
              <a:t>On-Site Customer</a:t>
            </a:r>
          </a:p>
          <a:p>
            <a:r>
              <a:rPr lang="en-US" dirty="0" smtClean="0"/>
              <a:t>Coding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71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extreme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752600"/>
            <a:ext cx="4838700" cy="480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to day life on an XP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7"/>
            <a:ext cx="3429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Hint: starts with a daily “standup” meeting much like Scrum’s scrum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76600" y="2362200"/>
            <a:ext cx="35814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0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up-front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requirements </a:t>
            </a:r>
            <a:r>
              <a:rPr lang="en-US" dirty="0" smtClean="0"/>
              <a:t>analysis? </a:t>
            </a:r>
            <a:endParaRPr lang="en-US" dirty="0"/>
          </a:p>
        </p:txBody>
      </p:sp>
      <p:pic>
        <p:nvPicPr>
          <p:cNvPr id="6" name="Picture 5" descr="lifecyclexpprojectbeck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133600"/>
            <a:ext cx="8128000" cy="37211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57200" y="5029200"/>
            <a:ext cx="12192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8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Or,</a:t>
            </a:r>
            <a:endParaRPr lang="en-US" dirty="0"/>
          </a:p>
        </p:txBody>
      </p:sp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2" y="2286000"/>
            <a:ext cx="714675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93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design?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API conflicts?</a:t>
            </a:r>
          </a:p>
          <a:p>
            <a:r>
              <a:rPr lang="en-US" dirty="0" smtClean="0"/>
              <a:t>What about the code getting bad?</a:t>
            </a:r>
          </a:p>
          <a:p>
            <a:r>
              <a:rPr lang="en-US" dirty="0" smtClean="0"/>
              <a:t>What about making bad design decisions and finding out about it later?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“simplest thing that could possibly work”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87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testing?</a:t>
            </a:r>
            <a:endParaRPr lang="en-US" dirty="0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762125"/>
            <a:ext cx="4510814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6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limits?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smtClean="0"/>
              <a:t>The Planning Game</a:t>
            </a:r>
          </a:p>
          <a:p>
            <a:r>
              <a:rPr lang="en-US" dirty="0" smtClean="0"/>
              <a:t>Small Releases</a:t>
            </a:r>
          </a:p>
          <a:p>
            <a:r>
              <a:rPr lang="en-US" dirty="0" smtClean="0"/>
              <a:t>System Metaphor</a:t>
            </a:r>
          </a:p>
          <a:p>
            <a:r>
              <a:rPr lang="en-US" dirty="0" smtClean="0"/>
              <a:t>*Simple Design</a:t>
            </a:r>
          </a:p>
          <a:p>
            <a:r>
              <a:rPr lang="en-US" dirty="0" smtClean="0"/>
              <a:t>*Continuous Testing</a:t>
            </a:r>
          </a:p>
          <a:p>
            <a:r>
              <a:rPr lang="en-US" dirty="0" smtClean="0"/>
              <a:t>Refactoring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Pair Programming</a:t>
            </a:r>
          </a:p>
          <a:p>
            <a:r>
              <a:rPr lang="en-US" dirty="0" smtClean="0"/>
              <a:t>Collective Code Ownership</a:t>
            </a:r>
          </a:p>
          <a:p>
            <a:r>
              <a:rPr lang="en-US" dirty="0" smtClean="0"/>
              <a:t>*Continuous Integration</a:t>
            </a:r>
          </a:p>
          <a:p>
            <a:r>
              <a:rPr lang="en-US" dirty="0" smtClean="0"/>
              <a:t>40-Hour Work Week</a:t>
            </a:r>
          </a:p>
          <a:p>
            <a:r>
              <a:rPr lang="en-US" dirty="0" smtClean="0"/>
              <a:t>*On-Site Customer</a:t>
            </a:r>
          </a:p>
          <a:p>
            <a:r>
              <a:rPr lang="en-US" dirty="0" smtClean="0"/>
              <a:t>Coding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44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difficulties of “the customer”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Custom development situation…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Product development situation…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282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6200</TotalTime>
  <Words>299</Words>
  <Application>Microsoft Macintosh PowerPoint</Application>
  <PresentationFormat>On-screen Show (4:3)</PresentationFormat>
  <Paragraphs>55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Extreme Programming</vt:lpstr>
      <vt:lpstr>12 Practices</vt:lpstr>
      <vt:lpstr>Day to day life on an XP team</vt:lpstr>
      <vt:lpstr>How does XP remove the need for extensive up-front  requirements analysis? </vt:lpstr>
      <vt:lpstr>Or,</vt:lpstr>
      <vt:lpstr>How does XP remove the need for extensive design? </vt:lpstr>
      <vt:lpstr>How does XP remove the need for extensive testing?</vt:lpstr>
      <vt:lpstr>What are the limits?</vt:lpstr>
      <vt:lpstr>The difficulties of “the customer”</vt:lpstr>
      <vt:lpstr>Adding more programmers to an XP project</vt:lpstr>
      <vt:lpstr>Your questions from the reading quiz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Extreme Programming</dc:title>
  <dc:creator>Mike Hewner</dc:creator>
  <cp:lastModifiedBy>Steve Chenoweth</cp:lastModifiedBy>
  <cp:revision>11</cp:revision>
  <dcterms:created xsi:type="dcterms:W3CDTF">2013-09-09T19:04:07Z</dcterms:created>
  <dcterms:modified xsi:type="dcterms:W3CDTF">2014-09-07T16:08:36Z</dcterms:modified>
</cp:coreProperties>
</file>