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371" r:id="rId2"/>
    <p:sldId id="534" r:id="rId3"/>
    <p:sldId id="535" r:id="rId4"/>
    <p:sldId id="557" r:id="rId5"/>
    <p:sldId id="483" r:id="rId6"/>
    <p:sldId id="484" r:id="rId7"/>
    <p:sldId id="435" r:id="rId8"/>
    <p:sldId id="463" r:id="rId9"/>
    <p:sldId id="436" r:id="rId10"/>
    <p:sldId id="520" r:id="rId11"/>
    <p:sldId id="521" r:id="rId12"/>
    <p:sldId id="523" r:id="rId13"/>
    <p:sldId id="524" r:id="rId14"/>
    <p:sldId id="526" r:id="rId15"/>
    <p:sldId id="527" r:id="rId16"/>
    <p:sldId id="528" r:id="rId17"/>
    <p:sldId id="529" r:id="rId18"/>
    <p:sldId id="556" r:id="rId19"/>
    <p:sldId id="538" r:id="rId20"/>
    <p:sldId id="539" r:id="rId21"/>
    <p:sldId id="541" r:id="rId22"/>
    <p:sldId id="542" r:id="rId23"/>
    <p:sldId id="548" r:id="rId24"/>
    <p:sldId id="549" r:id="rId25"/>
    <p:sldId id="550" r:id="rId26"/>
    <p:sldId id="543" r:id="rId27"/>
    <p:sldId id="544" r:id="rId28"/>
    <p:sldId id="545" r:id="rId29"/>
    <p:sldId id="546" r:id="rId30"/>
    <p:sldId id="547" r:id="rId31"/>
    <p:sldId id="558" r:id="rId32"/>
    <p:sldId id="55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0066FF"/>
    <a:srgbClr val="87A257"/>
    <a:srgbClr val="6EB2CE"/>
    <a:srgbClr val="384A6A"/>
    <a:srgbClr val="ADB170"/>
    <a:srgbClr val="568A9F"/>
    <a:srgbClr val="D5E8E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79" autoAdjust="0"/>
    <p:restoredTop sz="86965" autoAdjust="0"/>
  </p:normalViewPr>
  <p:slideViewPr>
    <p:cSldViewPr>
      <p:cViewPr varScale="1">
        <p:scale>
          <a:sx n="61" d="100"/>
          <a:sy n="61" d="100"/>
        </p:scale>
        <p:origin x="-8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notesViewPr>
    <p:cSldViewPr>
      <p:cViewPr>
        <p:scale>
          <a:sx n="100" d="100"/>
          <a:sy n="100" d="100"/>
        </p:scale>
        <p:origin x="-1548" y="103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06C9-FC0F-4FC7-99F3-BF267FFF9B7C}" type="doc">
      <dgm:prSet loTypeId="urn:microsoft.com/office/officeart/2005/8/layout/arrow2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B8EF43A-6731-43EE-A03B-11B1B435F3B5}">
      <dgm:prSet phldrT="[Text]"/>
      <dgm:spPr/>
      <dgm:t>
        <a:bodyPr/>
        <a:lstStyle/>
        <a:p>
          <a:r>
            <a:rPr lang="en-US" dirty="0" smtClean="0"/>
            <a:t>Vision</a:t>
          </a:r>
        </a:p>
      </dgm:t>
    </dgm:pt>
    <dgm:pt modelId="{A7D5E49B-9AA6-4217-AAE5-2D099CF6B55E}" type="parTrans" cxnId="{522867E9-DF2A-4EC3-82BA-5F17FF4CDCC3}">
      <dgm:prSet/>
      <dgm:spPr/>
      <dgm:t>
        <a:bodyPr/>
        <a:lstStyle/>
        <a:p>
          <a:endParaRPr lang="en-US"/>
        </a:p>
      </dgm:t>
    </dgm:pt>
    <dgm:pt modelId="{06489FB1-DDE9-407C-8D54-523E749FB096}" type="sibTrans" cxnId="{522867E9-DF2A-4EC3-82BA-5F17FF4CDCC3}">
      <dgm:prSet/>
      <dgm:spPr/>
      <dgm:t>
        <a:bodyPr/>
        <a:lstStyle/>
        <a:p>
          <a:endParaRPr lang="en-US"/>
        </a:p>
      </dgm:t>
    </dgm:pt>
    <dgm:pt modelId="{DDB7C69D-28A2-439F-A24E-2086B3ED36F8}">
      <dgm:prSet phldrT="[Text]"/>
      <dgm:spPr/>
      <dgm:t>
        <a:bodyPr/>
        <a:lstStyle/>
        <a:p>
          <a:r>
            <a:rPr lang="en-US" dirty="0" smtClean="0"/>
            <a:t>Specification</a:t>
          </a:r>
        </a:p>
      </dgm:t>
    </dgm:pt>
    <dgm:pt modelId="{86E33035-BC78-4412-A543-E48A8F22B904}" type="parTrans" cxnId="{CA7D791B-91EF-44D5-85CC-0ABC351F22BE}">
      <dgm:prSet/>
      <dgm:spPr/>
      <dgm:t>
        <a:bodyPr/>
        <a:lstStyle/>
        <a:p>
          <a:endParaRPr lang="en-US"/>
        </a:p>
      </dgm:t>
    </dgm:pt>
    <dgm:pt modelId="{DC02C989-0897-4F7B-A720-9B5CA21B4796}" type="sibTrans" cxnId="{CA7D791B-91EF-44D5-85CC-0ABC351F22BE}">
      <dgm:prSet/>
      <dgm:spPr/>
      <dgm:t>
        <a:bodyPr/>
        <a:lstStyle/>
        <a:p>
          <a:endParaRPr lang="en-US"/>
        </a:p>
      </dgm:t>
    </dgm:pt>
    <dgm:pt modelId="{46FCFA34-6390-4E2D-ADD3-BEED93BE1645}">
      <dgm:prSet phldrT="[Text]"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9C8A3197-00B2-4A27-83A7-64BCD951B2EA}" type="parTrans" cxnId="{B5C9D56F-7CF2-4120-A57A-0029900DC16A}">
      <dgm:prSet/>
      <dgm:spPr/>
      <dgm:t>
        <a:bodyPr/>
        <a:lstStyle/>
        <a:p>
          <a:endParaRPr lang="en-US"/>
        </a:p>
      </dgm:t>
    </dgm:pt>
    <dgm:pt modelId="{14437D04-5ED1-4F55-808C-6F6C743AE4F5}" type="sibTrans" cxnId="{B5C9D56F-7CF2-4120-A57A-0029900DC16A}">
      <dgm:prSet/>
      <dgm:spPr/>
      <dgm:t>
        <a:bodyPr/>
        <a:lstStyle/>
        <a:p>
          <a:endParaRPr lang="en-US"/>
        </a:p>
      </dgm:t>
    </dgm:pt>
    <dgm:pt modelId="{8514E909-071F-416F-8EA1-8C8122574BC4}">
      <dgm:prSet phldrT="[Text]"/>
      <dgm:spPr/>
      <dgm:t>
        <a:bodyPr/>
        <a:lstStyle/>
        <a:p>
          <a:r>
            <a:rPr lang="en-US" dirty="0" smtClean="0"/>
            <a:t>Code Complete</a:t>
          </a:r>
          <a:endParaRPr lang="en-US" dirty="0"/>
        </a:p>
      </dgm:t>
    </dgm:pt>
    <dgm:pt modelId="{0B5526EC-9DF4-45CB-95D4-017825D8E665}" type="parTrans" cxnId="{0D564F38-710A-47D9-926D-F6E8B784E44F}">
      <dgm:prSet/>
      <dgm:spPr/>
      <dgm:t>
        <a:bodyPr/>
        <a:lstStyle/>
        <a:p>
          <a:endParaRPr lang="en-US"/>
        </a:p>
      </dgm:t>
    </dgm:pt>
    <dgm:pt modelId="{E429A97B-45D9-4551-9F95-DC7BF2E2A5DA}" type="sibTrans" cxnId="{0D564F38-710A-47D9-926D-F6E8B784E44F}">
      <dgm:prSet/>
      <dgm:spPr/>
      <dgm:t>
        <a:bodyPr/>
        <a:lstStyle/>
        <a:p>
          <a:endParaRPr lang="en-US"/>
        </a:p>
      </dgm:t>
    </dgm:pt>
    <dgm:pt modelId="{92789679-6B51-4D9D-AD7F-0BD01CE8F6A8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FC3E6FF4-3F09-4CD3-89D3-C9EFB0237F17}" type="parTrans" cxnId="{852730E2-1894-40DA-81DA-80D4091C7089}">
      <dgm:prSet/>
      <dgm:spPr/>
      <dgm:t>
        <a:bodyPr/>
        <a:lstStyle/>
        <a:p>
          <a:endParaRPr lang="en-US"/>
        </a:p>
      </dgm:t>
    </dgm:pt>
    <dgm:pt modelId="{50A5F2A9-ECD7-4FF5-BDD4-AB32F34CB322}" type="sibTrans" cxnId="{852730E2-1894-40DA-81DA-80D4091C7089}">
      <dgm:prSet/>
      <dgm:spPr/>
      <dgm:t>
        <a:bodyPr/>
        <a:lstStyle/>
        <a:p>
          <a:endParaRPr lang="en-US"/>
        </a:p>
      </dgm:t>
    </dgm:pt>
    <dgm:pt modelId="{1C9AEC15-82C8-4E9A-B099-E6928E7832B5}" type="pres">
      <dgm:prSet presAssocID="{6A5406C9-FC0F-4FC7-99F3-BF267FFF9B7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08ABB-BF8B-408E-B8E2-3E047610D13D}" type="pres">
      <dgm:prSet presAssocID="{6A5406C9-FC0F-4FC7-99F3-BF267FFF9B7C}" presName="arrow" presStyleLbl="bgShp" presStyleIdx="0" presStyleCn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38325E0-631A-4BD6-BEB5-D6B0F6E12207}" type="pres">
      <dgm:prSet presAssocID="{6A5406C9-FC0F-4FC7-99F3-BF267FFF9B7C}" presName="arrowDiagram5" presStyleCnt="0"/>
      <dgm:spPr/>
    </dgm:pt>
    <dgm:pt modelId="{BD58F179-76AF-407F-8196-5F9B2004AB8F}" type="pres">
      <dgm:prSet presAssocID="{4B8EF43A-6731-43EE-A03B-11B1B435F3B5}" presName="bullet5a" presStyleLbl="node1" presStyleIdx="0" presStyleCnt="5"/>
      <dgm:spPr/>
    </dgm:pt>
    <dgm:pt modelId="{EF14ED3B-F427-4880-8F46-703F91478951}" type="pres">
      <dgm:prSet presAssocID="{4B8EF43A-6731-43EE-A03B-11B1B435F3B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5E1D6-0935-4156-9467-CE015AF6020C}" type="pres">
      <dgm:prSet presAssocID="{DDB7C69D-28A2-439F-A24E-2086B3ED36F8}" presName="bullet5b" presStyleLbl="node1" presStyleIdx="1" presStyleCnt="5"/>
      <dgm:spPr/>
    </dgm:pt>
    <dgm:pt modelId="{8D39CAE9-8AE9-4465-9337-7E580E909948}" type="pres">
      <dgm:prSet presAssocID="{DDB7C69D-28A2-439F-A24E-2086B3ED36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704E-B483-4983-9681-F270B2AE9E61}" type="pres">
      <dgm:prSet presAssocID="{8514E909-071F-416F-8EA1-8C8122574BC4}" presName="bullet5c" presStyleLbl="node1" presStyleIdx="2" presStyleCnt="5"/>
      <dgm:spPr/>
    </dgm:pt>
    <dgm:pt modelId="{B46ECF30-9171-4622-82ED-FFD96267DD60}" type="pres">
      <dgm:prSet presAssocID="{8514E909-071F-416F-8EA1-8C8122574BC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4CADA-E94D-4CCA-B51F-0695722C9670}" type="pres">
      <dgm:prSet presAssocID="{92789679-6B51-4D9D-AD7F-0BD01CE8F6A8}" presName="bullet5d" presStyleLbl="node1" presStyleIdx="3" presStyleCnt="5"/>
      <dgm:spPr/>
    </dgm:pt>
    <dgm:pt modelId="{D4B17CA7-4D82-4AE5-9240-BD2BE84C3AF3}" type="pres">
      <dgm:prSet presAssocID="{92789679-6B51-4D9D-AD7F-0BD01CE8F6A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F886E-680B-47FB-BFDF-59B58186DA20}" type="pres">
      <dgm:prSet presAssocID="{46FCFA34-6390-4E2D-ADD3-BEED93BE1645}" presName="bullet5e" presStyleLbl="node1" presStyleIdx="4" presStyleCnt="5"/>
      <dgm:spPr/>
    </dgm:pt>
    <dgm:pt modelId="{54820A25-72B3-4D11-A445-30FF6A6F55CF}" type="pres">
      <dgm:prSet presAssocID="{46FCFA34-6390-4E2D-ADD3-BEED93BE164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D791B-91EF-44D5-85CC-0ABC351F22BE}" srcId="{6A5406C9-FC0F-4FC7-99F3-BF267FFF9B7C}" destId="{DDB7C69D-28A2-439F-A24E-2086B3ED36F8}" srcOrd="1" destOrd="0" parTransId="{86E33035-BC78-4412-A543-E48A8F22B904}" sibTransId="{DC02C989-0897-4F7B-A720-9B5CA21B4796}"/>
    <dgm:cxn modelId="{428AA152-CDFB-4A44-9C64-49CB724751BB}" type="presOf" srcId="{DDB7C69D-28A2-439F-A24E-2086B3ED36F8}" destId="{8D39CAE9-8AE9-4465-9337-7E580E909948}" srcOrd="0" destOrd="0" presId="urn:microsoft.com/office/officeart/2005/8/layout/arrow2"/>
    <dgm:cxn modelId="{0D7E85BB-045C-4FF3-AF7A-3FD80CBE949F}" type="presOf" srcId="{46FCFA34-6390-4E2D-ADD3-BEED93BE1645}" destId="{54820A25-72B3-4D11-A445-30FF6A6F55CF}" srcOrd="0" destOrd="0" presId="urn:microsoft.com/office/officeart/2005/8/layout/arrow2"/>
    <dgm:cxn modelId="{E5932D77-FC5B-4D7C-A6EC-8F7C7182A0CA}" type="presOf" srcId="{92789679-6B51-4D9D-AD7F-0BD01CE8F6A8}" destId="{D4B17CA7-4D82-4AE5-9240-BD2BE84C3AF3}" srcOrd="0" destOrd="0" presId="urn:microsoft.com/office/officeart/2005/8/layout/arrow2"/>
    <dgm:cxn modelId="{522867E9-DF2A-4EC3-82BA-5F17FF4CDCC3}" srcId="{6A5406C9-FC0F-4FC7-99F3-BF267FFF9B7C}" destId="{4B8EF43A-6731-43EE-A03B-11B1B435F3B5}" srcOrd="0" destOrd="0" parTransId="{A7D5E49B-9AA6-4217-AAE5-2D099CF6B55E}" sibTransId="{06489FB1-DDE9-407C-8D54-523E749FB096}"/>
    <dgm:cxn modelId="{852730E2-1894-40DA-81DA-80D4091C7089}" srcId="{6A5406C9-FC0F-4FC7-99F3-BF267FFF9B7C}" destId="{92789679-6B51-4D9D-AD7F-0BD01CE8F6A8}" srcOrd="3" destOrd="0" parTransId="{FC3E6FF4-3F09-4CD3-89D3-C9EFB0237F17}" sibTransId="{50A5F2A9-ECD7-4FF5-BDD4-AB32F34CB322}"/>
    <dgm:cxn modelId="{756D3E0B-8E4A-41D3-8B9F-2F27E11E343A}" type="presOf" srcId="{8514E909-071F-416F-8EA1-8C8122574BC4}" destId="{B46ECF30-9171-4622-82ED-FFD96267DD60}" srcOrd="0" destOrd="0" presId="urn:microsoft.com/office/officeart/2005/8/layout/arrow2"/>
    <dgm:cxn modelId="{0D564F38-710A-47D9-926D-F6E8B784E44F}" srcId="{6A5406C9-FC0F-4FC7-99F3-BF267FFF9B7C}" destId="{8514E909-071F-416F-8EA1-8C8122574BC4}" srcOrd="2" destOrd="0" parTransId="{0B5526EC-9DF4-45CB-95D4-017825D8E665}" sibTransId="{E429A97B-45D9-4551-9F95-DC7BF2E2A5DA}"/>
    <dgm:cxn modelId="{B5C9D56F-7CF2-4120-A57A-0029900DC16A}" srcId="{6A5406C9-FC0F-4FC7-99F3-BF267FFF9B7C}" destId="{46FCFA34-6390-4E2D-ADD3-BEED93BE1645}" srcOrd="4" destOrd="0" parTransId="{9C8A3197-00B2-4A27-83A7-64BCD951B2EA}" sibTransId="{14437D04-5ED1-4F55-808C-6F6C743AE4F5}"/>
    <dgm:cxn modelId="{25661D11-ACD8-4B7E-8610-232E999F2FE4}" type="presOf" srcId="{6A5406C9-FC0F-4FC7-99F3-BF267FFF9B7C}" destId="{1C9AEC15-82C8-4E9A-B099-E6928E7832B5}" srcOrd="0" destOrd="0" presId="urn:microsoft.com/office/officeart/2005/8/layout/arrow2"/>
    <dgm:cxn modelId="{EE3F3C17-1AD5-4A48-9A9F-BE16D0376519}" type="presOf" srcId="{4B8EF43A-6731-43EE-A03B-11B1B435F3B5}" destId="{EF14ED3B-F427-4880-8F46-703F91478951}" srcOrd="0" destOrd="0" presId="urn:microsoft.com/office/officeart/2005/8/layout/arrow2"/>
    <dgm:cxn modelId="{56FD7D02-2BB0-4937-8370-B0FFC904CEA9}" type="presParOf" srcId="{1C9AEC15-82C8-4E9A-B099-E6928E7832B5}" destId="{EFD08ABB-BF8B-408E-B8E2-3E047610D13D}" srcOrd="0" destOrd="0" presId="urn:microsoft.com/office/officeart/2005/8/layout/arrow2"/>
    <dgm:cxn modelId="{F2982353-4F76-4924-B6C7-8EC3F09A0CE9}" type="presParOf" srcId="{1C9AEC15-82C8-4E9A-B099-E6928E7832B5}" destId="{938325E0-631A-4BD6-BEB5-D6B0F6E12207}" srcOrd="1" destOrd="0" presId="urn:microsoft.com/office/officeart/2005/8/layout/arrow2"/>
    <dgm:cxn modelId="{8703D556-4BAC-47D4-8153-49AF8E9FD789}" type="presParOf" srcId="{938325E0-631A-4BD6-BEB5-D6B0F6E12207}" destId="{BD58F179-76AF-407F-8196-5F9B2004AB8F}" srcOrd="0" destOrd="0" presId="urn:microsoft.com/office/officeart/2005/8/layout/arrow2"/>
    <dgm:cxn modelId="{D1A41867-41D6-4B60-A675-C97667D23022}" type="presParOf" srcId="{938325E0-631A-4BD6-BEB5-D6B0F6E12207}" destId="{EF14ED3B-F427-4880-8F46-703F91478951}" srcOrd="1" destOrd="0" presId="urn:microsoft.com/office/officeart/2005/8/layout/arrow2"/>
    <dgm:cxn modelId="{5FAB0D81-FFB9-4776-B60F-24596C05A070}" type="presParOf" srcId="{938325E0-631A-4BD6-BEB5-D6B0F6E12207}" destId="{7835E1D6-0935-4156-9467-CE015AF6020C}" srcOrd="2" destOrd="0" presId="urn:microsoft.com/office/officeart/2005/8/layout/arrow2"/>
    <dgm:cxn modelId="{5E882024-3F57-45FA-AA7D-7FBEF39E1A5A}" type="presParOf" srcId="{938325E0-631A-4BD6-BEB5-D6B0F6E12207}" destId="{8D39CAE9-8AE9-4465-9337-7E580E909948}" srcOrd="3" destOrd="0" presId="urn:microsoft.com/office/officeart/2005/8/layout/arrow2"/>
    <dgm:cxn modelId="{404BACD2-7B15-4537-89A0-B3DB495ACE84}" type="presParOf" srcId="{938325E0-631A-4BD6-BEB5-D6B0F6E12207}" destId="{E475704E-B483-4983-9681-F270B2AE9E61}" srcOrd="4" destOrd="0" presId="urn:microsoft.com/office/officeart/2005/8/layout/arrow2"/>
    <dgm:cxn modelId="{A9CAA995-AF25-4F04-8CD5-07FF2FA735E6}" type="presParOf" srcId="{938325E0-631A-4BD6-BEB5-D6B0F6E12207}" destId="{B46ECF30-9171-4622-82ED-FFD96267DD60}" srcOrd="5" destOrd="0" presId="urn:microsoft.com/office/officeart/2005/8/layout/arrow2"/>
    <dgm:cxn modelId="{25E79918-1E99-43AB-9630-8C9FFFFBC7EC}" type="presParOf" srcId="{938325E0-631A-4BD6-BEB5-D6B0F6E12207}" destId="{6524CADA-E94D-4CCA-B51F-0695722C9670}" srcOrd="6" destOrd="0" presId="urn:microsoft.com/office/officeart/2005/8/layout/arrow2"/>
    <dgm:cxn modelId="{3C624212-D57B-48D2-ADBD-AE6CECC08850}" type="presParOf" srcId="{938325E0-631A-4BD6-BEB5-D6B0F6E12207}" destId="{D4B17CA7-4D82-4AE5-9240-BD2BE84C3AF3}" srcOrd="7" destOrd="0" presId="urn:microsoft.com/office/officeart/2005/8/layout/arrow2"/>
    <dgm:cxn modelId="{A13D85B4-94E7-406E-B762-D9FC8B57060E}" type="presParOf" srcId="{938325E0-631A-4BD6-BEB5-D6B0F6E12207}" destId="{007F886E-680B-47FB-BFDF-59B58186DA20}" srcOrd="8" destOrd="0" presId="urn:microsoft.com/office/officeart/2005/8/layout/arrow2"/>
    <dgm:cxn modelId="{2927C8BD-013C-4A4C-BC8E-60D670EDFFA8}" type="presParOf" srcId="{938325E0-631A-4BD6-BEB5-D6B0F6E12207}" destId="{54820A25-72B3-4D11-A445-30FF6A6F55CF}" srcOrd="9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406C9-FC0F-4FC7-99F3-BF267FFF9B7C}" type="doc">
      <dgm:prSet loTypeId="urn:microsoft.com/office/officeart/2005/8/layout/arrow2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B8EF43A-6731-43EE-A03B-11B1B435F3B5}">
      <dgm:prSet phldrT="[Text]"/>
      <dgm:spPr/>
      <dgm:t>
        <a:bodyPr/>
        <a:lstStyle/>
        <a:p>
          <a:r>
            <a:rPr lang="en-US" dirty="0" smtClean="0"/>
            <a:t>Vision</a:t>
          </a:r>
        </a:p>
      </dgm:t>
    </dgm:pt>
    <dgm:pt modelId="{A7D5E49B-9AA6-4217-AAE5-2D099CF6B55E}" type="parTrans" cxnId="{522867E9-DF2A-4EC3-82BA-5F17FF4CDCC3}">
      <dgm:prSet/>
      <dgm:spPr/>
      <dgm:t>
        <a:bodyPr/>
        <a:lstStyle/>
        <a:p>
          <a:endParaRPr lang="en-US"/>
        </a:p>
      </dgm:t>
    </dgm:pt>
    <dgm:pt modelId="{06489FB1-DDE9-407C-8D54-523E749FB096}" type="sibTrans" cxnId="{522867E9-DF2A-4EC3-82BA-5F17FF4CDCC3}">
      <dgm:prSet/>
      <dgm:spPr/>
      <dgm:t>
        <a:bodyPr/>
        <a:lstStyle/>
        <a:p>
          <a:endParaRPr lang="en-US"/>
        </a:p>
      </dgm:t>
    </dgm:pt>
    <dgm:pt modelId="{DDB7C69D-28A2-439F-A24E-2086B3ED36F8}">
      <dgm:prSet phldrT="[Text]"/>
      <dgm:spPr/>
      <dgm:t>
        <a:bodyPr/>
        <a:lstStyle/>
        <a:p>
          <a:r>
            <a:rPr lang="en-US" dirty="0" smtClean="0"/>
            <a:t>Specification</a:t>
          </a:r>
        </a:p>
      </dgm:t>
    </dgm:pt>
    <dgm:pt modelId="{86E33035-BC78-4412-A543-E48A8F22B904}" type="parTrans" cxnId="{CA7D791B-91EF-44D5-85CC-0ABC351F22BE}">
      <dgm:prSet/>
      <dgm:spPr/>
      <dgm:t>
        <a:bodyPr/>
        <a:lstStyle/>
        <a:p>
          <a:endParaRPr lang="en-US"/>
        </a:p>
      </dgm:t>
    </dgm:pt>
    <dgm:pt modelId="{DC02C989-0897-4F7B-A720-9B5CA21B4796}" type="sibTrans" cxnId="{CA7D791B-91EF-44D5-85CC-0ABC351F22BE}">
      <dgm:prSet/>
      <dgm:spPr/>
      <dgm:t>
        <a:bodyPr/>
        <a:lstStyle/>
        <a:p>
          <a:endParaRPr lang="en-US"/>
        </a:p>
      </dgm:t>
    </dgm:pt>
    <dgm:pt modelId="{46FCFA34-6390-4E2D-ADD3-BEED93BE1645}">
      <dgm:prSet phldrT="[Text]"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9C8A3197-00B2-4A27-83A7-64BCD951B2EA}" type="parTrans" cxnId="{B5C9D56F-7CF2-4120-A57A-0029900DC16A}">
      <dgm:prSet/>
      <dgm:spPr/>
      <dgm:t>
        <a:bodyPr/>
        <a:lstStyle/>
        <a:p>
          <a:endParaRPr lang="en-US"/>
        </a:p>
      </dgm:t>
    </dgm:pt>
    <dgm:pt modelId="{14437D04-5ED1-4F55-808C-6F6C743AE4F5}" type="sibTrans" cxnId="{B5C9D56F-7CF2-4120-A57A-0029900DC16A}">
      <dgm:prSet/>
      <dgm:spPr/>
      <dgm:t>
        <a:bodyPr/>
        <a:lstStyle/>
        <a:p>
          <a:endParaRPr lang="en-US"/>
        </a:p>
      </dgm:t>
    </dgm:pt>
    <dgm:pt modelId="{8514E909-071F-416F-8EA1-8C8122574BC4}">
      <dgm:prSet phldrT="[Text]"/>
      <dgm:spPr/>
      <dgm:t>
        <a:bodyPr/>
        <a:lstStyle/>
        <a:p>
          <a:r>
            <a:rPr lang="en-US" dirty="0" smtClean="0"/>
            <a:t>Code Complete</a:t>
          </a:r>
          <a:endParaRPr lang="en-US" dirty="0"/>
        </a:p>
      </dgm:t>
    </dgm:pt>
    <dgm:pt modelId="{0B5526EC-9DF4-45CB-95D4-017825D8E665}" type="parTrans" cxnId="{0D564F38-710A-47D9-926D-F6E8B784E44F}">
      <dgm:prSet/>
      <dgm:spPr/>
      <dgm:t>
        <a:bodyPr/>
        <a:lstStyle/>
        <a:p>
          <a:endParaRPr lang="en-US"/>
        </a:p>
      </dgm:t>
    </dgm:pt>
    <dgm:pt modelId="{E429A97B-45D9-4551-9F95-DC7BF2E2A5DA}" type="sibTrans" cxnId="{0D564F38-710A-47D9-926D-F6E8B784E44F}">
      <dgm:prSet/>
      <dgm:spPr/>
      <dgm:t>
        <a:bodyPr/>
        <a:lstStyle/>
        <a:p>
          <a:endParaRPr lang="en-US"/>
        </a:p>
      </dgm:t>
    </dgm:pt>
    <dgm:pt modelId="{92789679-6B51-4D9D-AD7F-0BD01CE8F6A8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FC3E6FF4-3F09-4CD3-89D3-C9EFB0237F17}" type="parTrans" cxnId="{852730E2-1894-40DA-81DA-80D4091C7089}">
      <dgm:prSet/>
      <dgm:spPr/>
      <dgm:t>
        <a:bodyPr/>
        <a:lstStyle/>
        <a:p>
          <a:endParaRPr lang="en-US"/>
        </a:p>
      </dgm:t>
    </dgm:pt>
    <dgm:pt modelId="{50A5F2A9-ECD7-4FF5-BDD4-AB32F34CB322}" type="sibTrans" cxnId="{852730E2-1894-40DA-81DA-80D4091C7089}">
      <dgm:prSet/>
      <dgm:spPr/>
      <dgm:t>
        <a:bodyPr/>
        <a:lstStyle/>
        <a:p>
          <a:endParaRPr lang="en-US"/>
        </a:p>
      </dgm:t>
    </dgm:pt>
    <dgm:pt modelId="{1C9AEC15-82C8-4E9A-B099-E6928E7832B5}" type="pres">
      <dgm:prSet presAssocID="{6A5406C9-FC0F-4FC7-99F3-BF267FFF9B7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08ABB-BF8B-408E-B8E2-3E047610D13D}" type="pres">
      <dgm:prSet presAssocID="{6A5406C9-FC0F-4FC7-99F3-BF267FFF9B7C}" presName="arrow" presStyleLbl="bgShp" presStyleIdx="0" presStyleCn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38325E0-631A-4BD6-BEB5-D6B0F6E12207}" type="pres">
      <dgm:prSet presAssocID="{6A5406C9-FC0F-4FC7-99F3-BF267FFF9B7C}" presName="arrowDiagram5" presStyleCnt="0"/>
      <dgm:spPr/>
    </dgm:pt>
    <dgm:pt modelId="{BD58F179-76AF-407F-8196-5F9B2004AB8F}" type="pres">
      <dgm:prSet presAssocID="{4B8EF43A-6731-43EE-A03B-11B1B435F3B5}" presName="bullet5a" presStyleLbl="node1" presStyleIdx="0" presStyleCnt="5"/>
      <dgm:spPr/>
    </dgm:pt>
    <dgm:pt modelId="{EF14ED3B-F427-4880-8F46-703F91478951}" type="pres">
      <dgm:prSet presAssocID="{4B8EF43A-6731-43EE-A03B-11B1B435F3B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5E1D6-0935-4156-9467-CE015AF6020C}" type="pres">
      <dgm:prSet presAssocID="{DDB7C69D-28A2-439F-A24E-2086B3ED36F8}" presName="bullet5b" presStyleLbl="node1" presStyleIdx="1" presStyleCnt="5"/>
      <dgm:spPr/>
    </dgm:pt>
    <dgm:pt modelId="{8D39CAE9-8AE9-4465-9337-7E580E909948}" type="pres">
      <dgm:prSet presAssocID="{DDB7C69D-28A2-439F-A24E-2086B3ED36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704E-B483-4983-9681-F270B2AE9E61}" type="pres">
      <dgm:prSet presAssocID="{8514E909-071F-416F-8EA1-8C8122574BC4}" presName="bullet5c" presStyleLbl="node1" presStyleIdx="2" presStyleCnt="5"/>
      <dgm:spPr/>
    </dgm:pt>
    <dgm:pt modelId="{B46ECF30-9171-4622-82ED-FFD96267DD60}" type="pres">
      <dgm:prSet presAssocID="{8514E909-071F-416F-8EA1-8C8122574BC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4CADA-E94D-4CCA-B51F-0695722C9670}" type="pres">
      <dgm:prSet presAssocID="{92789679-6B51-4D9D-AD7F-0BD01CE8F6A8}" presName="bullet5d" presStyleLbl="node1" presStyleIdx="3" presStyleCnt="5"/>
      <dgm:spPr/>
    </dgm:pt>
    <dgm:pt modelId="{D4B17CA7-4D82-4AE5-9240-BD2BE84C3AF3}" type="pres">
      <dgm:prSet presAssocID="{92789679-6B51-4D9D-AD7F-0BD01CE8F6A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F886E-680B-47FB-BFDF-59B58186DA20}" type="pres">
      <dgm:prSet presAssocID="{46FCFA34-6390-4E2D-ADD3-BEED93BE1645}" presName="bullet5e" presStyleLbl="node1" presStyleIdx="4" presStyleCnt="5"/>
      <dgm:spPr/>
    </dgm:pt>
    <dgm:pt modelId="{54820A25-72B3-4D11-A445-30FF6A6F55CF}" type="pres">
      <dgm:prSet presAssocID="{46FCFA34-6390-4E2D-ADD3-BEED93BE164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D791B-91EF-44D5-85CC-0ABC351F22BE}" srcId="{6A5406C9-FC0F-4FC7-99F3-BF267FFF9B7C}" destId="{DDB7C69D-28A2-439F-A24E-2086B3ED36F8}" srcOrd="1" destOrd="0" parTransId="{86E33035-BC78-4412-A543-E48A8F22B904}" sibTransId="{DC02C989-0897-4F7B-A720-9B5CA21B4796}"/>
    <dgm:cxn modelId="{68F9D850-07CF-4B96-BBD0-AA54AB26EC7E}" type="presOf" srcId="{92789679-6B51-4D9D-AD7F-0BD01CE8F6A8}" destId="{D4B17CA7-4D82-4AE5-9240-BD2BE84C3AF3}" srcOrd="0" destOrd="0" presId="urn:microsoft.com/office/officeart/2005/8/layout/arrow2"/>
    <dgm:cxn modelId="{44920C55-9181-4BB8-BA5C-CA7A2EDDB96D}" type="presOf" srcId="{4B8EF43A-6731-43EE-A03B-11B1B435F3B5}" destId="{EF14ED3B-F427-4880-8F46-703F91478951}" srcOrd="0" destOrd="0" presId="urn:microsoft.com/office/officeart/2005/8/layout/arrow2"/>
    <dgm:cxn modelId="{D50A5A57-9496-4763-9D8F-7E242E882397}" type="presOf" srcId="{46FCFA34-6390-4E2D-ADD3-BEED93BE1645}" destId="{54820A25-72B3-4D11-A445-30FF6A6F55CF}" srcOrd="0" destOrd="0" presId="urn:microsoft.com/office/officeart/2005/8/layout/arrow2"/>
    <dgm:cxn modelId="{852730E2-1894-40DA-81DA-80D4091C7089}" srcId="{6A5406C9-FC0F-4FC7-99F3-BF267FFF9B7C}" destId="{92789679-6B51-4D9D-AD7F-0BD01CE8F6A8}" srcOrd="3" destOrd="0" parTransId="{FC3E6FF4-3F09-4CD3-89D3-C9EFB0237F17}" sibTransId="{50A5F2A9-ECD7-4FF5-BDD4-AB32F34CB322}"/>
    <dgm:cxn modelId="{522867E9-DF2A-4EC3-82BA-5F17FF4CDCC3}" srcId="{6A5406C9-FC0F-4FC7-99F3-BF267FFF9B7C}" destId="{4B8EF43A-6731-43EE-A03B-11B1B435F3B5}" srcOrd="0" destOrd="0" parTransId="{A7D5E49B-9AA6-4217-AAE5-2D099CF6B55E}" sibTransId="{06489FB1-DDE9-407C-8D54-523E749FB096}"/>
    <dgm:cxn modelId="{562DCCAA-1644-472A-9458-ADB778332011}" type="presOf" srcId="{DDB7C69D-28A2-439F-A24E-2086B3ED36F8}" destId="{8D39CAE9-8AE9-4465-9337-7E580E909948}" srcOrd="0" destOrd="0" presId="urn:microsoft.com/office/officeart/2005/8/layout/arrow2"/>
    <dgm:cxn modelId="{0D564F38-710A-47D9-926D-F6E8B784E44F}" srcId="{6A5406C9-FC0F-4FC7-99F3-BF267FFF9B7C}" destId="{8514E909-071F-416F-8EA1-8C8122574BC4}" srcOrd="2" destOrd="0" parTransId="{0B5526EC-9DF4-45CB-95D4-017825D8E665}" sibTransId="{E429A97B-45D9-4551-9F95-DC7BF2E2A5DA}"/>
    <dgm:cxn modelId="{E8A3E007-C5CE-49BB-9CC7-955592C36B8A}" type="presOf" srcId="{8514E909-071F-416F-8EA1-8C8122574BC4}" destId="{B46ECF30-9171-4622-82ED-FFD96267DD60}" srcOrd="0" destOrd="0" presId="urn:microsoft.com/office/officeart/2005/8/layout/arrow2"/>
    <dgm:cxn modelId="{B5C9D56F-7CF2-4120-A57A-0029900DC16A}" srcId="{6A5406C9-FC0F-4FC7-99F3-BF267FFF9B7C}" destId="{46FCFA34-6390-4E2D-ADD3-BEED93BE1645}" srcOrd="4" destOrd="0" parTransId="{9C8A3197-00B2-4A27-83A7-64BCD951B2EA}" sibTransId="{14437D04-5ED1-4F55-808C-6F6C743AE4F5}"/>
    <dgm:cxn modelId="{6BC427A9-DFFB-4441-B39D-24862C629A52}" type="presOf" srcId="{6A5406C9-FC0F-4FC7-99F3-BF267FFF9B7C}" destId="{1C9AEC15-82C8-4E9A-B099-E6928E7832B5}" srcOrd="0" destOrd="0" presId="urn:microsoft.com/office/officeart/2005/8/layout/arrow2"/>
    <dgm:cxn modelId="{66A0B690-9FB3-44A8-9201-07CAD56343FD}" type="presParOf" srcId="{1C9AEC15-82C8-4E9A-B099-E6928E7832B5}" destId="{EFD08ABB-BF8B-408E-B8E2-3E047610D13D}" srcOrd="0" destOrd="0" presId="urn:microsoft.com/office/officeart/2005/8/layout/arrow2"/>
    <dgm:cxn modelId="{78729345-5D83-4BF7-A76C-1BEC91CD8855}" type="presParOf" srcId="{1C9AEC15-82C8-4E9A-B099-E6928E7832B5}" destId="{938325E0-631A-4BD6-BEB5-D6B0F6E12207}" srcOrd="1" destOrd="0" presId="urn:microsoft.com/office/officeart/2005/8/layout/arrow2"/>
    <dgm:cxn modelId="{4272B294-0CAB-470C-8765-EA6D6B900897}" type="presParOf" srcId="{938325E0-631A-4BD6-BEB5-D6B0F6E12207}" destId="{BD58F179-76AF-407F-8196-5F9B2004AB8F}" srcOrd="0" destOrd="0" presId="urn:microsoft.com/office/officeart/2005/8/layout/arrow2"/>
    <dgm:cxn modelId="{9983CD6E-8A20-4333-A825-744C31F5084C}" type="presParOf" srcId="{938325E0-631A-4BD6-BEB5-D6B0F6E12207}" destId="{EF14ED3B-F427-4880-8F46-703F91478951}" srcOrd="1" destOrd="0" presId="urn:microsoft.com/office/officeart/2005/8/layout/arrow2"/>
    <dgm:cxn modelId="{24DC013E-DCCD-4CEB-AF22-5B99E10AFA21}" type="presParOf" srcId="{938325E0-631A-4BD6-BEB5-D6B0F6E12207}" destId="{7835E1D6-0935-4156-9467-CE015AF6020C}" srcOrd="2" destOrd="0" presId="urn:microsoft.com/office/officeart/2005/8/layout/arrow2"/>
    <dgm:cxn modelId="{5B0B7E8E-5F10-44F3-9289-58D608DFD968}" type="presParOf" srcId="{938325E0-631A-4BD6-BEB5-D6B0F6E12207}" destId="{8D39CAE9-8AE9-4465-9337-7E580E909948}" srcOrd="3" destOrd="0" presId="urn:microsoft.com/office/officeart/2005/8/layout/arrow2"/>
    <dgm:cxn modelId="{07B6D9E1-CF80-4532-A2A2-4E35C03DA960}" type="presParOf" srcId="{938325E0-631A-4BD6-BEB5-D6B0F6E12207}" destId="{E475704E-B483-4983-9681-F270B2AE9E61}" srcOrd="4" destOrd="0" presId="urn:microsoft.com/office/officeart/2005/8/layout/arrow2"/>
    <dgm:cxn modelId="{928014FC-952D-47FB-A0C3-0010FBF3ACF7}" type="presParOf" srcId="{938325E0-631A-4BD6-BEB5-D6B0F6E12207}" destId="{B46ECF30-9171-4622-82ED-FFD96267DD60}" srcOrd="5" destOrd="0" presId="urn:microsoft.com/office/officeart/2005/8/layout/arrow2"/>
    <dgm:cxn modelId="{156972BF-3B81-4951-97FC-E3D234405C75}" type="presParOf" srcId="{938325E0-631A-4BD6-BEB5-D6B0F6E12207}" destId="{6524CADA-E94D-4CCA-B51F-0695722C9670}" srcOrd="6" destOrd="0" presId="urn:microsoft.com/office/officeart/2005/8/layout/arrow2"/>
    <dgm:cxn modelId="{F0E8131F-B53B-4456-A4E0-B6D4248E53BD}" type="presParOf" srcId="{938325E0-631A-4BD6-BEB5-D6B0F6E12207}" destId="{D4B17CA7-4D82-4AE5-9240-BD2BE84C3AF3}" srcOrd="7" destOrd="0" presId="urn:microsoft.com/office/officeart/2005/8/layout/arrow2"/>
    <dgm:cxn modelId="{C70BC9DA-96B2-45F9-8399-02493DC15EAF}" type="presParOf" srcId="{938325E0-631A-4BD6-BEB5-D6B0F6E12207}" destId="{007F886E-680B-47FB-BFDF-59B58186DA20}" srcOrd="8" destOrd="0" presId="urn:microsoft.com/office/officeart/2005/8/layout/arrow2"/>
    <dgm:cxn modelId="{4FDB91CC-1E02-4E61-BBFC-B9290C587039}" type="presParOf" srcId="{938325E0-631A-4BD6-BEB5-D6B0F6E12207}" destId="{54820A25-72B3-4D11-A445-30FF6A6F55CF}" srcOrd="9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406C9-FC0F-4FC7-99F3-BF267FFF9B7C}" type="doc">
      <dgm:prSet loTypeId="urn:microsoft.com/office/officeart/2005/8/layout/arrow2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B8EF43A-6731-43EE-A03B-11B1B435F3B5}">
      <dgm:prSet phldrT="[Text]"/>
      <dgm:spPr/>
      <dgm:t>
        <a:bodyPr/>
        <a:lstStyle/>
        <a:p>
          <a:r>
            <a:rPr lang="en-US" dirty="0" smtClean="0"/>
            <a:t>Vision</a:t>
          </a:r>
        </a:p>
      </dgm:t>
    </dgm:pt>
    <dgm:pt modelId="{A7D5E49B-9AA6-4217-AAE5-2D099CF6B55E}" type="parTrans" cxnId="{522867E9-DF2A-4EC3-82BA-5F17FF4CDCC3}">
      <dgm:prSet/>
      <dgm:spPr/>
      <dgm:t>
        <a:bodyPr/>
        <a:lstStyle/>
        <a:p>
          <a:endParaRPr lang="en-US"/>
        </a:p>
      </dgm:t>
    </dgm:pt>
    <dgm:pt modelId="{06489FB1-DDE9-407C-8D54-523E749FB096}" type="sibTrans" cxnId="{522867E9-DF2A-4EC3-82BA-5F17FF4CDCC3}">
      <dgm:prSet/>
      <dgm:spPr/>
      <dgm:t>
        <a:bodyPr/>
        <a:lstStyle/>
        <a:p>
          <a:endParaRPr lang="en-US"/>
        </a:p>
      </dgm:t>
    </dgm:pt>
    <dgm:pt modelId="{DDB7C69D-28A2-439F-A24E-2086B3ED36F8}">
      <dgm:prSet phldrT="[Text]"/>
      <dgm:spPr/>
      <dgm:t>
        <a:bodyPr/>
        <a:lstStyle/>
        <a:p>
          <a:r>
            <a:rPr lang="en-US" dirty="0" smtClean="0"/>
            <a:t>Specification</a:t>
          </a:r>
        </a:p>
      </dgm:t>
    </dgm:pt>
    <dgm:pt modelId="{86E33035-BC78-4412-A543-E48A8F22B904}" type="parTrans" cxnId="{CA7D791B-91EF-44D5-85CC-0ABC351F22BE}">
      <dgm:prSet/>
      <dgm:spPr/>
      <dgm:t>
        <a:bodyPr/>
        <a:lstStyle/>
        <a:p>
          <a:endParaRPr lang="en-US"/>
        </a:p>
      </dgm:t>
    </dgm:pt>
    <dgm:pt modelId="{DC02C989-0897-4F7B-A720-9B5CA21B4796}" type="sibTrans" cxnId="{CA7D791B-91EF-44D5-85CC-0ABC351F22BE}">
      <dgm:prSet/>
      <dgm:spPr/>
      <dgm:t>
        <a:bodyPr/>
        <a:lstStyle/>
        <a:p>
          <a:endParaRPr lang="en-US"/>
        </a:p>
      </dgm:t>
    </dgm:pt>
    <dgm:pt modelId="{46FCFA34-6390-4E2D-ADD3-BEED93BE1645}">
      <dgm:prSet phldrT="[Text]"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9C8A3197-00B2-4A27-83A7-64BCD951B2EA}" type="parTrans" cxnId="{B5C9D56F-7CF2-4120-A57A-0029900DC16A}">
      <dgm:prSet/>
      <dgm:spPr/>
      <dgm:t>
        <a:bodyPr/>
        <a:lstStyle/>
        <a:p>
          <a:endParaRPr lang="en-US"/>
        </a:p>
      </dgm:t>
    </dgm:pt>
    <dgm:pt modelId="{14437D04-5ED1-4F55-808C-6F6C743AE4F5}" type="sibTrans" cxnId="{B5C9D56F-7CF2-4120-A57A-0029900DC16A}">
      <dgm:prSet/>
      <dgm:spPr/>
      <dgm:t>
        <a:bodyPr/>
        <a:lstStyle/>
        <a:p>
          <a:endParaRPr lang="en-US"/>
        </a:p>
      </dgm:t>
    </dgm:pt>
    <dgm:pt modelId="{8514E909-071F-416F-8EA1-8C8122574BC4}">
      <dgm:prSet phldrT="[Text]"/>
      <dgm:spPr/>
      <dgm:t>
        <a:bodyPr/>
        <a:lstStyle/>
        <a:p>
          <a:r>
            <a:rPr lang="en-US" dirty="0" smtClean="0"/>
            <a:t>Code Complete</a:t>
          </a:r>
          <a:endParaRPr lang="en-US" dirty="0"/>
        </a:p>
      </dgm:t>
    </dgm:pt>
    <dgm:pt modelId="{0B5526EC-9DF4-45CB-95D4-017825D8E665}" type="parTrans" cxnId="{0D564F38-710A-47D9-926D-F6E8B784E44F}">
      <dgm:prSet/>
      <dgm:spPr/>
      <dgm:t>
        <a:bodyPr/>
        <a:lstStyle/>
        <a:p>
          <a:endParaRPr lang="en-US"/>
        </a:p>
      </dgm:t>
    </dgm:pt>
    <dgm:pt modelId="{E429A97B-45D9-4551-9F95-DC7BF2E2A5DA}" type="sibTrans" cxnId="{0D564F38-710A-47D9-926D-F6E8B784E44F}">
      <dgm:prSet/>
      <dgm:spPr/>
      <dgm:t>
        <a:bodyPr/>
        <a:lstStyle/>
        <a:p>
          <a:endParaRPr lang="en-US"/>
        </a:p>
      </dgm:t>
    </dgm:pt>
    <dgm:pt modelId="{92789679-6B51-4D9D-AD7F-0BD01CE8F6A8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FC3E6FF4-3F09-4CD3-89D3-C9EFB0237F17}" type="parTrans" cxnId="{852730E2-1894-40DA-81DA-80D4091C7089}">
      <dgm:prSet/>
      <dgm:spPr/>
      <dgm:t>
        <a:bodyPr/>
        <a:lstStyle/>
        <a:p>
          <a:endParaRPr lang="en-US"/>
        </a:p>
      </dgm:t>
    </dgm:pt>
    <dgm:pt modelId="{50A5F2A9-ECD7-4FF5-BDD4-AB32F34CB322}" type="sibTrans" cxnId="{852730E2-1894-40DA-81DA-80D4091C7089}">
      <dgm:prSet/>
      <dgm:spPr/>
      <dgm:t>
        <a:bodyPr/>
        <a:lstStyle/>
        <a:p>
          <a:endParaRPr lang="en-US"/>
        </a:p>
      </dgm:t>
    </dgm:pt>
    <dgm:pt modelId="{1C9AEC15-82C8-4E9A-B099-E6928E7832B5}" type="pres">
      <dgm:prSet presAssocID="{6A5406C9-FC0F-4FC7-99F3-BF267FFF9B7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08ABB-BF8B-408E-B8E2-3E047610D13D}" type="pres">
      <dgm:prSet presAssocID="{6A5406C9-FC0F-4FC7-99F3-BF267FFF9B7C}" presName="arrow" presStyleLbl="bgShp" presStyleIdx="0" presStyleCn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38325E0-631A-4BD6-BEB5-D6B0F6E12207}" type="pres">
      <dgm:prSet presAssocID="{6A5406C9-FC0F-4FC7-99F3-BF267FFF9B7C}" presName="arrowDiagram5" presStyleCnt="0"/>
      <dgm:spPr/>
    </dgm:pt>
    <dgm:pt modelId="{BD58F179-76AF-407F-8196-5F9B2004AB8F}" type="pres">
      <dgm:prSet presAssocID="{4B8EF43A-6731-43EE-A03B-11B1B435F3B5}" presName="bullet5a" presStyleLbl="node1" presStyleIdx="0" presStyleCnt="5"/>
      <dgm:spPr/>
    </dgm:pt>
    <dgm:pt modelId="{EF14ED3B-F427-4880-8F46-703F91478951}" type="pres">
      <dgm:prSet presAssocID="{4B8EF43A-6731-43EE-A03B-11B1B435F3B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5E1D6-0935-4156-9467-CE015AF6020C}" type="pres">
      <dgm:prSet presAssocID="{DDB7C69D-28A2-439F-A24E-2086B3ED36F8}" presName="bullet5b" presStyleLbl="node1" presStyleIdx="1" presStyleCnt="5"/>
      <dgm:spPr/>
    </dgm:pt>
    <dgm:pt modelId="{8D39CAE9-8AE9-4465-9337-7E580E909948}" type="pres">
      <dgm:prSet presAssocID="{DDB7C69D-28A2-439F-A24E-2086B3ED36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704E-B483-4983-9681-F270B2AE9E61}" type="pres">
      <dgm:prSet presAssocID="{8514E909-071F-416F-8EA1-8C8122574BC4}" presName="bullet5c" presStyleLbl="node1" presStyleIdx="2" presStyleCnt="5"/>
      <dgm:spPr/>
    </dgm:pt>
    <dgm:pt modelId="{B46ECF30-9171-4622-82ED-FFD96267DD60}" type="pres">
      <dgm:prSet presAssocID="{8514E909-071F-416F-8EA1-8C8122574BC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4CADA-E94D-4CCA-B51F-0695722C9670}" type="pres">
      <dgm:prSet presAssocID="{92789679-6B51-4D9D-AD7F-0BD01CE8F6A8}" presName="bullet5d" presStyleLbl="node1" presStyleIdx="3" presStyleCnt="5"/>
      <dgm:spPr/>
    </dgm:pt>
    <dgm:pt modelId="{D4B17CA7-4D82-4AE5-9240-BD2BE84C3AF3}" type="pres">
      <dgm:prSet presAssocID="{92789679-6B51-4D9D-AD7F-0BD01CE8F6A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F886E-680B-47FB-BFDF-59B58186DA20}" type="pres">
      <dgm:prSet presAssocID="{46FCFA34-6390-4E2D-ADD3-BEED93BE1645}" presName="bullet5e" presStyleLbl="node1" presStyleIdx="4" presStyleCnt="5"/>
      <dgm:spPr/>
    </dgm:pt>
    <dgm:pt modelId="{54820A25-72B3-4D11-A445-30FF6A6F55CF}" type="pres">
      <dgm:prSet presAssocID="{46FCFA34-6390-4E2D-ADD3-BEED93BE164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D791B-91EF-44D5-85CC-0ABC351F22BE}" srcId="{6A5406C9-FC0F-4FC7-99F3-BF267FFF9B7C}" destId="{DDB7C69D-28A2-439F-A24E-2086B3ED36F8}" srcOrd="1" destOrd="0" parTransId="{86E33035-BC78-4412-A543-E48A8F22B904}" sibTransId="{DC02C989-0897-4F7B-A720-9B5CA21B4796}"/>
    <dgm:cxn modelId="{D614DDE9-E1A2-4589-BD2D-EAAB2F631CC3}" type="presOf" srcId="{DDB7C69D-28A2-439F-A24E-2086B3ED36F8}" destId="{8D39CAE9-8AE9-4465-9337-7E580E909948}" srcOrd="0" destOrd="0" presId="urn:microsoft.com/office/officeart/2005/8/layout/arrow2"/>
    <dgm:cxn modelId="{CBFE783F-B96E-4DAF-A67C-A8339D732CFA}" type="presOf" srcId="{46FCFA34-6390-4E2D-ADD3-BEED93BE1645}" destId="{54820A25-72B3-4D11-A445-30FF6A6F55CF}" srcOrd="0" destOrd="0" presId="urn:microsoft.com/office/officeart/2005/8/layout/arrow2"/>
    <dgm:cxn modelId="{522867E9-DF2A-4EC3-82BA-5F17FF4CDCC3}" srcId="{6A5406C9-FC0F-4FC7-99F3-BF267FFF9B7C}" destId="{4B8EF43A-6731-43EE-A03B-11B1B435F3B5}" srcOrd="0" destOrd="0" parTransId="{A7D5E49B-9AA6-4217-AAE5-2D099CF6B55E}" sibTransId="{06489FB1-DDE9-407C-8D54-523E749FB096}"/>
    <dgm:cxn modelId="{B28E0B51-07B3-411B-9A6D-92EBBCF09EBE}" type="presOf" srcId="{92789679-6B51-4D9D-AD7F-0BD01CE8F6A8}" destId="{D4B17CA7-4D82-4AE5-9240-BD2BE84C3AF3}" srcOrd="0" destOrd="0" presId="urn:microsoft.com/office/officeart/2005/8/layout/arrow2"/>
    <dgm:cxn modelId="{852730E2-1894-40DA-81DA-80D4091C7089}" srcId="{6A5406C9-FC0F-4FC7-99F3-BF267FFF9B7C}" destId="{92789679-6B51-4D9D-AD7F-0BD01CE8F6A8}" srcOrd="3" destOrd="0" parTransId="{FC3E6FF4-3F09-4CD3-89D3-C9EFB0237F17}" sibTransId="{50A5F2A9-ECD7-4FF5-BDD4-AB32F34CB322}"/>
    <dgm:cxn modelId="{F156B241-09A4-40B5-91B6-E891B47277C2}" type="presOf" srcId="{4B8EF43A-6731-43EE-A03B-11B1B435F3B5}" destId="{EF14ED3B-F427-4880-8F46-703F91478951}" srcOrd="0" destOrd="0" presId="urn:microsoft.com/office/officeart/2005/8/layout/arrow2"/>
    <dgm:cxn modelId="{0D564F38-710A-47D9-926D-F6E8B784E44F}" srcId="{6A5406C9-FC0F-4FC7-99F3-BF267FFF9B7C}" destId="{8514E909-071F-416F-8EA1-8C8122574BC4}" srcOrd="2" destOrd="0" parTransId="{0B5526EC-9DF4-45CB-95D4-017825D8E665}" sibTransId="{E429A97B-45D9-4551-9F95-DC7BF2E2A5DA}"/>
    <dgm:cxn modelId="{8562C146-EA69-4BB4-86B1-A304AD3A1B7B}" type="presOf" srcId="{8514E909-071F-416F-8EA1-8C8122574BC4}" destId="{B46ECF30-9171-4622-82ED-FFD96267DD60}" srcOrd="0" destOrd="0" presId="urn:microsoft.com/office/officeart/2005/8/layout/arrow2"/>
    <dgm:cxn modelId="{B5C9D56F-7CF2-4120-A57A-0029900DC16A}" srcId="{6A5406C9-FC0F-4FC7-99F3-BF267FFF9B7C}" destId="{46FCFA34-6390-4E2D-ADD3-BEED93BE1645}" srcOrd="4" destOrd="0" parTransId="{9C8A3197-00B2-4A27-83A7-64BCD951B2EA}" sibTransId="{14437D04-5ED1-4F55-808C-6F6C743AE4F5}"/>
    <dgm:cxn modelId="{D7A9C765-A289-415F-9C26-02CDAF24D2F5}" type="presOf" srcId="{6A5406C9-FC0F-4FC7-99F3-BF267FFF9B7C}" destId="{1C9AEC15-82C8-4E9A-B099-E6928E7832B5}" srcOrd="0" destOrd="0" presId="urn:microsoft.com/office/officeart/2005/8/layout/arrow2"/>
    <dgm:cxn modelId="{B7F57E9B-96B5-48F3-8A55-AAA3575063C8}" type="presParOf" srcId="{1C9AEC15-82C8-4E9A-B099-E6928E7832B5}" destId="{EFD08ABB-BF8B-408E-B8E2-3E047610D13D}" srcOrd="0" destOrd="0" presId="urn:microsoft.com/office/officeart/2005/8/layout/arrow2"/>
    <dgm:cxn modelId="{17AF8A83-6BB1-450C-A39D-616ED87193EB}" type="presParOf" srcId="{1C9AEC15-82C8-4E9A-B099-E6928E7832B5}" destId="{938325E0-631A-4BD6-BEB5-D6B0F6E12207}" srcOrd="1" destOrd="0" presId="urn:microsoft.com/office/officeart/2005/8/layout/arrow2"/>
    <dgm:cxn modelId="{445DAEA1-1BC3-4AEF-A9A8-282C66F040D7}" type="presParOf" srcId="{938325E0-631A-4BD6-BEB5-D6B0F6E12207}" destId="{BD58F179-76AF-407F-8196-5F9B2004AB8F}" srcOrd="0" destOrd="0" presId="urn:microsoft.com/office/officeart/2005/8/layout/arrow2"/>
    <dgm:cxn modelId="{6541FFEF-5081-4B17-83B1-2F63D8F7B46C}" type="presParOf" srcId="{938325E0-631A-4BD6-BEB5-D6B0F6E12207}" destId="{EF14ED3B-F427-4880-8F46-703F91478951}" srcOrd="1" destOrd="0" presId="urn:microsoft.com/office/officeart/2005/8/layout/arrow2"/>
    <dgm:cxn modelId="{0AA103C2-1DFE-40F7-9EA0-CB7601C79B10}" type="presParOf" srcId="{938325E0-631A-4BD6-BEB5-D6B0F6E12207}" destId="{7835E1D6-0935-4156-9467-CE015AF6020C}" srcOrd="2" destOrd="0" presId="urn:microsoft.com/office/officeart/2005/8/layout/arrow2"/>
    <dgm:cxn modelId="{0AECA0DE-129B-4C5C-8CBE-BA7E6E8EA58E}" type="presParOf" srcId="{938325E0-631A-4BD6-BEB5-D6B0F6E12207}" destId="{8D39CAE9-8AE9-4465-9337-7E580E909948}" srcOrd="3" destOrd="0" presId="urn:microsoft.com/office/officeart/2005/8/layout/arrow2"/>
    <dgm:cxn modelId="{9B61A92C-20F9-4DD7-8F65-BCD87E3E725E}" type="presParOf" srcId="{938325E0-631A-4BD6-BEB5-D6B0F6E12207}" destId="{E475704E-B483-4983-9681-F270B2AE9E61}" srcOrd="4" destOrd="0" presId="urn:microsoft.com/office/officeart/2005/8/layout/arrow2"/>
    <dgm:cxn modelId="{1BFD3493-EBE6-400D-A4EC-64BFEB7AE1C9}" type="presParOf" srcId="{938325E0-631A-4BD6-BEB5-D6B0F6E12207}" destId="{B46ECF30-9171-4622-82ED-FFD96267DD60}" srcOrd="5" destOrd="0" presId="urn:microsoft.com/office/officeart/2005/8/layout/arrow2"/>
    <dgm:cxn modelId="{E27B740F-D5AB-4047-B362-AC9FD0E0B114}" type="presParOf" srcId="{938325E0-631A-4BD6-BEB5-D6B0F6E12207}" destId="{6524CADA-E94D-4CCA-B51F-0695722C9670}" srcOrd="6" destOrd="0" presId="urn:microsoft.com/office/officeart/2005/8/layout/arrow2"/>
    <dgm:cxn modelId="{B27AB083-672A-46FF-B66C-AC8DA2A2E706}" type="presParOf" srcId="{938325E0-631A-4BD6-BEB5-D6B0F6E12207}" destId="{D4B17CA7-4D82-4AE5-9240-BD2BE84C3AF3}" srcOrd="7" destOrd="0" presId="urn:microsoft.com/office/officeart/2005/8/layout/arrow2"/>
    <dgm:cxn modelId="{58C4F517-19B7-4F3D-B9B2-D7A17BD0962B}" type="presParOf" srcId="{938325E0-631A-4BD6-BEB5-D6B0F6E12207}" destId="{007F886E-680B-47FB-BFDF-59B58186DA20}" srcOrd="8" destOrd="0" presId="urn:microsoft.com/office/officeart/2005/8/layout/arrow2"/>
    <dgm:cxn modelId="{B95AFC5C-C91A-41FE-9536-FBF128C0561A}" type="presParOf" srcId="{938325E0-631A-4BD6-BEB5-D6B0F6E12207}" destId="{54820A25-72B3-4D11-A445-30FF6A6F55CF}" srcOrd="9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406C9-FC0F-4FC7-99F3-BF267FFF9B7C}" type="doc">
      <dgm:prSet loTypeId="urn:microsoft.com/office/officeart/2005/8/layout/arrow2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B8EF43A-6731-43EE-A03B-11B1B435F3B5}">
      <dgm:prSet phldrT="[Text]"/>
      <dgm:spPr/>
      <dgm:t>
        <a:bodyPr/>
        <a:lstStyle/>
        <a:p>
          <a:r>
            <a:rPr lang="en-US" dirty="0" smtClean="0"/>
            <a:t>Vision</a:t>
          </a:r>
        </a:p>
      </dgm:t>
    </dgm:pt>
    <dgm:pt modelId="{A7D5E49B-9AA6-4217-AAE5-2D099CF6B55E}" type="parTrans" cxnId="{522867E9-DF2A-4EC3-82BA-5F17FF4CDCC3}">
      <dgm:prSet/>
      <dgm:spPr/>
      <dgm:t>
        <a:bodyPr/>
        <a:lstStyle/>
        <a:p>
          <a:endParaRPr lang="en-US"/>
        </a:p>
      </dgm:t>
    </dgm:pt>
    <dgm:pt modelId="{06489FB1-DDE9-407C-8D54-523E749FB096}" type="sibTrans" cxnId="{522867E9-DF2A-4EC3-82BA-5F17FF4CDCC3}">
      <dgm:prSet/>
      <dgm:spPr/>
      <dgm:t>
        <a:bodyPr/>
        <a:lstStyle/>
        <a:p>
          <a:endParaRPr lang="en-US"/>
        </a:p>
      </dgm:t>
    </dgm:pt>
    <dgm:pt modelId="{DDB7C69D-28A2-439F-A24E-2086B3ED36F8}">
      <dgm:prSet phldrT="[Text]"/>
      <dgm:spPr/>
      <dgm:t>
        <a:bodyPr/>
        <a:lstStyle/>
        <a:p>
          <a:r>
            <a:rPr lang="en-US" dirty="0" smtClean="0"/>
            <a:t>Specification</a:t>
          </a:r>
        </a:p>
      </dgm:t>
    </dgm:pt>
    <dgm:pt modelId="{86E33035-BC78-4412-A543-E48A8F22B904}" type="parTrans" cxnId="{CA7D791B-91EF-44D5-85CC-0ABC351F22BE}">
      <dgm:prSet/>
      <dgm:spPr/>
      <dgm:t>
        <a:bodyPr/>
        <a:lstStyle/>
        <a:p>
          <a:endParaRPr lang="en-US"/>
        </a:p>
      </dgm:t>
    </dgm:pt>
    <dgm:pt modelId="{DC02C989-0897-4F7B-A720-9B5CA21B4796}" type="sibTrans" cxnId="{CA7D791B-91EF-44D5-85CC-0ABC351F22BE}">
      <dgm:prSet/>
      <dgm:spPr/>
      <dgm:t>
        <a:bodyPr/>
        <a:lstStyle/>
        <a:p>
          <a:endParaRPr lang="en-US"/>
        </a:p>
      </dgm:t>
    </dgm:pt>
    <dgm:pt modelId="{46FCFA34-6390-4E2D-ADD3-BEED93BE1645}">
      <dgm:prSet phldrT="[Text]"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9C8A3197-00B2-4A27-83A7-64BCD951B2EA}" type="parTrans" cxnId="{B5C9D56F-7CF2-4120-A57A-0029900DC16A}">
      <dgm:prSet/>
      <dgm:spPr/>
      <dgm:t>
        <a:bodyPr/>
        <a:lstStyle/>
        <a:p>
          <a:endParaRPr lang="en-US"/>
        </a:p>
      </dgm:t>
    </dgm:pt>
    <dgm:pt modelId="{14437D04-5ED1-4F55-808C-6F6C743AE4F5}" type="sibTrans" cxnId="{B5C9D56F-7CF2-4120-A57A-0029900DC16A}">
      <dgm:prSet/>
      <dgm:spPr/>
      <dgm:t>
        <a:bodyPr/>
        <a:lstStyle/>
        <a:p>
          <a:endParaRPr lang="en-US"/>
        </a:p>
      </dgm:t>
    </dgm:pt>
    <dgm:pt modelId="{8514E909-071F-416F-8EA1-8C8122574BC4}">
      <dgm:prSet phldrT="[Text]"/>
      <dgm:spPr/>
      <dgm:t>
        <a:bodyPr/>
        <a:lstStyle/>
        <a:p>
          <a:r>
            <a:rPr lang="en-US" dirty="0" smtClean="0"/>
            <a:t>Code Complete</a:t>
          </a:r>
          <a:endParaRPr lang="en-US" dirty="0"/>
        </a:p>
      </dgm:t>
    </dgm:pt>
    <dgm:pt modelId="{0B5526EC-9DF4-45CB-95D4-017825D8E665}" type="parTrans" cxnId="{0D564F38-710A-47D9-926D-F6E8B784E44F}">
      <dgm:prSet/>
      <dgm:spPr/>
      <dgm:t>
        <a:bodyPr/>
        <a:lstStyle/>
        <a:p>
          <a:endParaRPr lang="en-US"/>
        </a:p>
      </dgm:t>
    </dgm:pt>
    <dgm:pt modelId="{E429A97B-45D9-4551-9F95-DC7BF2E2A5DA}" type="sibTrans" cxnId="{0D564F38-710A-47D9-926D-F6E8B784E44F}">
      <dgm:prSet/>
      <dgm:spPr/>
      <dgm:t>
        <a:bodyPr/>
        <a:lstStyle/>
        <a:p>
          <a:endParaRPr lang="en-US"/>
        </a:p>
      </dgm:t>
    </dgm:pt>
    <dgm:pt modelId="{92789679-6B51-4D9D-AD7F-0BD01CE8F6A8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FC3E6FF4-3F09-4CD3-89D3-C9EFB0237F17}" type="parTrans" cxnId="{852730E2-1894-40DA-81DA-80D4091C7089}">
      <dgm:prSet/>
      <dgm:spPr/>
      <dgm:t>
        <a:bodyPr/>
        <a:lstStyle/>
        <a:p>
          <a:endParaRPr lang="en-US"/>
        </a:p>
      </dgm:t>
    </dgm:pt>
    <dgm:pt modelId="{50A5F2A9-ECD7-4FF5-BDD4-AB32F34CB322}" type="sibTrans" cxnId="{852730E2-1894-40DA-81DA-80D4091C7089}">
      <dgm:prSet/>
      <dgm:spPr/>
      <dgm:t>
        <a:bodyPr/>
        <a:lstStyle/>
        <a:p>
          <a:endParaRPr lang="en-US"/>
        </a:p>
      </dgm:t>
    </dgm:pt>
    <dgm:pt modelId="{1C9AEC15-82C8-4E9A-B099-E6928E7832B5}" type="pres">
      <dgm:prSet presAssocID="{6A5406C9-FC0F-4FC7-99F3-BF267FFF9B7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08ABB-BF8B-408E-B8E2-3E047610D13D}" type="pres">
      <dgm:prSet presAssocID="{6A5406C9-FC0F-4FC7-99F3-BF267FFF9B7C}" presName="arrow" presStyleLbl="bgShp" presStyleIdx="0" presStyleCn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38325E0-631A-4BD6-BEB5-D6B0F6E12207}" type="pres">
      <dgm:prSet presAssocID="{6A5406C9-FC0F-4FC7-99F3-BF267FFF9B7C}" presName="arrowDiagram5" presStyleCnt="0"/>
      <dgm:spPr/>
    </dgm:pt>
    <dgm:pt modelId="{BD58F179-76AF-407F-8196-5F9B2004AB8F}" type="pres">
      <dgm:prSet presAssocID="{4B8EF43A-6731-43EE-A03B-11B1B435F3B5}" presName="bullet5a" presStyleLbl="node1" presStyleIdx="0" presStyleCnt="5"/>
      <dgm:spPr/>
    </dgm:pt>
    <dgm:pt modelId="{EF14ED3B-F427-4880-8F46-703F91478951}" type="pres">
      <dgm:prSet presAssocID="{4B8EF43A-6731-43EE-A03B-11B1B435F3B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5E1D6-0935-4156-9467-CE015AF6020C}" type="pres">
      <dgm:prSet presAssocID="{DDB7C69D-28A2-439F-A24E-2086B3ED36F8}" presName="bullet5b" presStyleLbl="node1" presStyleIdx="1" presStyleCnt="5"/>
      <dgm:spPr/>
    </dgm:pt>
    <dgm:pt modelId="{8D39CAE9-8AE9-4465-9337-7E580E909948}" type="pres">
      <dgm:prSet presAssocID="{DDB7C69D-28A2-439F-A24E-2086B3ED36F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704E-B483-4983-9681-F270B2AE9E61}" type="pres">
      <dgm:prSet presAssocID="{8514E909-071F-416F-8EA1-8C8122574BC4}" presName="bullet5c" presStyleLbl="node1" presStyleIdx="2" presStyleCnt="5"/>
      <dgm:spPr/>
    </dgm:pt>
    <dgm:pt modelId="{B46ECF30-9171-4622-82ED-FFD96267DD60}" type="pres">
      <dgm:prSet presAssocID="{8514E909-071F-416F-8EA1-8C8122574BC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4CADA-E94D-4CCA-B51F-0695722C9670}" type="pres">
      <dgm:prSet presAssocID="{92789679-6B51-4D9D-AD7F-0BD01CE8F6A8}" presName="bullet5d" presStyleLbl="node1" presStyleIdx="3" presStyleCnt="5"/>
      <dgm:spPr/>
    </dgm:pt>
    <dgm:pt modelId="{D4B17CA7-4D82-4AE5-9240-BD2BE84C3AF3}" type="pres">
      <dgm:prSet presAssocID="{92789679-6B51-4D9D-AD7F-0BD01CE8F6A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F886E-680B-47FB-BFDF-59B58186DA20}" type="pres">
      <dgm:prSet presAssocID="{46FCFA34-6390-4E2D-ADD3-BEED93BE1645}" presName="bullet5e" presStyleLbl="node1" presStyleIdx="4" presStyleCnt="5"/>
      <dgm:spPr/>
    </dgm:pt>
    <dgm:pt modelId="{54820A25-72B3-4D11-A445-30FF6A6F55CF}" type="pres">
      <dgm:prSet presAssocID="{46FCFA34-6390-4E2D-ADD3-BEED93BE164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D791B-91EF-44D5-85CC-0ABC351F22BE}" srcId="{6A5406C9-FC0F-4FC7-99F3-BF267FFF9B7C}" destId="{DDB7C69D-28A2-439F-A24E-2086B3ED36F8}" srcOrd="1" destOrd="0" parTransId="{86E33035-BC78-4412-A543-E48A8F22B904}" sibTransId="{DC02C989-0897-4F7B-A720-9B5CA21B4796}"/>
    <dgm:cxn modelId="{D01E1FA5-3AF8-406C-B857-2948ED616144}" type="presOf" srcId="{8514E909-071F-416F-8EA1-8C8122574BC4}" destId="{B46ECF30-9171-4622-82ED-FFD96267DD60}" srcOrd="0" destOrd="0" presId="urn:microsoft.com/office/officeart/2005/8/layout/arrow2"/>
    <dgm:cxn modelId="{7E04746A-84A7-4CE2-B0E8-2BDD38612BBF}" type="presOf" srcId="{92789679-6B51-4D9D-AD7F-0BD01CE8F6A8}" destId="{D4B17CA7-4D82-4AE5-9240-BD2BE84C3AF3}" srcOrd="0" destOrd="0" presId="urn:microsoft.com/office/officeart/2005/8/layout/arrow2"/>
    <dgm:cxn modelId="{B886B281-0E0A-4882-AA09-B4E3E5035BE3}" type="presOf" srcId="{4B8EF43A-6731-43EE-A03B-11B1B435F3B5}" destId="{EF14ED3B-F427-4880-8F46-703F91478951}" srcOrd="0" destOrd="0" presId="urn:microsoft.com/office/officeart/2005/8/layout/arrow2"/>
    <dgm:cxn modelId="{522867E9-DF2A-4EC3-82BA-5F17FF4CDCC3}" srcId="{6A5406C9-FC0F-4FC7-99F3-BF267FFF9B7C}" destId="{4B8EF43A-6731-43EE-A03B-11B1B435F3B5}" srcOrd="0" destOrd="0" parTransId="{A7D5E49B-9AA6-4217-AAE5-2D099CF6B55E}" sibTransId="{06489FB1-DDE9-407C-8D54-523E749FB096}"/>
    <dgm:cxn modelId="{852730E2-1894-40DA-81DA-80D4091C7089}" srcId="{6A5406C9-FC0F-4FC7-99F3-BF267FFF9B7C}" destId="{92789679-6B51-4D9D-AD7F-0BD01CE8F6A8}" srcOrd="3" destOrd="0" parTransId="{FC3E6FF4-3F09-4CD3-89D3-C9EFB0237F17}" sibTransId="{50A5F2A9-ECD7-4FF5-BDD4-AB32F34CB322}"/>
    <dgm:cxn modelId="{0D564F38-710A-47D9-926D-F6E8B784E44F}" srcId="{6A5406C9-FC0F-4FC7-99F3-BF267FFF9B7C}" destId="{8514E909-071F-416F-8EA1-8C8122574BC4}" srcOrd="2" destOrd="0" parTransId="{0B5526EC-9DF4-45CB-95D4-017825D8E665}" sibTransId="{E429A97B-45D9-4551-9F95-DC7BF2E2A5DA}"/>
    <dgm:cxn modelId="{CFCB5742-959B-4DAF-BF91-6E1FC0EDC26E}" type="presOf" srcId="{6A5406C9-FC0F-4FC7-99F3-BF267FFF9B7C}" destId="{1C9AEC15-82C8-4E9A-B099-E6928E7832B5}" srcOrd="0" destOrd="0" presId="urn:microsoft.com/office/officeart/2005/8/layout/arrow2"/>
    <dgm:cxn modelId="{B5C9D56F-7CF2-4120-A57A-0029900DC16A}" srcId="{6A5406C9-FC0F-4FC7-99F3-BF267FFF9B7C}" destId="{46FCFA34-6390-4E2D-ADD3-BEED93BE1645}" srcOrd="4" destOrd="0" parTransId="{9C8A3197-00B2-4A27-83A7-64BCD951B2EA}" sibTransId="{14437D04-5ED1-4F55-808C-6F6C743AE4F5}"/>
    <dgm:cxn modelId="{CC8CC165-5B01-4799-9C48-5E3CF703EF80}" type="presOf" srcId="{46FCFA34-6390-4E2D-ADD3-BEED93BE1645}" destId="{54820A25-72B3-4D11-A445-30FF6A6F55CF}" srcOrd="0" destOrd="0" presId="urn:microsoft.com/office/officeart/2005/8/layout/arrow2"/>
    <dgm:cxn modelId="{051A5769-5BF7-4C68-B8EB-B008B71D31C9}" type="presOf" srcId="{DDB7C69D-28A2-439F-A24E-2086B3ED36F8}" destId="{8D39CAE9-8AE9-4465-9337-7E580E909948}" srcOrd="0" destOrd="0" presId="urn:microsoft.com/office/officeart/2005/8/layout/arrow2"/>
    <dgm:cxn modelId="{1056F895-A841-42EF-BA16-1DDF9AA8BADF}" type="presParOf" srcId="{1C9AEC15-82C8-4E9A-B099-E6928E7832B5}" destId="{EFD08ABB-BF8B-408E-B8E2-3E047610D13D}" srcOrd="0" destOrd="0" presId="urn:microsoft.com/office/officeart/2005/8/layout/arrow2"/>
    <dgm:cxn modelId="{3EF6EF50-EE6F-451E-BC07-B6A460C92A9D}" type="presParOf" srcId="{1C9AEC15-82C8-4E9A-B099-E6928E7832B5}" destId="{938325E0-631A-4BD6-BEB5-D6B0F6E12207}" srcOrd="1" destOrd="0" presId="urn:microsoft.com/office/officeart/2005/8/layout/arrow2"/>
    <dgm:cxn modelId="{2D0F0E96-8C22-492A-B8B0-4A168961A7AB}" type="presParOf" srcId="{938325E0-631A-4BD6-BEB5-D6B0F6E12207}" destId="{BD58F179-76AF-407F-8196-5F9B2004AB8F}" srcOrd="0" destOrd="0" presId="urn:microsoft.com/office/officeart/2005/8/layout/arrow2"/>
    <dgm:cxn modelId="{05D2DD70-B69E-4777-B217-EFA2805F7B1F}" type="presParOf" srcId="{938325E0-631A-4BD6-BEB5-D6B0F6E12207}" destId="{EF14ED3B-F427-4880-8F46-703F91478951}" srcOrd="1" destOrd="0" presId="urn:microsoft.com/office/officeart/2005/8/layout/arrow2"/>
    <dgm:cxn modelId="{7379562D-D8D5-4B92-9ADD-F1A696746A91}" type="presParOf" srcId="{938325E0-631A-4BD6-BEB5-D6B0F6E12207}" destId="{7835E1D6-0935-4156-9467-CE015AF6020C}" srcOrd="2" destOrd="0" presId="urn:microsoft.com/office/officeart/2005/8/layout/arrow2"/>
    <dgm:cxn modelId="{533524FF-B7AB-4178-A2E9-112973168991}" type="presParOf" srcId="{938325E0-631A-4BD6-BEB5-D6B0F6E12207}" destId="{8D39CAE9-8AE9-4465-9337-7E580E909948}" srcOrd="3" destOrd="0" presId="urn:microsoft.com/office/officeart/2005/8/layout/arrow2"/>
    <dgm:cxn modelId="{FF2635F4-719A-45E5-82AF-10A0B201C2E2}" type="presParOf" srcId="{938325E0-631A-4BD6-BEB5-D6B0F6E12207}" destId="{E475704E-B483-4983-9681-F270B2AE9E61}" srcOrd="4" destOrd="0" presId="urn:microsoft.com/office/officeart/2005/8/layout/arrow2"/>
    <dgm:cxn modelId="{B7933A10-2258-42F4-9924-A6842262E9C3}" type="presParOf" srcId="{938325E0-631A-4BD6-BEB5-D6B0F6E12207}" destId="{B46ECF30-9171-4622-82ED-FFD96267DD60}" srcOrd="5" destOrd="0" presId="urn:microsoft.com/office/officeart/2005/8/layout/arrow2"/>
    <dgm:cxn modelId="{1583A97C-DF5A-493A-A00E-7F8A3FA16F8D}" type="presParOf" srcId="{938325E0-631A-4BD6-BEB5-D6B0F6E12207}" destId="{6524CADA-E94D-4CCA-B51F-0695722C9670}" srcOrd="6" destOrd="0" presId="urn:microsoft.com/office/officeart/2005/8/layout/arrow2"/>
    <dgm:cxn modelId="{65EBC3CC-86B1-4262-9872-A07FEADCB82A}" type="presParOf" srcId="{938325E0-631A-4BD6-BEB5-D6B0F6E12207}" destId="{D4B17CA7-4D82-4AE5-9240-BD2BE84C3AF3}" srcOrd="7" destOrd="0" presId="urn:microsoft.com/office/officeart/2005/8/layout/arrow2"/>
    <dgm:cxn modelId="{818FD388-B0C9-4759-86CE-0EFF798D78DC}" type="presParOf" srcId="{938325E0-631A-4BD6-BEB5-D6B0F6E12207}" destId="{007F886E-680B-47FB-BFDF-59B58186DA20}" srcOrd="8" destOrd="0" presId="urn:microsoft.com/office/officeart/2005/8/layout/arrow2"/>
    <dgm:cxn modelId="{2072AE0D-E7E4-474A-A532-58E97373C53B}" type="presParOf" srcId="{938325E0-631A-4BD6-BEB5-D6B0F6E12207}" destId="{54820A25-72B3-4D11-A445-30FF6A6F55CF}" srcOrd="9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CF5D38A-B030-4127-BD36-8F7E97529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A2F1485-E98F-4BF1-ADC5-1EF7EB705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E0D8A-008A-475D-A9E7-C115D03A9376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27B78-0E29-4095-9526-32BBDB7FCD2A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281FE-D54E-412D-A46E-107B384CF692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7D7CC-2B26-4511-AF25-461C681CEBCD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334AF-64A2-43A0-840D-0CD89D29F61B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49B43-0784-45FE-B94D-E240678ED372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13505-F711-48CB-B006-9A9635FCAA69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429FB-7972-4E79-B7BF-F50C297CF8DF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997E2-0D2F-49A5-8701-E81215257818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F1485-E98F-4BF1-ADC5-1EF7EB7051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BE5FC-A6FB-45A9-A9E6-FD39695DBABE}" type="slidenum">
              <a:rPr lang="en-US"/>
              <a:pPr/>
              <a:t>19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F1485-E98F-4BF1-ADC5-1EF7EB7051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A6B92-2D77-4EE3-B2C3-3BD6CD9EA21C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algn="r" defTabSz="900113"/>
            <a:fld id="{B9502BD8-75F1-4732-ADAC-35BDEE082FF2}" type="slidenum">
              <a:rPr lang="en-US" sz="1200"/>
              <a:pPr algn="r" defTabSz="900113"/>
              <a:t>20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r>
              <a:rPr lang="en-US" dirty="0"/>
              <a:t>User research is the only way to understand and improve the 60% hidden beneath the surface.</a:t>
            </a:r>
          </a:p>
        </p:txBody>
      </p:sp>
      <p:sp>
        <p:nvSpPr>
          <p:cNvPr id="20485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/>
          <a:lstStyle/>
          <a:p>
            <a:pPr algn="r" defTabSz="900113"/>
            <a:endParaRPr lang="en-US" sz="1200"/>
          </a:p>
        </p:txBody>
      </p:sp>
      <p:sp>
        <p:nvSpPr>
          <p:cNvPr id="20486" name="Footer Placeholder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 anchor="b"/>
          <a:lstStyle/>
          <a:p>
            <a:pPr defTabSz="900113"/>
            <a:endParaRPr lang="en-US" sz="1200"/>
          </a:p>
        </p:txBody>
      </p:sp>
      <p:sp>
        <p:nvSpPr>
          <p:cNvPr id="20487" name="Header Placeholder 6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5002" rIns="90004" bIns="45002"/>
          <a:lstStyle/>
          <a:p>
            <a:pPr defTabSz="900113"/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0831F-39EA-4FEA-9F88-7C4AC1CBDA3F}" type="slidenum">
              <a:rPr lang="en-US"/>
              <a:pPr/>
              <a:t>21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004" tIns="45002" rIns="90004" bIns="45002"/>
          <a:lstStyle/>
          <a:p>
            <a:pPr>
              <a:lnSpc>
                <a:spcPct val="90000"/>
              </a:lnSpc>
            </a:pPr>
            <a:r>
              <a:rPr lang="en-US" dirty="0"/>
              <a:t>“Savings from earlier vs. later changes: Changes cost less when made</a:t>
            </a:r>
          </a:p>
          <a:p>
            <a:pPr>
              <a:lnSpc>
                <a:spcPct val="90000"/>
              </a:lnSpc>
            </a:pPr>
            <a:r>
              <a:rPr lang="en-US" dirty="0"/>
              <a:t>earlier in the development life cycle. Twenty changes in a project, at 32</a:t>
            </a:r>
          </a:p>
          <a:p>
            <a:pPr>
              <a:lnSpc>
                <a:spcPct val="90000"/>
              </a:lnSpc>
            </a:pPr>
            <a:r>
              <a:rPr lang="en-US" dirty="0"/>
              <a:t>hours per change and [a minimal] hourly rate of $35, would cost</a:t>
            </a:r>
          </a:p>
          <a:p>
            <a:pPr>
              <a:lnSpc>
                <a:spcPct val="90000"/>
              </a:lnSpc>
            </a:pPr>
            <a:r>
              <a:rPr lang="en-US" dirty="0"/>
              <a:t>$22,400. Reducing this to 8 hours per change would reduce the cost to</a:t>
            </a:r>
          </a:p>
          <a:p>
            <a:pPr>
              <a:lnSpc>
                <a:spcPct val="90000"/>
              </a:lnSpc>
            </a:pPr>
            <a:r>
              <a:rPr lang="en-US" dirty="0"/>
              <a:t>$5,600. Savings = $16,800.” (Human Factors International, 2001)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“A study of software engineering cost estimates showed that 63% of</a:t>
            </a:r>
          </a:p>
          <a:p>
            <a:pPr>
              <a:lnSpc>
                <a:spcPct val="90000"/>
              </a:lnSpc>
            </a:pPr>
            <a:r>
              <a:rPr lang="en-US" dirty="0"/>
              <a:t>large software projects significantly overran their estimates (Nielsen,</a:t>
            </a:r>
          </a:p>
          <a:p>
            <a:pPr>
              <a:lnSpc>
                <a:spcPct val="90000"/>
              </a:lnSpc>
            </a:pPr>
            <a:r>
              <a:rPr lang="en-US" dirty="0"/>
              <a:t>1993). When asked to explain their inaccurate cost estimates, software</a:t>
            </a:r>
          </a:p>
          <a:p>
            <a:pPr>
              <a:lnSpc>
                <a:spcPct val="90000"/>
              </a:lnSpc>
            </a:pPr>
            <a:r>
              <a:rPr lang="en-US" dirty="0"/>
              <a:t>managers cited 24 different reasons and, interestingly, the four reasons</a:t>
            </a:r>
          </a:p>
          <a:p>
            <a:pPr>
              <a:lnSpc>
                <a:spcPct val="90000"/>
              </a:lnSpc>
            </a:pPr>
            <a:r>
              <a:rPr lang="en-US" dirty="0"/>
              <a:t>rated as having the highest responsibility were related to usability</a:t>
            </a:r>
          </a:p>
          <a:p>
            <a:pPr>
              <a:lnSpc>
                <a:spcPct val="90000"/>
              </a:lnSpc>
            </a:pPr>
            <a:r>
              <a:rPr lang="en-US" dirty="0"/>
              <a:t>engineering. Proper usability engineering methodology will prevent most</a:t>
            </a:r>
          </a:p>
          <a:p>
            <a:pPr>
              <a:lnSpc>
                <a:spcPct val="90000"/>
              </a:lnSpc>
            </a:pPr>
            <a:r>
              <a:rPr lang="en-US" dirty="0"/>
              <a:t>such problems and thus substantially reduce cost overruns in software</a:t>
            </a:r>
          </a:p>
          <a:p>
            <a:pPr>
              <a:lnSpc>
                <a:spcPct val="90000"/>
              </a:lnSpc>
            </a:pPr>
            <a:r>
              <a:rPr lang="en-US" dirty="0"/>
              <a:t>projects.” (Nielsen, 1993)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Return on Investment for Usable User-Interface Design: Examples and Statistics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http://www.amanda.com/resources/ROI/AMA_ROIWhitePaper_28Feb02.pdf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67967-FBD7-46B5-8848-CFE660B5E78C}" type="slidenum">
              <a:rPr lang="en-US"/>
              <a:pPr/>
              <a:t>22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4454D-B849-4449-8325-B70D9C94DB4A}" type="slidenum">
              <a:rPr lang="en-US"/>
              <a:pPr/>
              <a:t>23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4C8C1-220A-4BCD-986E-0C64F72F3599}" type="slidenum">
              <a:rPr lang="en-US"/>
              <a:pPr/>
              <a:t>24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02F57-1750-4CAE-AEAD-1115E995DB43}" type="slidenum">
              <a:rPr lang="en-US"/>
              <a:pPr/>
              <a:t>25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A82E6-63B8-4206-9F3D-CEE3DCAF2680}" type="slidenum">
              <a:rPr lang="en-US"/>
              <a:pPr/>
              <a:t>26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A9332-FB5B-41A1-9C57-D022B474619C}" type="slidenum">
              <a:rPr lang="en-US"/>
              <a:pPr/>
              <a:t>27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25A47-8C9F-475A-8D51-CD49520402DA}" type="slidenum">
              <a:rPr lang="en-US"/>
              <a:pPr/>
              <a:t>28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28342-77A8-446E-833B-795B784CEDCD}" type="slidenum">
              <a:rPr lang="en-US"/>
              <a:pPr/>
              <a:t>29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F1485-E98F-4BF1-ADC5-1EF7EB7051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81FE1-684E-43C5-9238-29DEE695DA71}" type="slidenum">
              <a:rPr lang="en-US"/>
              <a:pPr/>
              <a:t>30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F1485-E98F-4BF1-ADC5-1EF7EB7051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B7FB0-FA7C-43AF-BE83-F5507F594EC9}" type="slidenum">
              <a:rPr lang="en-US"/>
              <a:pPr/>
              <a:t>32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F1485-E98F-4BF1-ADC5-1EF7EB7051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6621463"/>
            <a:ext cx="419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Arial" charset="0"/>
              <a:buNone/>
              <a:defRPr/>
            </a:pPr>
            <a:endParaRPr lang="en-US">
              <a:solidFill>
                <a:srgbClr val="40404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5" name="Picture 3" descr="blue-fade-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52800" y="6629400"/>
            <a:ext cx="243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Font typeface="Arial" charset="0"/>
              <a:buNone/>
              <a:defRPr/>
            </a:pPr>
            <a:r>
              <a:rPr lang="en-US" sz="800">
                <a:solidFill>
                  <a:srgbClr val="404040"/>
                </a:solidFill>
                <a:latin typeface="Arial"/>
                <a:ea typeface="ＭＳ Ｐゴシック" pitchFamily="1" charset="-128"/>
                <a:cs typeface="+mn-cs"/>
              </a:rPr>
              <a:t>©</a:t>
            </a:r>
            <a:r>
              <a:rPr lang="en-US" sz="800">
                <a:solidFill>
                  <a:srgbClr val="404040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 2007 ANGEL Learning, Inc.</a:t>
            </a:r>
          </a:p>
        </p:txBody>
      </p:sp>
      <p:pic>
        <p:nvPicPr>
          <p:cNvPr id="7" name="Picture 7" descr="ANGEL Logo-r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870450"/>
            <a:ext cx="41148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143000"/>
            <a:ext cx="8839200" cy="1371600"/>
          </a:xfrm>
          <a:effectLst>
            <a:outerShdw dist="38089" dir="5400000" algn="ctr" rotWithShape="0">
              <a:srgbClr val="808080"/>
            </a:outerShdw>
          </a:effectLst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667000"/>
            <a:ext cx="8839200" cy="1066800"/>
          </a:xfrm>
          <a:effectLst>
            <a:outerShdw dist="38097" dir="5400000" algn="ctr" rotWithShape="0">
              <a:srgbClr val="808080"/>
            </a:outerShdw>
          </a:effectLst>
        </p:spPr>
        <p:txBody>
          <a:bodyPr anchor="ctr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6213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6213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6213"/>
            <a:ext cx="83058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46513"/>
            <a:ext cx="83058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446213"/>
            <a:ext cx="8305800" cy="46482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6213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6213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-fade-v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093" dir="54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4" descr="blue-fade-v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228600" y="64770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Arial" charset="0"/>
              <a:buNone/>
              <a:defRPr/>
            </a:pPr>
            <a:r>
              <a:rPr lang="en-US" sz="900">
                <a:solidFill>
                  <a:srgbClr val="404040"/>
                </a:solidFill>
                <a:ea typeface="ＭＳ Ｐゴシック" pitchFamily="1" charset="-128"/>
                <a:cs typeface="+mn-cs"/>
              </a:rPr>
              <a:t>© 2007 ANGEL Learning, Inc.</a:t>
            </a:r>
          </a:p>
        </p:txBody>
      </p:sp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0" y="1293813"/>
            <a:ext cx="9144000" cy="495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6213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ANGEL Logo-rbal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62800" y="633888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ea typeface="ＭＳ Ｐゴシック" pitchFamily="1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839200" cy="1981200"/>
          </a:xfrm>
        </p:spPr>
        <p:txBody>
          <a:bodyPr/>
          <a:lstStyle/>
          <a:p>
            <a:r>
              <a:rPr lang="en-US" sz="2400" dirty="0" smtClean="0"/>
              <a:t>CSSE 371 - Software Requirements and Specification</a:t>
            </a:r>
            <a:br>
              <a:rPr lang="en-US" sz="2400" dirty="0" smtClean="0"/>
            </a:br>
            <a:r>
              <a:rPr lang="en-US" sz="2400" dirty="0" smtClean="0"/>
              <a:t>CSSE 372 - Software Project Management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Brent Mundy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development analogy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0" y="3505200"/>
            <a:ext cx="5448300" cy="2652713"/>
            <a:chOff x="1920" y="1344"/>
            <a:chExt cx="3432" cy="1671"/>
          </a:xfrm>
        </p:grpSpPr>
        <p:pic>
          <p:nvPicPr>
            <p:cNvPr id="4916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1344"/>
              <a:ext cx="1800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Line 5"/>
            <p:cNvSpPr>
              <a:spLocks noChangeShapeType="1"/>
            </p:cNvSpPr>
            <p:nvPr/>
          </p:nvSpPr>
          <p:spPr bwMode="auto">
            <a:xfrm>
              <a:off x="1920" y="18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65" name="Text Box 6"/>
            <p:cNvSpPr txBox="1">
              <a:spLocks noChangeArrowheads="1"/>
            </p:cNvSpPr>
            <p:nvPr/>
          </p:nvSpPr>
          <p:spPr bwMode="auto">
            <a:xfrm>
              <a:off x="2246" y="1529"/>
              <a:ext cx="7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n-US"/>
                <a:t>Writes</a:t>
              </a:r>
            </a:p>
          </p:txBody>
        </p:sp>
        <p:sp>
          <p:nvSpPr>
            <p:cNvPr id="49166" name="Text Box 7"/>
            <p:cNvSpPr txBox="1">
              <a:spLocks noChangeArrowheads="1"/>
            </p:cNvSpPr>
            <p:nvPr/>
          </p:nvSpPr>
          <p:spPr bwMode="auto">
            <a:xfrm>
              <a:off x="4128" y="2688"/>
              <a:ext cx="6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n-US"/>
                <a:t>Code</a:t>
              </a:r>
            </a:p>
          </p:txBody>
        </p:sp>
      </p:grpSp>
      <p:pic>
        <p:nvPicPr>
          <p:cNvPr id="4915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2990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81000" y="4953000"/>
            <a:ext cx="1778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dirty="0" smtClean="0"/>
              <a:t>Developer</a:t>
            </a:r>
            <a:endParaRPr 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200400" y="1371600"/>
            <a:ext cx="5514975" cy="1966913"/>
            <a:chOff x="2016" y="864"/>
            <a:chExt cx="3474" cy="1239"/>
          </a:xfrm>
        </p:grpSpPr>
        <p:sp>
          <p:nvSpPr>
            <p:cNvPr id="49158" name="Text Box 12"/>
            <p:cNvSpPr txBox="1">
              <a:spLocks noChangeArrowheads="1"/>
            </p:cNvSpPr>
            <p:nvPr/>
          </p:nvSpPr>
          <p:spPr bwMode="auto">
            <a:xfrm>
              <a:off x="3888" y="1776"/>
              <a:ext cx="100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n-US"/>
                <a:t>Spec doc</a:t>
              </a:r>
            </a:p>
          </p:txBody>
        </p:sp>
        <p:grpSp>
          <p:nvGrpSpPr>
            <p:cNvPr id="49159" name="Group 15"/>
            <p:cNvGrpSpPr>
              <a:grpSpLocks/>
            </p:cNvGrpSpPr>
            <p:nvPr/>
          </p:nvGrpSpPr>
          <p:grpSpPr bwMode="auto">
            <a:xfrm>
              <a:off x="2016" y="864"/>
              <a:ext cx="3474" cy="948"/>
              <a:chOff x="2016" y="864"/>
              <a:chExt cx="3474" cy="948"/>
            </a:xfrm>
          </p:grpSpPr>
          <p:pic>
            <p:nvPicPr>
              <p:cNvPr id="49160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4" y="864"/>
                <a:ext cx="1986" cy="9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9161" name="Line 13"/>
              <p:cNvSpPr>
                <a:spLocks noChangeShapeType="1"/>
              </p:cNvSpPr>
              <p:nvPr/>
            </p:nvSpPr>
            <p:spPr bwMode="auto">
              <a:xfrm>
                <a:off x="2016" y="1584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62" name="Text Box 14"/>
              <p:cNvSpPr txBox="1">
                <a:spLocks noChangeArrowheads="1"/>
              </p:cNvSpPr>
              <p:nvPr/>
            </p:nvSpPr>
            <p:spPr bwMode="auto">
              <a:xfrm>
                <a:off x="2294" y="1241"/>
                <a:ext cx="71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  <a:buFont typeface="Arial" charset="0"/>
                  <a:buNone/>
                </a:pPr>
                <a:r>
                  <a:rPr lang="en-US"/>
                  <a:t>Reads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development analogy</a:t>
            </a:r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4038600"/>
            <a:ext cx="1720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/>
              <a:t>Computer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1447800"/>
            <a:ext cx="5143500" cy="2143125"/>
            <a:chOff x="2304" y="912"/>
            <a:chExt cx="3240" cy="1350"/>
          </a:xfrm>
        </p:grpSpPr>
        <p:pic>
          <p:nvPicPr>
            <p:cNvPr id="5120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912"/>
              <a:ext cx="1800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0" name="Line 7"/>
            <p:cNvSpPr>
              <a:spLocks noChangeShapeType="1"/>
            </p:cNvSpPr>
            <p:nvPr/>
          </p:nvSpPr>
          <p:spPr bwMode="auto">
            <a:xfrm>
              <a:off x="2304" y="14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211" name="Text Box 8"/>
            <p:cNvSpPr txBox="1">
              <a:spLocks noChangeArrowheads="1"/>
            </p:cNvSpPr>
            <p:nvPr/>
          </p:nvSpPr>
          <p:spPr bwMode="auto">
            <a:xfrm>
              <a:off x="2630" y="1193"/>
              <a:ext cx="7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n-US"/>
                <a:t>Reads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0" y="3886200"/>
            <a:ext cx="5905500" cy="2133600"/>
            <a:chOff x="1920" y="2448"/>
            <a:chExt cx="3720" cy="1344"/>
          </a:xfrm>
        </p:grpSpPr>
        <p:pic>
          <p:nvPicPr>
            <p:cNvPr id="51206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2" y="2592"/>
              <a:ext cx="25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7" name="Line 10"/>
            <p:cNvSpPr>
              <a:spLocks noChangeShapeType="1"/>
            </p:cNvSpPr>
            <p:nvPr/>
          </p:nvSpPr>
          <p:spPr bwMode="auto">
            <a:xfrm>
              <a:off x="1920" y="2544"/>
              <a:ext cx="110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208" name="Text Box 11"/>
            <p:cNvSpPr txBox="1">
              <a:spLocks noChangeArrowheads="1"/>
            </p:cNvSpPr>
            <p:nvPr/>
          </p:nvSpPr>
          <p:spPr bwMode="auto">
            <a:xfrm>
              <a:off x="2256" y="2448"/>
              <a:ext cx="7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n-US"/>
                <a:t>Makes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Functional Spec (part 1)</a:t>
            </a:r>
          </a:p>
        </p:txBody>
      </p:sp>
      <p:pic>
        <p:nvPicPr>
          <p:cNvPr id="5529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84288"/>
            <a:ext cx="8839200" cy="4887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Functional Spec (part 2)</a:t>
            </a:r>
          </a:p>
        </p:txBody>
      </p:sp>
      <p:pic>
        <p:nvPicPr>
          <p:cNvPr id="573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295400"/>
            <a:ext cx="8305800" cy="4951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95400"/>
            <a:ext cx="8839200" cy="4887913"/>
          </a:xfr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data do we need?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53000" y="2046288"/>
            <a:ext cx="2590800" cy="773112"/>
            <a:chOff x="3120" y="1289"/>
            <a:chExt cx="1632" cy="487"/>
          </a:xfrm>
        </p:grpSpPr>
        <p:sp>
          <p:nvSpPr>
            <p:cNvPr id="61452" name="Line 10"/>
            <p:cNvSpPr>
              <a:spLocks noChangeShapeType="1"/>
            </p:cNvSpPr>
            <p:nvPr/>
          </p:nvSpPr>
          <p:spPr bwMode="auto">
            <a:xfrm>
              <a:off x="3168" y="1296"/>
              <a:ext cx="76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53" name="Line 11"/>
            <p:cNvSpPr>
              <a:spLocks noChangeShapeType="1"/>
            </p:cNvSpPr>
            <p:nvPr/>
          </p:nvSpPr>
          <p:spPr bwMode="auto">
            <a:xfrm>
              <a:off x="3120" y="148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54" name="Line 12"/>
            <p:cNvSpPr>
              <a:spLocks noChangeShapeType="1"/>
            </p:cNvSpPr>
            <p:nvPr/>
          </p:nvSpPr>
          <p:spPr bwMode="auto">
            <a:xfrm flipV="1">
              <a:off x="3120" y="1488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55" name="Text Box 13"/>
            <p:cNvSpPr txBox="1">
              <a:spLocks noChangeArrowheads="1"/>
            </p:cNvSpPr>
            <p:nvPr/>
          </p:nvSpPr>
          <p:spPr bwMode="auto">
            <a:xfrm>
              <a:off x="3926" y="1289"/>
              <a:ext cx="8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n-US"/>
                <a:t>Criteria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05000" y="1905000"/>
            <a:ext cx="3124200" cy="990600"/>
            <a:chOff x="1200" y="1200"/>
            <a:chExt cx="1968" cy="624"/>
          </a:xfrm>
        </p:grpSpPr>
        <p:sp>
          <p:nvSpPr>
            <p:cNvPr id="61449" name="AutoShape 16"/>
            <p:cNvSpPr>
              <a:spLocks noChangeArrowheads="1"/>
            </p:cNvSpPr>
            <p:nvPr/>
          </p:nvSpPr>
          <p:spPr bwMode="auto">
            <a:xfrm>
              <a:off x="1344" y="1200"/>
              <a:ext cx="1824" cy="1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Char char="•"/>
              </a:pPr>
              <a:endParaRPr lang="en-US"/>
            </a:p>
          </p:txBody>
        </p:sp>
        <p:sp>
          <p:nvSpPr>
            <p:cNvPr id="61450" name="AutoShape 17"/>
            <p:cNvSpPr>
              <a:spLocks noChangeArrowheads="1"/>
            </p:cNvSpPr>
            <p:nvPr/>
          </p:nvSpPr>
          <p:spPr bwMode="auto">
            <a:xfrm>
              <a:off x="1200" y="1392"/>
              <a:ext cx="1920" cy="1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Char char="•"/>
              </a:pPr>
              <a:endParaRPr lang="en-US"/>
            </a:p>
          </p:txBody>
        </p:sp>
        <p:sp>
          <p:nvSpPr>
            <p:cNvPr id="61451" name="AutoShape 18"/>
            <p:cNvSpPr>
              <a:spLocks noChangeArrowheads="1"/>
            </p:cNvSpPr>
            <p:nvPr/>
          </p:nvSpPr>
          <p:spPr bwMode="auto">
            <a:xfrm>
              <a:off x="1200" y="1632"/>
              <a:ext cx="1920" cy="1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Char char="•"/>
              </a:pPr>
              <a:endParaRPr lang="en-US"/>
            </a:p>
          </p:txBody>
        </p:sp>
      </p:grpSp>
      <p:sp>
        <p:nvSpPr>
          <p:cNvPr id="38932" name="AutoShape 20"/>
          <p:cNvSpPr>
            <a:spLocks noChangeArrowheads="1"/>
          </p:cNvSpPr>
          <p:nvPr/>
        </p:nvSpPr>
        <p:spPr bwMode="auto">
          <a:xfrm>
            <a:off x="1066800" y="3200400"/>
            <a:ext cx="4648200" cy="1447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</a:pPr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715000" y="2960688"/>
            <a:ext cx="3054350" cy="620712"/>
            <a:chOff x="3600" y="1865"/>
            <a:chExt cx="1924" cy="391"/>
          </a:xfrm>
        </p:grpSpPr>
        <p:sp>
          <p:nvSpPr>
            <p:cNvPr id="61447" name="Line 21"/>
            <p:cNvSpPr>
              <a:spLocks noChangeShapeType="1"/>
            </p:cNvSpPr>
            <p:nvPr/>
          </p:nvSpPr>
          <p:spPr bwMode="auto">
            <a:xfrm flipV="1">
              <a:off x="3600" y="2064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48" name="Text Box 22"/>
            <p:cNvSpPr txBox="1">
              <a:spLocks noChangeArrowheads="1"/>
            </p:cNvSpPr>
            <p:nvPr/>
          </p:nvSpPr>
          <p:spPr bwMode="auto">
            <a:xfrm>
              <a:off x="4310" y="1865"/>
              <a:ext cx="12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None/>
              </a:pPr>
              <a:r>
                <a:rPr lang="en-US"/>
                <a:t>Criteria Set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Technical Spec - UML</a:t>
            </a:r>
          </a:p>
        </p:txBody>
      </p:sp>
      <p:pic>
        <p:nvPicPr>
          <p:cNvPr id="6349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46767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1" name="Group 16"/>
          <p:cNvGrpSpPr>
            <a:grpSpLocks/>
          </p:cNvGrpSpPr>
          <p:nvPr/>
        </p:nvGrpSpPr>
        <p:grpSpPr bwMode="auto">
          <a:xfrm>
            <a:off x="1268413" y="2263775"/>
            <a:ext cx="7175500" cy="2595563"/>
            <a:chOff x="799" y="1426"/>
            <a:chExt cx="4520" cy="1635"/>
          </a:xfrm>
        </p:grpSpPr>
        <p:sp>
          <p:nvSpPr>
            <p:cNvPr id="63496" name="AutoShape 8"/>
            <p:cNvSpPr>
              <a:spLocks noChangeArrowheads="1"/>
            </p:cNvSpPr>
            <p:nvPr/>
          </p:nvSpPr>
          <p:spPr bwMode="auto">
            <a:xfrm>
              <a:off x="799" y="2485"/>
              <a:ext cx="2160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Char char="•"/>
              </a:pPr>
              <a:endParaRPr lang="en-US"/>
            </a:p>
          </p:txBody>
        </p:sp>
        <p:pic>
          <p:nvPicPr>
            <p:cNvPr id="63497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5" y="1426"/>
              <a:ext cx="2004" cy="6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498" name="Line 12"/>
            <p:cNvSpPr>
              <a:spLocks noChangeShapeType="1"/>
            </p:cNvSpPr>
            <p:nvPr/>
          </p:nvSpPr>
          <p:spPr bwMode="auto">
            <a:xfrm flipV="1">
              <a:off x="2224" y="1977"/>
              <a:ext cx="1083" cy="5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3492" name="Group 17"/>
          <p:cNvGrpSpPr>
            <a:grpSpLocks/>
          </p:cNvGrpSpPr>
          <p:nvPr/>
        </p:nvGrpSpPr>
        <p:grpSpPr bwMode="auto">
          <a:xfrm>
            <a:off x="1287463" y="5241925"/>
            <a:ext cx="7618412" cy="911225"/>
            <a:chOff x="811" y="3302"/>
            <a:chExt cx="4799" cy="574"/>
          </a:xfrm>
        </p:grpSpPr>
        <p:sp>
          <p:nvSpPr>
            <p:cNvPr id="63493" name="AutoShape 7"/>
            <p:cNvSpPr>
              <a:spLocks noChangeArrowheads="1"/>
            </p:cNvSpPr>
            <p:nvPr/>
          </p:nvSpPr>
          <p:spPr bwMode="auto">
            <a:xfrm>
              <a:off x="811" y="3302"/>
              <a:ext cx="2140" cy="57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Char char="•"/>
              </a:pPr>
              <a:endParaRPr lang="en-US"/>
            </a:p>
          </p:txBody>
        </p:sp>
        <p:pic>
          <p:nvPicPr>
            <p:cNvPr id="63494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0" y="3484"/>
              <a:ext cx="1760" cy="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495" name="Line 11"/>
            <p:cNvSpPr>
              <a:spLocks noChangeShapeType="1"/>
            </p:cNvSpPr>
            <p:nvPr/>
          </p:nvSpPr>
          <p:spPr bwMode="auto">
            <a:xfrm>
              <a:off x="2956" y="3549"/>
              <a:ext cx="89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Rubric business logic</a:t>
            </a:r>
          </a:p>
        </p:txBody>
      </p:sp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7219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46488" y="4168775"/>
            <a:ext cx="3211512" cy="1089025"/>
            <a:chOff x="2297" y="2626"/>
            <a:chExt cx="2023" cy="686"/>
          </a:xfrm>
        </p:grpSpPr>
        <p:sp>
          <p:nvSpPr>
            <p:cNvPr id="65540" name="Rectangle 7"/>
            <p:cNvSpPr>
              <a:spLocks noChangeArrowheads="1"/>
            </p:cNvSpPr>
            <p:nvPr/>
          </p:nvSpPr>
          <p:spPr bwMode="auto">
            <a:xfrm>
              <a:off x="2304" y="2640"/>
              <a:ext cx="2016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Font typeface="Arial" charset="0"/>
                <a:buChar char="•"/>
              </a:pPr>
              <a:endParaRPr lang="en-US"/>
            </a:p>
          </p:txBody>
        </p:sp>
        <p:pic>
          <p:nvPicPr>
            <p:cNvPr id="6554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7" y="2626"/>
              <a:ext cx="2004" cy="6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Rubric presentation code</a:t>
            </a:r>
          </a:p>
        </p:txBody>
      </p:sp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8410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at ANGEL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+mj-cs"/>
              </a:rPr>
              <a:t>Usability</a:t>
            </a:r>
            <a:r>
              <a:rPr lang="en-US" dirty="0">
                <a:solidFill>
                  <a:srgbClr val="FFCC00"/>
                </a:solidFill>
                <a:latin typeface="Verdana" pitchFamily="34" charset="0"/>
              </a:rPr>
              <a:t> </a:t>
            </a:r>
            <a:r>
              <a:rPr lang="en-US" dirty="0">
                <a:cs typeface="+mj-cs"/>
              </a:rPr>
              <a:t>Definition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Usability is a property of websites that </a:t>
            </a:r>
          </a:p>
          <a:p>
            <a:pPr>
              <a:buFontTx/>
              <a:buNone/>
            </a:pPr>
            <a:r>
              <a:rPr lang="en-US"/>
              <a:t>relates to ease of use. Usability is commonly </a:t>
            </a:r>
          </a:p>
          <a:p>
            <a:pPr>
              <a:buFontTx/>
              <a:buNone/>
            </a:pPr>
            <a:r>
              <a:rPr lang="en-US"/>
              <a:t>defined as having three core components:</a:t>
            </a:r>
            <a:br>
              <a:rPr lang="en-US"/>
            </a:br>
            <a:endParaRPr lang="en-US"/>
          </a:p>
          <a:p>
            <a:pPr lvl="1"/>
            <a:r>
              <a:rPr lang="en-US"/>
              <a:t>Effectiveness</a:t>
            </a:r>
          </a:p>
          <a:p>
            <a:pPr lvl="1"/>
            <a:r>
              <a:rPr lang="en-US"/>
              <a:t>Efficiency </a:t>
            </a:r>
          </a:p>
          <a:p>
            <a:pPr lvl="1"/>
            <a:r>
              <a:rPr lang="en-US"/>
              <a:t>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6213"/>
            <a:ext cx="8305800" cy="763587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894344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/>
              <a:t>    </a:t>
            </a:r>
            <a:r>
              <a:rPr lang="en-US" sz="2000" dirty="0" smtClean="0"/>
              <a:t>Brent </a:t>
            </a:r>
            <a:r>
              <a:rPr lang="en-US" sz="2000" dirty="0" smtClean="0"/>
              <a:t>Mundy is a User Experience Analyst at ANGEL Learning. At ANGEL, his responsibilities include: usability testing; UI prototyping; product management; and functional requirements documentation. In addition to working at ANGEL, he has contributed to a number of other education and technology websites including: InformIT.com, </a:t>
            </a:r>
            <a:r>
              <a:rPr lang="en-US" sz="2000" dirty="0" err="1" smtClean="0"/>
              <a:t>CourseCompass</a:t>
            </a:r>
            <a:r>
              <a:rPr lang="en-US" sz="2000" dirty="0" smtClean="0"/>
              <a:t>, MyPearsonStore.com, </a:t>
            </a:r>
            <a:r>
              <a:rPr lang="en-US" sz="2000" dirty="0" err="1" smtClean="0"/>
              <a:t>MyMathLab</a:t>
            </a:r>
            <a:r>
              <a:rPr lang="en-US" sz="2000" dirty="0" smtClean="0"/>
              <a:t>, PeachpitPress.com, and CiscoPress.com. Brent received a Masters Degree in Information Science from Indiana University in 2000.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/>
          <p:cNvPicPr>
            <a:picLocks noChangeAspect="1" noChangeArrowheads="1"/>
          </p:cNvPicPr>
          <p:nvPr/>
        </p:nvPicPr>
        <p:blipFill>
          <a:blip r:embed="rId3"/>
          <a:srcRect l="14000" t="14137" r="16000" b="34804"/>
          <a:stretch>
            <a:fillRect/>
          </a:stretch>
        </p:blipFill>
        <p:spPr bwMode="auto">
          <a:xfrm>
            <a:off x="685800" y="1160462"/>
            <a:ext cx="5334000" cy="5316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391275" y="140017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10% Look </a:t>
            </a:r>
          </a:p>
          <a:p>
            <a:r>
              <a:rPr lang="en-US" sz="1400"/>
              <a:t>(visuals, layout, colors, etc.)</a:t>
            </a:r>
          </a:p>
        </p:txBody>
      </p:sp>
      <p:sp>
        <p:nvSpPr>
          <p:cNvPr id="19460" name="AutoShape 6"/>
          <p:cNvSpPr>
            <a:spLocks/>
          </p:cNvSpPr>
          <p:nvPr/>
        </p:nvSpPr>
        <p:spPr bwMode="auto">
          <a:xfrm rot="10800000">
            <a:off x="6096000" y="3047999"/>
            <a:ext cx="381000" cy="3276600"/>
          </a:xfrm>
          <a:prstGeom prst="leftBrace">
            <a:avLst>
              <a:gd name="adj1" fmla="val 71667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 flipH="1">
            <a:off x="2819400" y="1447800"/>
            <a:ext cx="32004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 flipH="1">
            <a:off x="4267200" y="1905000"/>
            <a:ext cx="17526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 flipH="1">
            <a:off x="2895600" y="6324600"/>
            <a:ext cx="31242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21"/>
          <p:cNvSpPr>
            <a:spLocks noChangeShapeType="1"/>
          </p:cNvSpPr>
          <p:nvPr/>
        </p:nvSpPr>
        <p:spPr bwMode="auto">
          <a:xfrm flipH="1">
            <a:off x="4495800" y="3048000"/>
            <a:ext cx="15240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6400800" y="2200275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30% Feel</a:t>
            </a:r>
          </a:p>
          <a:p>
            <a:r>
              <a:rPr lang="en-US" sz="1400"/>
              <a:t>(menus, buttons, controls, etc.)</a:t>
            </a:r>
          </a:p>
        </p:txBody>
      </p:sp>
      <p:sp>
        <p:nvSpPr>
          <p:cNvPr id="19466" name="AutoShape 25"/>
          <p:cNvSpPr>
            <a:spLocks/>
          </p:cNvSpPr>
          <p:nvPr/>
        </p:nvSpPr>
        <p:spPr bwMode="auto">
          <a:xfrm rot="10800000">
            <a:off x="6096000" y="1904999"/>
            <a:ext cx="304800" cy="1143000"/>
          </a:xfrm>
          <a:prstGeom prst="leftBrace">
            <a:avLst>
              <a:gd name="adj1" fmla="val 31250"/>
              <a:gd name="adj2" fmla="val 4999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467" name="AutoShape 26"/>
          <p:cNvSpPr>
            <a:spLocks/>
          </p:cNvSpPr>
          <p:nvPr/>
        </p:nvSpPr>
        <p:spPr bwMode="auto">
          <a:xfrm rot="10800000">
            <a:off x="6096000" y="1447799"/>
            <a:ext cx="304800" cy="457200"/>
          </a:xfrm>
          <a:prstGeom prst="leftBrace">
            <a:avLst>
              <a:gd name="adj1" fmla="val 12500"/>
              <a:gd name="adj2" fmla="val 4999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468" name="Text Box 27"/>
          <p:cNvSpPr txBox="1">
            <a:spLocks noChangeArrowheads="1"/>
          </p:cNvSpPr>
          <p:nvPr/>
        </p:nvSpPr>
        <p:spPr bwMode="auto">
          <a:xfrm>
            <a:off x="6477000" y="4419600"/>
            <a:ext cx="2667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60% User Task Goals</a:t>
            </a:r>
          </a:p>
          <a:p>
            <a:r>
              <a:rPr lang="en-US" sz="1400"/>
              <a:t>(workflow, navigation, objects and relationships, etc.)</a:t>
            </a:r>
          </a:p>
        </p:txBody>
      </p:sp>
      <p:sp>
        <p:nvSpPr>
          <p:cNvPr id="19469" name="Rectangle 29"/>
          <p:cNvSpPr>
            <a:spLocks noChangeArrowheads="1"/>
          </p:cNvSpPr>
          <p:nvPr/>
        </p:nvSpPr>
        <p:spPr bwMode="auto">
          <a:xfrm>
            <a:off x="685800" y="6613525"/>
            <a:ext cx="5299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>
                <a:solidFill>
                  <a:schemeClr val="bg1"/>
                </a:solidFill>
                <a:cs typeface="Arial" charset="0"/>
              </a:rPr>
              <a:t>Adapted from “Common User Access Guide to User Interface Design”, copyright 1991 IBM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57200" y="381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Usability Iceberg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4"/>
          <p:cNvSpPr>
            <a:spLocks noChangeAspect="1" noChangeArrowheads="1" noTextEdit="1"/>
          </p:cNvSpPr>
          <p:nvPr/>
        </p:nvSpPr>
        <p:spPr bwMode="auto">
          <a:xfrm>
            <a:off x="925513" y="1941513"/>
            <a:ext cx="72818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invGray">
          <a:xfrm>
            <a:off x="5967413" y="3046413"/>
            <a:ext cx="7429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8800">
                <a:latin typeface="Times" pitchFamily="1" charset="0"/>
              </a:rPr>
              <a:t>$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62000" y="4845050"/>
            <a:ext cx="688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Analysis    Design    Construction    Test    Maintenance</a:t>
            </a: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858838" y="5318125"/>
            <a:ext cx="7172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838200" y="1443037"/>
            <a:ext cx="2271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Cost of a Change</a:t>
            </a:r>
          </a:p>
        </p:txBody>
      </p:sp>
      <p:sp>
        <p:nvSpPr>
          <p:cNvPr id="17416" name="Rectangle 13"/>
          <p:cNvSpPr>
            <a:spLocks noGrp="1"/>
          </p:cNvSpPr>
          <p:nvPr>
            <p:ph type="body" idx="4294967295"/>
          </p:nvPr>
        </p:nvSpPr>
        <p:spPr>
          <a:xfrm>
            <a:off x="381000" y="5181600"/>
            <a:ext cx="8305800" cy="1066800"/>
          </a:xfrm>
        </p:spPr>
        <p:txBody>
          <a:bodyPr/>
          <a:lstStyle/>
          <a:p>
            <a:pPr marL="438150" indent="-319088">
              <a:lnSpc>
                <a:spcPct val="80000"/>
              </a:lnSpc>
              <a:buFontTx/>
              <a:buNone/>
            </a:pPr>
            <a:endParaRPr lang="en-US" sz="1400" b="1" dirty="0"/>
          </a:p>
          <a:p>
            <a:pPr marL="438150" indent="-319088">
              <a:lnSpc>
                <a:spcPct val="80000"/>
              </a:lnSpc>
            </a:pPr>
            <a:r>
              <a:rPr lang="en-US" sz="1400" dirty="0"/>
              <a:t>“The rule of thumb in many usability-aware organizations is that the cost-benefit ratio for usability is $1:$10-$100. Once a system is in development, correcting a problem costs 10 times as much as fixing the same problem in design. If the system has been released, it costs 100 times as much relative to fixing in design.” (</a:t>
            </a:r>
            <a:r>
              <a:rPr lang="en-US" sz="1400" dirty="0" err="1"/>
              <a:t>Gilb</a:t>
            </a:r>
            <a:r>
              <a:rPr lang="en-US" sz="1400" dirty="0"/>
              <a:t>, 1988)</a:t>
            </a:r>
            <a:endParaRPr lang="en-US" sz="1400" b="1" dirty="0"/>
          </a:p>
          <a:p>
            <a:pPr marL="438150" indent="-319088">
              <a:lnSpc>
                <a:spcPct val="80000"/>
              </a:lnSpc>
            </a:pPr>
            <a:endParaRPr lang="en-US" sz="1400" b="1" dirty="0"/>
          </a:p>
          <a:p>
            <a:pPr marL="438150" indent="-319088">
              <a:lnSpc>
                <a:spcPct val="80000"/>
              </a:lnSpc>
            </a:pPr>
            <a:endParaRPr lang="en-US" sz="1400" b="1" dirty="0"/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>
            <a:off x="1008063" y="3851275"/>
            <a:ext cx="2119312" cy="854075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356" y="664"/>
              </a:cxn>
              <a:cxn ang="0">
                <a:pos x="356" y="1730"/>
              </a:cxn>
              <a:cxn ang="0">
                <a:pos x="976" y="1730"/>
              </a:cxn>
              <a:cxn ang="0">
                <a:pos x="976" y="664"/>
              </a:cxn>
              <a:cxn ang="0">
                <a:pos x="1335" y="664"/>
              </a:cxn>
              <a:cxn ang="0">
                <a:pos x="667" y="0"/>
              </a:cxn>
              <a:cxn ang="0">
                <a:pos x="0" y="664"/>
              </a:cxn>
            </a:cxnLst>
            <a:rect l="0" t="0" r="r" b="b"/>
            <a:pathLst>
              <a:path w="1335" h="1730">
                <a:moveTo>
                  <a:pt x="0" y="664"/>
                </a:moveTo>
                <a:lnTo>
                  <a:pt x="356" y="664"/>
                </a:lnTo>
                <a:lnTo>
                  <a:pt x="356" y="1730"/>
                </a:lnTo>
                <a:lnTo>
                  <a:pt x="976" y="1730"/>
                </a:lnTo>
                <a:lnTo>
                  <a:pt x="976" y="664"/>
                </a:lnTo>
                <a:lnTo>
                  <a:pt x="1335" y="664"/>
                </a:lnTo>
                <a:lnTo>
                  <a:pt x="667" y="0"/>
                </a:lnTo>
                <a:lnTo>
                  <a:pt x="0" y="66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7419" name="Freeform 18"/>
          <p:cNvSpPr>
            <a:spLocks/>
          </p:cNvSpPr>
          <p:nvPr/>
        </p:nvSpPr>
        <p:spPr bwMode="auto">
          <a:xfrm>
            <a:off x="1192213" y="3854450"/>
            <a:ext cx="2289175" cy="857250"/>
          </a:xfrm>
          <a:custGeom>
            <a:avLst/>
            <a:gdLst>
              <a:gd name="T0" fmla="*/ 0 w 1442"/>
              <a:gd name="T1" fmla="*/ 2147483647 h 1738"/>
              <a:gd name="T2" fmla="*/ 2147483647 w 1442"/>
              <a:gd name="T3" fmla="*/ 2147483647 h 1738"/>
              <a:gd name="T4" fmla="*/ 2147483647 w 1442"/>
              <a:gd name="T5" fmla="*/ 2147483647 h 1738"/>
              <a:gd name="T6" fmla="*/ 2147483647 w 1442"/>
              <a:gd name="T7" fmla="*/ 2147483647 h 1738"/>
              <a:gd name="T8" fmla="*/ 2147483647 w 1442"/>
              <a:gd name="T9" fmla="*/ 2147483647 h 1738"/>
              <a:gd name="T10" fmla="*/ 2147483647 w 1442"/>
              <a:gd name="T11" fmla="*/ 2147483647 h 1738"/>
              <a:gd name="T12" fmla="*/ 2147483647 w 1442"/>
              <a:gd name="T13" fmla="*/ 0 h 1738"/>
              <a:gd name="T14" fmla="*/ 0 w 1442"/>
              <a:gd name="T15" fmla="*/ 2147483647 h 17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2"/>
              <a:gd name="T25" fmla="*/ 0 h 1738"/>
              <a:gd name="T26" fmla="*/ 1442 w 1442"/>
              <a:gd name="T27" fmla="*/ 1738 h 17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2" h="1738">
                <a:moveTo>
                  <a:pt x="0" y="664"/>
                </a:moveTo>
                <a:lnTo>
                  <a:pt x="385" y="664"/>
                </a:lnTo>
                <a:lnTo>
                  <a:pt x="384" y="1738"/>
                </a:lnTo>
                <a:lnTo>
                  <a:pt x="1056" y="1738"/>
                </a:lnTo>
                <a:lnTo>
                  <a:pt x="1055" y="664"/>
                </a:lnTo>
                <a:lnTo>
                  <a:pt x="1442" y="664"/>
                </a:lnTo>
                <a:lnTo>
                  <a:pt x="720" y="0"/>
                </a:lnTo>
                <a:lnTo>
                  <a:pt x="0" y="664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59" name="Freeform 19"/>
          <p:cNvSpPr>
            <a:spLocks/>
          </p:cNvSpPr>
          <p:nvPr/>
        </p:nvSpPr>
        <p:spPr bwMode="auto">
          <a:xfrm>
            <a:off x="1274763" y="3794125"/>
            <a:ext cx="2292350" cy="911225"/>
          </a:xfrm>
          <a:custGeom>
            <a:avLst/>
            <a:gdLst/>
            <a:ahLst/>
            <a:cxnLst>
              <a:cxn ang="0">
                <a:pos x="0" y="659"/>
              </a:cxn>
              <a:cxn ang="0">
                <a:pos x="390" y="659"/>
              </a:cxn>
              <a:cxn ang="0">
                <a:pos x="390" y="1847"/>
              </a:cxn>
              <a:cxn ang="0">
                <a:pos x="1057" y="1847"/>
              </a:cxn>
              <a:cxn ang="0">
                <a:pos x="1057" y="659"/>
              </a:cxn>
              <a:cxn ang="0">
                <a:pos x="1444" y="659"/>
              </a:cxn>
              <a:cxn ang="0">
                <a:pos x="723" y="0"/>
              </a:cxn>
              <a:cxn ang="0">
                <a:pos x="0" y="659"/>
              </a:cxn>
            </a:cxnLst>
            <a:rect l="0" t="0" r="r" b="b"/>
            <a:pathLst>
              <a:path w="1444" h="1847">
                <a:moveTo>
                  <a:pt x="0" y="659"/>
                </a:moveTo>
                <a:lnTo>
                  <a:pt x="390" y="659"/>
                </a:lnTo>
                <a:lnTo>
                  <a:pt x="390" y="1847"/>
                </a:lnTo>
                <a:lnTo>
                  <a:pt x="1057" y="1847"/>
                </a:lnTo>
                <a:lnTo>
                  <a:pt x="1057" y="659"/>
                </a:lnTo>
                <a:lnTo>
                  <a:pt x="1444" y="659"/>
                </a:lnTo>
                <a:lnTo>
                  <a:pt x="723" y="0"/>
                </a:lnTo>
                <a:lnTo>
                  <a:pt x="0" y="659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35865" name="Freeform 25"/>
          <p:cNvSpPr>
            <a:spLocks/>
          </p:cNvSpPr>
          <p:nvPr/>
        </p:nvSpPr>
        <p:spPr bwMode="auto">
          <a:xfrm>
            <a:off x="2338388" y="2863850"/>
            <a:ext cx="2817812" cy="1847850"/>
          </a:xfrm>
          <a:custGeom>
            <a:avLst/>
            <a:gdLst/>
            <a:ahLst/>
            <a:cxnLst>
              <a:cxn ang="0">
                <a:pos x="0" y="813"/>
              </a:cxn>
              <a:cxn ang="0">
                <a:pos x="477" y="813"/>
              </a:cxn>
              <a:cxn ang="0">
                <a:pos x="477" y="2488"/>
              </a:cxn>
              <a:cxn ang="0">
                <a:pos x="1298" y="2488"/>
              </a:cxn>
              <a:cxn ang="0">
                <a:pos x="1298" y="813"/>
              </a:cxn>
              <a:cxn ang="0">
                <a:pos x="1775" y="813"/>
              </a:cxn>
              <a:cxn ang="0">
                <a:pos x="888" y="0"/>
              </a:cxn>
              <a:cxn ang="0">
                <a:pos x="0" y="813"/>
              </a:cxn>
            </a:cxnLst>
            <a:rect l="0" t="0" r="r" b="b"/>
            <a:pathLst>
              <a:path w="1775" h="2488">
                <a:moveTo>
                  <a:pt x="0" y="813"/>
                </a:moveTo>
                <a:lnTo>
                  <a:pt x="477" y="813"/>
                </a:lnTo>
                <a:lnTo>
                  <a:pt x="477" y="2488"/>
                </a:lnTo>
                <a:lnTo>
                  <a:pt x="1298" y="2488"/>
                </a:lnTo>
                <a:lnTo>
                  <a:pt x="1298" y="813"/>
                </a:lnTo>
                <a:lnTo>
                  <a:pt x="1775" y="813"/>
                </a:lnTo>
                <a:lnTo>
                  <a:pt x="888" y="0"/>
                </a:lnTo>
                <a:lnTo>
                  <a:pt x="0" y="81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7424" name="Freeform 26"/>
          <p:cNvSpPr>
            <a:spLocks/>
          </p:cNvSpPr>
          <p:nvPr/>
        </p:nvSpPr>
        <p:spPr bwMode="auto">
          <a:xfrm>
            <a:off x="2582863" y="2863850"/>
            <a:ext cx="3048000" cy="1847850"/>
          </a:xfrm>
          <a:custGeom>
            <a:avLst/>
            <a:gdLst>
              <a:gd name="T0" fmla="*/ 0 w 1920"/>
              <a:gd name="T1" fmla="*/ 2147483647 h 2488"/>
              <a:gd name="T2" fmla="*/ 2147483647 w 1920"/>
              <a:gd name="T3" fmla="*/ 2147483647 h 2488"/>
              <a:gd name="T4" fmla="*/ 2147483647 w 1920"/>
              <a:gd name="T5" fmla="*/ 2147483647 h 2488"/>
              <a:gd name="T6" fmla="*/ 2147483647 w 1920"/>
              <a:gd name="T7" fmla="*/ 2147483647 h 2488"/>
              <a:gd name="T8" fmla="*/ 2147483647 w 1920"/>
              <a:gd name="T9" fmla="*/ 2147483647 h 2488"/>
              <a:gd name="T10" fmla="*/ 2147483647 w 1920"/>
              <a:gd name="T11" fmla="*/ 2147483647 h 2488"/>
              <a:gd name="T12" fmla="*/ 2147483647 w 1920"/>
              <a:gd name="T13" fmla="*/ 0 h 2488"/>
              <a:gd name="T14" fmla="*/ 0 w 1920"/>
              <a:gd name="T15" fmla="*/ 2147483647 h 2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0"/>
              <a:gd name="T25" fmla="*/ 0 h 2488"/>
              <a:gd name="T26" fmla="*/ 1920 w 1920"/>
              <a:gd name="T27" fmla="*/ 2488 h 24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0" h="2488">
                <a:moveTo>
                  <a:pt x="0" y="813"/>
                </a:moveTo>
                <a:lnTo>
                  <a:pt x="515" y="813"/>
                </a:lnTo>
                <a:lnTo>
                  <a:pt x="523" y="2484"/>
                </a:lnTo>
                <a:lnTo>
                  <a:pt x="1404" y="2488"/>
                </a:lnTo>
                <a:lnTo>
                  <a:pt x="1403" y="813"/>
                </a:lnTo>
                <a:lnTo>
                  <a:pt x="1920" y="813"/>
                </a:lnTo>
                <a:lnTo>
                  <a:pt x="958" y="0"/>
                </a:lnTo>
                <a:lnTo>
                  <a:pt x="0" y="813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67" name="Freeform 27"/>
          <p:cNvSpPr>
            <a:spLocks/>
          </p:cNvSpPr>
          <p:nvPr/>
        </p:nvSpPr>
        <p:spPr bwMode="auto">
          <a:xfrm>
            <a:off x="2700338" y="2752725"/>
            <a:ext cx="3046412" cy="1958975"/>
          </a:xfrm>
          <a:custGeom>
            <a:avLst/>
            <a:gdLst/>
            <a:ahLst/>
            <a:cxnLst>
              <a:cxn ang="0">
                <a:pos x="0" y="814"/>
              </a:cxn>
              <a:cxn ang="0">
                <a:pos x="516" y="814"/>
              </a:cxn>
              <a:cxn ang="0">
                <a:pos x="514" y="2636"/>
              </a:cxn>
              <a:cxn ang="0">
                <a:pos x="1404" y="2636"/>
              </a:cxn>
              <a:cxn ang="0">
                <a:pos x="1403" y="814"/>
              </a:cxn>
              <a:cxn ang="0">
                <a:pos x="1919" y="814"/>
              </a:cxn>
              <a:cxn ang="0">
                <a:pos x="959" y="0"/>
              </a:cxn>
              <a:cxn ang="0">
                <a:pos x="0" y="814"/>
              </a:cxn>
            </a:cxnLst>
            <a:rect l="0" t="0" r="r" b="b"/>
            <a:pathLst>
              <a:path w="1919" h="2636">
                <a:moveTo>
                  <a:pt x="0" y="814"/>
                </a:moveTo>
                <a:lnTo>
                  <a:pt x="516" y="814"/>
                </a:lnTo>
                <a:lnTo>
                  <a:pt x="514" y="2636"/>
                </a:lnTo>
                <a:lnTo>
                  <a:pt x="1404" y="2636"/>
                </a:lnTo>
                <a:lnTo>
                  <a:pt x="1403" y="814"/>
                </a:lnTo>
                <a:lnTo>
                  <a:pt x="1919" y="814"/>
                </a:lnTo>
                <a:lnTo>
                  <a:pt x="959" y="0"/>
                </a:lnTo>
                <a:lnTo>
                  <a:pt x="0" y="814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35873" name="Freeform 33"/>
          <p:cNvSpPr>
            <a:spLocks/>
          </p:cNvSpPr>
          <p:nvPr/>
        </p:nvSpPr>
        <p:spPr bwMode="auto">
          <a:xfrm>
            <a:off x="4256088" y="1185863"/>
            <a:ext cx="3233737" cy="3522662"/>
          </a:xfrm>
          <a:custGeom>
            <a:avLst/>
            <a:gdLst/>
            <a:ahLst/>
            <a:cxnLst>
              <a:cxn ang="0">
                <a:pos x="0" y="935"/>
              </a:cxn>
              <a:cxn ang="0">
                <a:pos x="548" y="935"/>
              </a:cxn>
              <a:cxn ang="0">
                <a:pos x="542" y="3327"/>
              </a:cxn>
              <a:cxn ang="0">
                <a:pos x="1489" y="3322"/>
              </a:cxn>
              <a:cxn ang="0">
                <a:pos x="1489" y="935"/>
              </a:cxn>
              <a:cxn ang="0">
                <a:pos x="2037" y="935"/>
              </a:cxn>
              <a:cxn ang="0">
                <a:pos x="1020" y="0"/>
              </a:cxn>
              <a:cxn ang="0">
                <a:pos x="0" y="935"/>
              </a:cxn>
            </a:cxnLst>
            <a:rect l="0" t="0" r="r" b="b"/>
            <a:pathLst>
              <a:path w="2037" h="3327">
                <a:moveTo>
                  <a:pt x="0" y="935"/>
                </a:moveTo>
                <a:lnTo>
                  <a:pt x="548" y="935"/>
                </a:lnTo>
                <a:lnTo>
                  <a:pt x="542" y="3327"/>
                </a:lnTo>
                <a:lnTo>
                  <a:pt x="1489" y="3322"/>
                </a:lnTo>
                <a:lnTo>
                  <a:pt x="1489" y="935"/>
                </a:lnTo>
                <a:lnTo>
                  <a:pt x="2037" y="935"/>
                </a:lnTo>
                <a:lnTo>
                  <a:pt x="1020" y="0"/>
                </a:lnTo>
                <a:lnTo>
                  <a:pt x="0" y="93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7429" name="Freeform 34"/>
          <p:cNvSpPr>
            <a:spLocks/>
          </p:cNvSpPr>
          <p:nvPr/>
        </p:nvSpPr>
        <p:spPr bwMode="auto">
          <a:xfrm>
            <a:off x="4535488" y="1187450"/>
            <a:ext cx="3494087" cy="3516313"/>
          </a:xfrm>
          <a:custGeom>
            <a:avLst/>
            <a:gdLst>
              <a:gd name="T0" fmla="*/ 0 w 2201"/>
              <a:gd name="T1" fmla="*/ 2147483647 h 3322"/>
              <a:gd name="T2" fmla="*/ 2147483647 w 2201"/>
              <a:gd name="T3" fmla="*/ 2147483647 h 3322"/>
              <a:gd name="T4" fmla="*/ 2147483647 w 2201"/>
              <a:gd name="T5" fmla="*/ 2147483647 h 3322"/>
              <a:gd name="T6" fmla="*/ 2147483647 w 2201"/>
              <a:gd name="T7" fmla="*/ 2147483647 h 3322"/>
              <a:gd name="T8" fmla="*/ 2147483647 w 2201"/>
              <a:gd name="T9" fmla="*/ 2147483647 h 3322"/>
              <a:gd name="T10" fmla="*/ 2147483647 w 2201"/>
              <a:gd name="T11" fmla="*/ 2147483647 h 3322"/>
              <a:gd name="T12" fmla="*/ 2147483647 w 2201"/>
              <a:gd name="T13" fmla="*/ 0 h 3322"/>
              <a:gd name="T14" fmla="*/ 0 w 2201"/>
              <a:gd name="T15" fmla="*/ 2147483647 h 33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01"/>
              <a:gd name="T25" fmla="*/ 0 h 3322"/>
              <a:gd name="T26" fmla="*/ 2201 w 2201"/>
              <a:gd name="T27" fmla="*/ 3322 h 33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1" h="3322">
                <a:moveTo>
                  <a:pt x="0" y="935"/>
                </a:moveTo>
                <a:lnTo>
                  <a:pt x="593" y="935"/>
                </a:lnTo>
                <a:lnTo>
                  <a:pt x="593" y="3322"/>
                </a:lnTo>
                <a:lnTo>
                  <a:pt x="1610" y="3322"/>
                </a:lnTo>
                <a:lnTo>
                  <a:pt x="1610" y="935"/>
                </a:lnTo>
                <a:lnTo>
                  <a:pt x="2201" y="935"/>
                </a:lnTo>
                <a:lnTo>
                  <a:pt x="1101" y="0"/>
                </a:lnTo>
                <a:lnTo>
                  <a:pt x="0" y="935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75" name="Freeform 35"/>
          <p:cNvSpPr>
            <a:spLocks/>
          </p:cNvSpPr>
          <p:nvPr/>
        </p:nvSpPr>
        <p:spPr bwMode="auto">
          <a:xfrm>
            <a:off x="4670425" y="1016000"/>
            <a:ext cx="3494088" cy="3695700"/>
          </a:xfrm>
          <a:custGeom>
            <a:avLst/>
            <a:gdLst/>
            <a:ahLst/>
            <a:cxnLst>
              <a:cxn ang="0">
                <a:pos x="0" y="936"/>
              </a:cxn>
              <a:cxn ang="0">
                <a:pos x="593" y="936"/>
              </a:cxn>
              <a:cxn ang="0">
                <a:pos x="593" y="3492"/>
              </a:cxn>
              <a:cxn ang="0">
                <a:pos x="1610" y="3492"/>
              </a:cxn>
              <a:cxn ang="0">
                <a:pos x="1610" y="936"/>
              </a:cxn>
              <a:cxn ang="0">
                <a:pos x="2201" y="936"/>
              </a:cxn>
              <a:cxn ang="0">
                <a:pos x="1101" y="0"/>
              </a:cxn>
              <a:cxn ang="0">
                <a:pos x="0" y="936"/>
              </a:cxn>
            </a:cxnLst>
            <a:rect l="0" t="0" r="r" b="b"/>
            <a:pathLst>
              <a:path w="2201" h="3492">
                <a:moveTo>
                  <a:pt x="0" y="936"/>
                </a:moveTo>
                <a:lnTo>
                  <a:pt x="593" y="936"/>
                </a:lnTo>
                <a:lnTo>
                  <a:pt x="593" y="3492"/>
                </a:lnTo>
                <a:lnTo>
                  <a:pt x="1610" y="3492"/>
                </a:lnTo>
                <a:lnTo>
                  <a:pt x="1610" y="936"/>
                </a:lnTo>
                <a:lnTo>
                  <a:pt x="2201" y="936"/>
                </a:lnTo>
                <a:lnTo>
                  <a:pt x="1101" y="0"/>
                </a:lnTo>
                <a:lnTo>
                  <a:pt x="0" y="936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7433" name="Arc 7"/>
          <p:cNvSpPr>
            <a:spLocks/>
          </p:cNvSpPr>
          <p:nvPr/>
        </p:nvSpPr>
        <p:spPr bwMode="invGray">
          <a:xfrm>
            <a:off x="912813" y="990600"/>
            <a:ext cx="5564187" cy="3717925"/>
          </a:xfrm>
          <a:custGeom>
            <a:avLst/>
            <a:gdLst>
              <a:gd name="T0" fmla="*/ 2147483647 w 21659"/>
              <a:gd name="T1" fmla="*/ 2147483647 h 21600"/>
              <a:gd name="T2" fmla="*/ 0 w 21659"/>
              <a:gd name="T3" fmla="*/ 2147483647 h 21600"/>
              <a:gd name="T4" fmla="*/ 2147483647 w 21659"/>
              <a:gd name="T5" fmla="*/ 0 h 21600"/>
              <a:gd name="T6" fmla="*/ 0 60000 65536"/>
              <a:gd name="T7" fmla="*/ 0 60000 65536"/>
              <a:gd name="T8" fmla="*/ 0 60000 65536"/>
              <a:gd name="T9" fmla="*/ 0 w 21659"/>
              <a:gd name="T10" fmla="*/ 0 h 21600"/>
              <a:gd name="T11" fmla="*/ 21659 w 21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59" h="21600" fill="none" extrusionOk="0">
                <a:moveTo>
                  <a:pt x="21658" y="831"/>
                </a:moveTo>
                <a:cubicBezTo>
                  <a:pt x="21211" y="12429"/>
                  <a:pt x="11680" y="21599"/>
                  <a:pt x="75" y="21600"/>
                </a:cubicBezTo>
                <a:cubicBezTo>
                  <a:pt x="50" y="21600"/>
                  <a:pt x="25" y="21599"/>
                  <a:pt x="0" y="21599"/>
                </a:cubicBezTo>
              </a:path>
              <a:path w="21659" h="21600" stroke="0" extrusionOk="0">
                <a:moveTo>
                  <a:pt x="21658" y="831"/>
                </a:moveTo>
                <a:cubicBezTo>
                  <a:pt x="21211" y="12429"/>
                  <a:pt x="11680" y="21599"/>
                  <a:pt x="75" y="21600"/>
                </a:cubicBezTo>
                <a:cubicBezTo>
                  <a:pt x="50" y="21600"/>
                  <a:pt x="25" y="21599"/>
                  <a:pt x="0" y="21599"/>
                </a:cubicBezTo>
                <a:lnTo>
                  <a:pt x="75" y="0"/>
                </a:lnTo>
                <a:close/>
              </a:path>
            </a:pathLst>
          </a:custGeom>
          <a:noFill/>
          <a:ln w="76200" cap="rnd">
            <a:solidFill>
              <a:schemeClr val="bg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8001000" y="4387850"/>
            <a:ext cx="47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i="1" dirty="0">
                <a:solidFill>
                  <a:schemeClr val="bg1"/>
                </a:solidFill>
                <a:latin typeface="+mj-lt"/>
              </a:rPr>
              <a:t>1x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8001000" y="1443037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i="1" dirty="0">
                <a:solidFill>
                  <a:schemeClr val="bg1"/>
                </a:solidFill>
                <a:latin typeface="+mj-lt"/>
              </a:rPr>
              <a:t>100x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57200" y="4572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Reduce Development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cs typeface="+mj-cs"/>
              </a:rPr>
              <a:t>When is the best time for testing?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7620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Sooner is better!</a:t>
            </a: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8229600" cy="477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kern="1200" dirty="0">
                <a:cs typeface="+mj-cs"/>
              </a:rPr>
              <a:t>ANGEL Usability Lab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" y="1524000"/>
            <a:ext cx="4724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core of the mobile </a:t>
            </a:r>
            <a:br>
              <a:rPr lang="en-US" sz="2000" dirty="0"/>
            </a:br>
            <a:r>
              <a:rPr lang="en-US" sz="2000" dirty="0"/>
              <a:t>usability lab is Morae, a </a:t>
            </a:r>
            <a:br>
              <a:rPr lang="en-US" sz="2000" dirty="0"/>
            </a:br>
            <a:r>
              <a:rPr lang="en-US" sz="2000" dirty="0"/>
              <a:t>software package from </a:t>
            </a:r>
            <a:br>
              <a:rPr lang="en-US" sz="2000" dirty="0"/>
            </a:br>
            <a:r>
              <a:rPr lang="en-US" sz="2000" dirty="0" err="1"/>
              <a:t>Techsmith</a:t>
            </a:r>
            <a:r>
              <a:rPr lang="en-US" sz="2000" dirty="0"/>
              <a:t>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With Morae we can: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Record audio, </a:t>
            </a:r>
            <a:r>
              <a:rPr lang="en-US" sz="2000" dirty="0" smtClean="0"/>
              <a:t>video</a:t>
            </a:r>
            <a:r>
              <a:rPr lang="en-US" sz="2000" dirty="0"/>
              <a:t>,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keystroke data </a:t>
            </a:r>
            <a:r>
              <a:rPr lang="en-US" sz="2000" dirty="0"/>
              <a:t>from every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usability session</a:t>
            </a:r>
            <a:endParaRPr lang="en-US" sz="20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Observe and log </a:t>
            </a:r>
            <a:r>
              <a:rPr lang="en-US" sz="2000" dirty="0" smtClean="0"/>
              <a:t>important </a:t>
            </a:r>
            <a:r>
              <a:rPr lang="en-US" sz="2000" dirty="0"/>
              <a:t>moments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Analyze recordings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Share insights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95450"/>
            <a:ext cx="5086350" cy="394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Example Morae Recording</a:t>
            </a:r>
          </a:p>
        </p:txBody>
      </p:sp>
      <p:graphicFrame>
        <p:nvGraphicFramePr>
          <p:cNvPr id="79876" name="Object 4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1371600" y="1374666"/>
          <a:ext cx="6400800" cy="4797534"/>
        </p:xfrm>
        <a:graphic>
          <a:graphicData uri="http://schemas.openxmlformats.org/presentationml/2006/ole">
            <p:oleObj spid="_x0000_s1026" name="Video Clip" r:id="rId4" imgW="7066667" imgH="5296639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Example of Click Data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cs typeface="+mj-cs"/>
              </a:rPr>
              <a:t>Origin of a Usability Issue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27606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191000" y="2971800"/>
            <a:ext cx="4648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How management described 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191000" y="2971800"/>
            <a:ext cx="4648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How Product Management documented it…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2760663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191000" y="2971800"/>
            <a:ext cx="4648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How Development built it…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2760663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191000" y="2971800"/>
            <a:ext cx="4648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How the customer installed it…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2760663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get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191000" y="2971800"/>
            <a:ext cx="4648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What the customer really wanted…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2760663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and how do we incorporate usability data in </a:t>
            </a:r>
          </a:p>
          <a:p>
            <a:pPr>
              <a:buNone/>
            </a:pPr>
            <a:r>
              <a:rPr lang="en-US" dirty="0" smtClean="0"/>
              <a:t>the product development cycle?</a:t>
            </a:r>
          </a:p>
          <a:p>
            <a:r>
              <a:rPr lang="en-US" dirty="0" smtClean="0"/>
              <a:t>Vision</a:t>
            </a:r>
          </a:p>
          <a:p>
            <a:r>
              <a:rPr lang="en-US" dirty="0" smtClean="0"/>
              <a:t>Requirements Gathering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QA</a:t>
            </a:r>
          </a:p>
          <a:p>
            <a:r>
              <a:rPr lang="en-US" dirty="0" smtClean="0"/>
              <a:t>Released Software </a:t>
            </a:r>
          </a:p>
          <a:p>
            <a:pPr lvl="1"/>
            <a:r>
              <a:rPr lang="en-US" dirty="0" smtClean="0"/>
              <a:t>Maintenance cycles</a:t>
            </a:r>
          </a:p>
          <a:p>
            <a:pPr lvl="1"/>
            <a:r>
              <a:rPr lang="en-US" dirty="0" smtClean="0"/>
              <a:t>Service packs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Wrap up</a:t>
            </a:r>
            <a:endParaRPr lang="en-US" kern="1200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6213"/>
            <a:ext cx="8534400" cy="4648200"/>
          </a:xfrm>
        </p:spPr>
        <p:txBody>
          <a:bodyPr/>
          <a:lstStyle/>
          <a:p>
            <a:pPr lvl="0"/>
            <a:r>
              <a:rPr lang="en-US" dirty="0" smtClean="0"/>
              <a:t>Overview of the ANGEL product development cycle</a:t>
            </a:r>
          </a:p>
          <a:p>
            <a:pPr lvl="0"/>
            <a:r>
              <a:rPr lang="en-US" dirty="0" smtClean="0"/>
              <a:t>Explore a specific feature </a:t>
            </a:r>
          </a:p>
          <a:p>
            <a:pPr lvl="0"/>
            <a:r>
              <a:rPr lang="en-US" dirty="0" smtClean="0"/>
              <a:t>Overview of user testing at ANGEL </a:t>
            </a:r>
          </a:p>
          <a:p>
            <a:pPr lvl="0"/>
            <a:r>
              <a:rPr lang="en-US" dirty="0" smtClean="0"/>
              <a:t>Open </a:t>
            </a:r>
            <a:r>
              <a:rPr lang="en-US" dirty="0" smtClean="0"/>
              <a:t>the floor for questions…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Products Process</a:t>
            </a:r>
            <a:endParaRPr 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46213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09600" y="1752600"/>
            <a:ext cx="3048000" cy="4038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Over Versions</a:t>
            </a:r>
            <a:endParaRPr 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43200" y="2286000"/>
          <a:ext cx="4191000" cy="289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410200" y="2362200"/>
          <a:ext cx="4191000" cy="289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2284413"/>
          <a:ext cx="4191000" cy="289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3886200" y="1295400"/>
            <a:ext cx="228600" cy="274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Role of Requirements Documentation</a:t>
            </a:r>
            <a:endParaRPr lang="en-US" dirty="0"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7244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Translate Vision into interface-level specification</a:t>
            </a:r>
          </a:p>
          <a:p>
            <a:pPr eaLnBrk="1" hangingPunct="1"/>
            <a:r>
              <a:rPr lang="en-US" dirty="0" smtClean="0"/>
              <a:t>Focus Groups and Usability Testing</a:t>
            </a:r>
          </a:p>
          <a:p>
            <a:pPr eaLnBrk="1" hangingPunct="1"/>
            <a:r>
              <a:rPr lang="en-US" dirty="0" smtClean="0"/>
              <a:t>Developers create technical spec</a:t>
            </a:r>
          </a:p>
          <a:p>
            <a:pPr eaLnBrk="1" hangingPunct="1"/>
            <a:r>
              <a:rPr lang="en-US" dirty="0" smtClean="0"/>
              <a:t>QA creates test plans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376" y="914400"/>
            <a:ext cx="4009499" cy="51816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7.3  Vision Item: Update Discussions</a:t>
            </a:r>
            <a:endParaRPr lang="en-US" dirty="0">
              <a:cs typeface="+mj-cs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92250"/>
            <a:ext cx="8305800" cy="4556125"/>
          </a:xfrm>
          <a:ln cap="flat" algn="ctr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Specifying Products and Features</a:t>
            </a:r>
            <a:endParaRPr lang="en-US" dirty="0">
              <a:cs typeface="+mj-cs"/>
            </a:endParaRPr>
          </a:p>
        </p:txBody>
      </p:sp>
      <p:pic>
        <p:nvPicPr>
          <p:cNvPr id="337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00200"/>
            <a:ext cx="5494338" cy="3340100"/>
          </a:xfrm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9613" y="1371600"/>
            <a:ext cx="5894387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895600"/>
            <a:ext cx="4324350" cy="311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GEL-1.3">
  <a:themeElements>
    <a:clrScheme name="">
      <a:dk1>
        <a:srgbClr val="000000"/>
      </a:dk1>
      <a:lt1>
        <a:srgbClr val="86A1BD"/>
      </a:lt1>
      <a:dk2>
        <a:srgbClr val="FFFFFF"/>
      </a:dk2>
      <a:lt2>
        <a:srgbClr val="CCCCCC"/>
      </a:lt2>
      <a:accent1>
        <a:srgbClr val="CEB42D"/>
      </a:accent1>
      <a:accent2>
        <a:srgbClr val="A91919"/>
      </a:accent2>
      <a:accent3>
        <a:srgbClr val="C3CDDB"/>
      </a:accent3>
      <a:accent4>
        <a:srgbClr val="000000"/>
      </a:accent4>
      <a:accent5>
        <a:srgbClr val="E3D6AD"/>
      </a:accent5>
      <a:accent6>
        <a:srgbClr val="991616"/>
      </a:accent6>
      <a:hlink>
        <a:srgbClr val="3C88AB"/>
      </a:hlink>
      <a:folHlink>
        <a:srgbClr val="738D43"/>
      </a:folHlink>
    </a:clrScheme>
    <a:fontScheme name="ANGEL-1.3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Tx/>
          <a:buFont typeface="Arial" charset="0"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ANGEL-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-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-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-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-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-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-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-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-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-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-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-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-1.3 13">
        <a:dk1>
          <a:srgbClr val="000000"/>
        </a:dk1>
        <a:lt1>
          <a:srgbClr val="F3F0DB"/>
        </a:lt1>
        <a:dk2>
          <a:srgbClr val="4887AD"/>
        </a:dk2>
        <a:lt2>
          <a:srgbClr val="E1DAB9"/>
        </a:lt2>
        <a:accent1>
          <a:srgbClr val="9D9346"/>
        </a:accent1>
        <a:accent2>
          <a:srgbClr val="A91919"/>
        </a:accent2>
        <a:accent3>
          <a:srgbClr val="F8F6EA"/>
        </a:accent3>
        <a:accent4>
          <a:srgbClr val="000000"/>
        </a:accent4>
        <a:accent5>
          <a:srgbClr val="CCC8B0"/>
        </a:accent5>
        <a:accent6>
          <a:srgbClr val="991616"/>
        </a:accent6>
        <a:hlink>
          <a:srgbClr val="4887AD"/>
        </a:hlink>
        <a:folHlink>
          <a:srgbClr val="738D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-1.3 14">
        <a:dk1>
          <a:srgbClr val="000000"/>
        </a:dk1>
        <a:lt1>
          <a:srgbClr val="FFFFFF"/>
        </a:lt1>
        <a:dk2>
          <a:srgbClr val="4887AD"/>
        </a:dk2>
        <a:lt2>
          <a:srgbClr val="E1DAB9"/>
        </a:lt2>
        <a:accent1>
          <a:srgbClr val="9D9346"/>
        </a:accent1>
        <a:accent2>
          <a:srgbClr val="A91919"/>
        </a:accent2>
        <a:accent3>
          <a:srgbClr val="FFFFFF"/>
        </a:accent3>
        <a:accent4>
          <a:srgbClr val="000000"/>
        </a:accent4>
        <a:accent5>
          <a:srgbClr val="CCC8B0"/>
        </a:accent5>
        <a:accent6>
          <a:srgbClr val="991616"/>
        </a:accent6>
        <a:hlink>
          <a:srgbClr val="4887AD"/>
        </a:hlink>
        <a:folHlink>
          <a:srgbClr val="738D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86A1BD"/>
    </a:lt1>
    <a:dk2>
      <a:srgbClr val="FFFFFF"/>
    </a:dk2>
    <a:lt2>
      <a:srgbClr val="CCCCCC"/>
    </a:lt2>
    <a:accent1>
      <a:srgbClr val="CEB42D"/>
    </a:accent1>
    <a:accent2>
      <a:srgbClr val="A91919"/>
    </a:accent2>
    <a:accent3>
      <a:srgbClr val="C3CDDB"/>
    </a:accent3>
    <a:accent4>
      <a:srgbClr val="000000"/>
    </a:accent4>
    <a:accent5>
      <a:srgbClr val="E3D6AD"/>
    </a:accent5>
    <a:accent6>
      <a:srgbClr val="991616"/>
    </a:accent6>
    <a:hlink>
      <a:srgbClr val="3C88AB"/>
    </a:hlink>
    <a:folHlink>
      <a:srgbClr val="738D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23357</TotalTime>
  <Words>698</Words>
  <Application>Microsoft PowerPoint</Application>
  <PresentationFormat>On-screen Show (4:3)</PresentationFormat>
  <Paragraphs>158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ANGEL-1.3</vt:lpstr>
      <vt:lpstr>Video Clip</vt:lpstr>
      <vt:lpstr>CSSE 371 - Software Requirements and Specification CSSE 372 - Software Project Management  Brent Mundy  </vt:lpstr>
      <vt:lpstr>Introduction</vt:lpstr>
      <vt:lpstr>Before we get started…</vt:lpstr>
      <vt:lpstr>Agenda</vt:lpstr>
      <vt:lpstr>Products Process</vt:lpstr>
      <vt:lpstr>Process Over Versions</vt:lpstr>
      <vt:lpstr>Role of Requirements Documentation</vt:lpstr>
      <vt:lpstr>7.3  Vision Item: Update Discussions</vt:lpstr>
      <vt:lpstr>Specifying Products and Features</vt:lpstr>
      <vt:lpstr>A development analogy</vt:lpstr>
      <vt:lpstr>A development analogy</vt:lpstr>
      <vt:lpstr>Functional Spec (part 1)</vt:lpstr>
      <vt:lpstr>Functional Spec (part 2)</vt:lpstr>
      <vt:lpstr>What data do we need?</vt:lpstr>
      <vt:lpstr>Technical Spec - UML</vt:lpstr>
      <vt:lpstr>Rubric business logic</vt:lpstr>
      <vt:lpstr>Rubric presentation code</vt:lpstr>
      <vt:lpstr>Usability at ANGEL</vt:lpstr>
      <vt:lpstr>Usability Definition</vt:lpstr>
      <vt:lpstr>Slide 20</vt:lpstr>
      <vt:lpstr>Slide 21</vt:lpstr>
      <vt:lpstr>When is the best time for testing?</vt:lpstr>
      <vt:lpstr>ANGEL Usability Lab</vt:lpstr>
      <vt:lpstr>Example Morae Recording</vt:lpstr>
      <vt:lpstr>Example of Click Data</vt:lpstr>
      <vt:lpstr>Origin of a Usability Issue</vt:lpstr>
      <vt:lpstr>Slide 27</vt:lpstr>
      <vt:lpstr>Slide 28</vt:lpstr>
      <vt:lpstr>Slide 29</vt:lpstr>
      <vt:lpstr>Slide 30</vt:lpstr>
      <vt:lpstr>Usability Data</vt:lpstr>
      <vt:lpstr>Wrap up</vt:lpstr>
    </vt:vector>
  </TitlesOfParts>
  <Company>CyberLearning 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Delorem Consipit  Amet Diam Sumi.</dc:title>
  <dc:creator>nancys</dc:creator>
  <cp:lastModifiedBy>bmundy</cp:lastModifiedBy>
  <cp:revision>929</cp:revision>
  <cp:lastPrinted>2003-12-18T14:58:49Z</cp:lastPrinted>
  <dcterms:created xsi:type="dcterms:W3CDTF">2004-01-09T13:56:21Z</dcterms:created>
  <dcterms:modified xsi:type="dcterms:W3CDTF">2008-11-10T18:39:11Z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>Candee</vt:lpwstr>
  </property>
  <property fmtid="{D5CDD505-2E9C-101B-9397-08002B2CF9AE}" pid="4" name="Status">
    <vt:lpwstr/>
  </property>
  <property fmtid="{D5CDD505-2E9C-101B-9397-08002B2CF9AE}" pid="5" name="Additional Description">
    <vt:lpwstr/>
  </property>
</Properties>
</file>