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9" r:id="rId2"/>
    <p:sldId id="260" r:id="rId3"/>
    <p:sldId id="261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C6C191-7761-4D38-8F5D-2F791D789B6F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8A1A9-ACBF-46D3-A910-0C8AC9B02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5DE64-C0F2-43D5-8F8E-A9EFCEBD4531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97E2A-2A80-4497-BB5C-0807BAEC0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Responsibilities	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4953000" cy="4953000"/>
          </a:xfr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r>
              <a:rPr lang="en-US" dirty="0" smtClean="0"/>
              <a:t>Play the game:</a:t>
            </a:r>
            <a:endParaRPr lang="en-US" dirty="0"/>
          </a:p>
          <a:p>
            <a:pPr marL="742950" lvl="2" indent="-342900"/>
            <a:r>
              <a:rPr lang="en-US" sz="2200" dirty="0" smtClean="0"/>
              <a:t>Initialize the Board</a:t>
            </a:r>
            <a:endParaRPr lang="en-US" sz="2000" dirty="0" smtClean="0"/>
          </a:p>
          <a:p>
            <a:pPr marL="742950" lvl="2" indent="-342900"/>
            <a:r>
              <a:rPr lang="en-US" sz="2200" dirty="0" smtClean="0"/>
              <a:t>Set </a:t>
            </a:r>
            <a:r>
              <a:rPr lang="en-US" sz="2200" dirty="0" err="1" smtClean="0"/>
              <a:t>CurrentPlayer</a:t>
            </a:r>
            <a:r>
              <a:rPr lang="en-US" sz="2200" dirty="0" smtClean="0"/>
              <a:t> to Player(White) and </a:t>
            </a:r>
            <a:r>
              <a:rPr lang="en-US" sz="2200" dirty="0" err="1" smtClean="0"/>
              <a:t>NextPlayer</a:t>
            </a:r>
            <a:r>
              <a:rPr lang="en-US" sz="2200" dirty="0" smtClean="0"/>
              <a:t> to Player(Black)</a:t>
            </a:r>
          </a:p>
          <a:p>
            <a:pPr marL="742950" lvl="2" indent="-342900"/>
            <a:r>
              <a:rPr lang="en-US" sz="2200" dirty="0" smtClean="0"/>
              <a:t>while </a:t>
            </a:r>
            <a:r>
              <a:rPr lang="en-US" sz="2200" dirty="0" smtClean="0"/>
              <a:t>(game </a:t>
            </a:r>
            <a:r>
              <a:rPr lang="en-US" sz="2200" dirty="0" smtClean="0"/>
              <a:t>is not over) </a:t>
            </a:r>
            <a:r>
              <a:rPr lang="en-US" sz="2200" dirty="0"/>
              <a:t>{</a:t>
            </a:r>
          </a:p>
          <a:p>
            <a:pPr marL="1257300" lvl="4" indent="-342900"/>
            <a:r>
              <a:rPr lang="en-US" sz="2200" dirty="0" smtClean="0"/>
              <a:t>Get the Move from </a:t>
            </a:r>
            <a:r>
              <a:rPr lang="en-US" sz="2200" dirty="0" err="1" smtClean="0"/>
              <a:t>CurrentPlayer</a:t>
            </a:r>
            <a:endParaRPr lang="en-US" sz="2200" dirty="0" smtClean="0"/>
          </a:p>
          <a:p>
            <a:pPr marL="1257300" lvl="4" indent="-342900"/>
            <a:r>
              <a:rPr lang="en-US" sz="2200" dirty="0" smtClean="0"/>
              <a:t>Display the Move</a:t>
            </a:r>
          </a:p>
          <a:p>
            <a:pPr marL="1257300" lvl="4" indent="-342900"/>
            <a:r>
              <a:rPr lang="en-US" sz="2200" dirty="0" smtClean="0"/>
              <a:t>Update Board to reflect the Move</a:t>
            </a:r>
          </a:p>
          <a:p>
            <a:pPr marL="1257300" lvl="4" indent="-342900"/>
            <a:r>
              <a:rPr lang="en-US" sz="2200" dirty="0" smtClean="0"/>
              <a:t>Display the updated Board</a:t>
            </a:r>
            <a:endParaRPr lang="en-US" sz="2200" dirty="0"/>
          </a:p>
          <a:p>
            <a:pPr marL="1257300" lvl="4" indent="-342900"/>
            <a:r>
              <a:rPr lang="en-US" sz="2200" dirty="0" smtClean="0"/>
              <a:t>Reverse Current and Next Players</a:t>
            </a:r>
          </a:p>
          <a:p>
            <a:pPr marL="1257300" lvl="4" indent="-342900">
              <a:buNone/>
            </a:pPr>
            <a:r>
              <a:rPr lang="en-US" sz="2200" dirty="0" smtClean="0"/>
              <a:t>}</a:t>
            </a:r>
          </a:p>
          <a:p>
            <a:pPr marL="742950" lvl="2" indent="-342900"/>
            <a:r>
              <a:rPr lang="en-US" sz="2200" dirty="0" smtClean="0"/>
              <a:t>Display the game result</a:t>
            </a:r>
          </a:p>
          <a:p>
            <a:pPr marL="342900" lvl="2" indent="-342900"/>
            <a:r>
              <a:rPr lang="en-US" sz="2400" dirty="0" smtClean="0"/>
              <a:t>Construct most of the objects?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914400"/>
            <a:ext cx="3124200" cy="639762"/>
          </a:xfrm>
        </p:spPr>
        <p:txBody>
          <a:bodyPr/>
          <a:lstStyle/>
          <a:p>
            <a:r>
              <a:rPr lang="en-US" dirty="0" smtClean="0"/>
              <a:t>Collaborators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1600200"/>
            <a:ext cx="3200400" cy="4876800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err="1" smtClean="0"/>
              <a:t>ChessRules</a:t>
            </a:r>
            <a:endParaRPr lang="en-US" dirty="0" smtClean="0"/>
          </a:p>
          <a:p>
            <a:r>
              <a:rPr lang="en-US" dirty="0" err="1" smtClean="0"/>
              <a:t>ChessPlayer</a:t>
            </a:r>
            <a:r>
              <a:rPr lang="en-US" dirty="0" smtClean="0"/>
              <a:t> </a:t>
            </a:r>
            <a:r>
              <a:rPr lang="en-US" dirty="0" smtClean="0"/>
              <a:t>(2)</a:t>
            </a:r>
          </a:p>
          <a:p>
            <a:r>
              <a:rPr lang="en-US" dirty="0" err="1" smtClean="0"/>
              <a:t>ChessDisplayer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810000" y="1828800"/>
            <a:ext cx="160020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ChessRules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90600" y="3886200"/>
            <a:ext cx="5334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22" idx="3"/>
          </p:cNvCxnSpPr>
          <p:nvPr/>
        </p:nvCxnSpPr>
        <p:spPr>
          <a:xfrm flipV="1">
            <a:off x="1056815" y="3352801"/>
            <a:ext cx="619585" cy="49169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77000" y="3352800"/>
            <a:ext cx="182880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ChessPlayer</a:t>
            </a:r>
            <a:endParaRPr lang="en-US" sz="2400" dirty="0"/>
          </a:p>
        </p:txBody>
      </p:sp>
      <p:cxnSp>
        <p:nvCxnSpPr>
          <p:cNvPr id="14" name="Straight Arrow Connector 13"/>
          <p:cNvCxnSpPr>
            <a:stCxn id="13" idx="1"/>
          </p:cNvCxnSpPr>
          <p:nvPr/>
        </p:nvCxnSpPr>
        <p:spPr>
          <a:xfrm rot="10800000">
            <a:off x="5029200" y="3581417"/>
            <a:ext cx="1447800" cy="221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3581400" y="4038600"/>
            <a:ext cx="2209800" cy="228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4419600" y="4571999"/>
            <a:ext cx="1371600" cy="1523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91200" y="4191000"/>
            <a:ext cx="220980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ChessDisplayer</a:t>
            </a:r>
            <a:endParaRPr lang="en-US" sz="2400" dirty="0"/>
          </a:p>
        </p:txBody>
      </p:sp>
      <p:cxnSp>
        <p:nvCxnSpPr>
          <p:cNvPr id="20" name="Straight Arrow Connector 19"/>
          <p:cNvCxnSpPr>
            <a:stCxn id="7" idx="1"/>
          </p:cNvCxnSpPr>
          <p:nvPr/>
        </p:nvCxnSpPr>
        <p:spPr>
          <a:xfrm rot="10800000" flipV="1">
            <a:off x="3048000" y="2059633"/>
            <a:ext cx="762000" cy="1501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2400" y="3429000"/>
            <a:ext cx="904415" cy="830997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Chess</a:t>
            </a:r>
            <a:br>
              <a:rPr lang="en-US" sz="2400" dirty="0" smtClean="0"/>
            </a:br>
            <a:r>
              <a:rPr lang="en-US" sz="2400" dirty="0" smtClean="0"/>
              <a:t>Rules</a:t>
            </a:r>
            <a:endParaRPr lang="en-US" sz="2400" dirty="0"/>
          </a:p>
        </p:txBody>
      </p:sp>
      <p:cxnSp>
        <p:nvCxnSpPr>
          <p:cNvPr id="42" name="Straight Arrow Connector 41"/>
          <p:cNvCxnSpPr>
            <a:stCxn id="24" idx="2"/>
          </p:cNvCxnSpPr>
          <p:nvPr/>
        </p:nvCxnSpPr>
        <p:spPr>
          <a:xfrm rot="5400000">
            <a:off x="4669482" y="3564583"/>
            <a:ext cx="1138537" cy="33147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ChessRules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Responsibilities	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5029200" cy="4953000"/>
          </a:xfr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smtClean="0"/>
              <a:t>Initialize the </a:t>
            </a:r>
            <a:r>
              <a:rPr lang="en-US" dirty="0" err="1" smtClean="0"/>
              <a:t>ChessBoard</a:t>
            </a:r>
            <a:endParaRPr lang="en-US" dirty="0" smtClean="0"/>
          </a:p>
          <a:p>
            <a:pPr lvl="1"/>
            <a:r>
              <a:rPr lang="en-US" sz="2000" dirty="0" smtClean="0"/>
              <a:t>Construct </a:t>
            </a:r>
            <a:r>
              <a:rPr lang="en-US" sz="2000" dirty="0" err="1" smtClean="0"/>
              <a:t>ChessPiece’s</a:t>
            </a:r>
            <a:r>
              <a:rPr lang="en-US" sz="2000" dirty="0" smtClean="0"/>
              <a:t> </a:t>
            </a:r>
            <a:r>
              <a:rPr lang="en-US" sz="2000" dirty="0" smtClean="0"/>
              <a:t>and put them on it</a:t>
            </a:r>
          </a:p>
          <a:p>
            <a:r>
              <a:rPr lang="en-US" dirty="0" smtClean="0"/>
              <a:t>Return whether or not the game is over</a:t>
            </a:r>
          </a:p>
          <a:p>
            <a:r>
              <a:rPr lang="en-US" dirty="0" smtClean="0"/>
              <a:t>When the game is over, return the result</a:t>
            </a:r>
          </a:p>
          <a:p>
            <a:r>
              <a:rPr lang="en-US" dirty="0" smtClean="0"/>
              <a:t>Returns whether a given Move is valid</a:t>
            </a:r>
          </a:p>
          <a:p>
            <a:r>
              <a:rPr lang="en-US" dirty="0" smtClean="0"/>
              <a:t>Update the Board to reflect a given </a:t>
            </a:r>
            <a:r>
              <a:rPr lang="en-US" dirty="0" smtClean="0"/>
              <a:t>Move</a:t>
            </a:r>
            <a:endParaRPr lang="en-US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914400"/>
            <a:ext cx="3124200" cy="639762"/>
          </a:xfrm>
        </p:spPr>
        <p:txBody>
          <a:bodyPr/>
          <a:lstStyle/>
          <a:p>
            <a:r>
              <a:rPr lang="en-US" dirty="0" smtClean="0"/>
              <a:t>Collaborators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1600200"/>
            <a:ext cx="3200400" cy="4876800"/>
          </a:xfrm>
          <a:noFill/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dirty="0" err="1" smtClean="0"/>
              <a:t>ChessBoard</a:t>
            </a:r>
            <a:endParaRPr lang="en-US" dirty="0" smtClean="0"/>
          </a:p>
          <a:p>
            <a:r>
              <a:rPr lang="en-US" dirty="0" err="1" smtClean="0"/>
              <a:t>ChessPiece</a:t>
            </a:r>
            <a:endParaRPr lang="en-US" dirty="0" smtClean="0"/>
          </a:p>
          <a:p>
            <a:r>
              <a:rPr lang="en-US" dirty="0" err="1" smtClean="0"/>
              <a:t>ChessMove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ChessPlayer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Responsibilities	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5029200" cy="4953000"/>
          </a:xfr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 smtClean="0"/>
              <a:t>Get a Suggested Move</a:t>
            </a:r>
          </a:p>
          <a:p>
            <a:pPr lvl="1"/>
            <a:r>
              <a:rPr lang="en-US" dirty="0" smtClean="0"/>
              <a:t>From the human user, or</a:t>
            </a:r>
          </a:p>
          <a:p>
            <a:pPr lvl="1"/>
            <a:r>
              <a:rPr lang="en-US" dirty="0" smtClean="0"/>
              <a:t>From an AI player (future expansion)</a:t>
            </a:r>
          </a:p>
          <a:p>
            <a:r>
              <a:rPr lang="en-US" dirty="0" smtClean="0"/>
              <a:t>Choose (return) a Legal Move</a:t>
            </a:r>
          </a:p>
          <a:p>
            <a:pPr lvl="1"/>
            <a:r>
              <a:rPr lang="en-US" dirty="0" smtClean="0"/>
              <a:t>Get a Suggested Move</a:t>
            </a:r>
          </a:p>
          <a:p>
            <a:pPr lvl="1"/>
            <a:r>
              <a:rPr lang="en-US" dirty="0" smtClean="0"/>
              <a:t>See if it is legal</a:t>
            </a:r>
          </a:p>
          <a:p>
            <a:pPr lvl="1"/>
            <a:r>
              <a:rPr lang="en-US" dirty="0" smtClean="0"/>
              <a:t>If not, repeat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914400"/>
            <a:ext cx="3124200" cy="639762"/>
          </a:xfrm>
        </p:spPr>
        <p:txBody>
          <a:bodyPr/>
          <a:lstStyle/>
          <a:p>
            <a:r>
              <a:rPr lang="en-US" dirty="0" smtClean="0"/>
              <a:t>Collaborators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1600200"/>
            <a:ext cx="3200400" cy="4876800"/>
          </a:xfrm>
          <a:noFill/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dirty="0" err="1" smtClean="0"/>
              <a:t>ChessAI</a:t>
            </a:r>
            <a:endParaRPr lang="en-US" dirty="0" smtClean="0"/>
          </a:p>
          <a:p>
            <a:r>
              <a:rPr lang="en-US" dirty="0" err="1" smtClean="0"/>
              <a:t>ChessMove</a:t>
            </a:r>
            <a:endParaRPr lang="en-US" dirty="0" smtClean="0"/>
          </a:p>
          <a:p>
            <a:r>
              <a:rPr lang="en-US" dirty="0" err="1" smtClean="0"/>
              <a:t>ChessRules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4800600" y="1905000"/>
            <a:ext cx="10668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V="1">
            <a:off x="2667000" y="2743200"/>
            <a:ext cx="3200400" cy="1066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ChessDisplayer</a:t>
            </a:r>
            <a:r>
              <a:rPr lang="en-US" dirty="0" smtClean="0"/>
              <a:t>      </a:t>
            </a:r>
            <a:r>
              <a:rPr lang="en-US" sz="3100" dirty="0" smtClean="0"/>
              <a:t>extends </a:t>
            </a:r>
            <a:r>
              <a:rPr lang="en-US" sz="3100" dirty="0" err="1" smtClean="0"/>
              <a:t>JComponent</a:t>
            </a:r>
            <a:endParaRPr lang="en-US"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Responsibilities	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5029200" cy="4953000"/>
          </a:xfr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 smtClean="0"/>
              <a:t>Display the </a:t>
            </a:r>
            <a:r>
              <a:rPr lang="en-US" sz="2400" dirty="0" err="1" smtClean="0"/>
              <a:t>ChessBoard</a:t>
            </a:r>
            <a:endParaRPr lang="en-US" sz="2400" dirty="0" smtClean="0"/>
          </a:p>
          <a:p>
            <a:r>
              <a:rPr lang="en-US" dirty="0" smtClean="0"/>
              <a:t>Display a given </a:t>
            </a:r>
            <a:r>
              <a:rPr lang="en-US" dirty="0" err="1" smtClean="0"/>
              <a:t>ChessMove</a:t>
            </a:r>
            <a:endParaRPr lang="en-US" dirty="0" smtClean="0"/>
          </a:p>
          <a:p>
            <a:r>
              <a:rPr lang="en-US" dirty="0" smtClean="0"/>
              <a:t>Display the game result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914400"/>
            <a:ext cx="3124200" cy="639762"/>
          </a:xfrm>
        </p:spPr>
        <p:txBody>
          <a:bodyPr/>
          <a:lstStyle/>
          <a:p>
            <a:r>
              <a:rPr lang="en-US" dirty="0" smtClean="0"/>
              <a:t>Collaborators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1600200"/>
            <a:ext cx="3200400" cy="4876800"/>
          </a:xfrm>
          <a:noFill/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dirty="0" err="1" smtClean="0"/>
              <a:t>ChessBoard</a:t>
            </a:r>
            <a:endParaRPr lang="en-US" dirty="0" smtClean="0"/>
          </a:p>
          <a:p>
            <a:r>
              <a:rPr lang="en-US" dirty="0" err="1" smtClean="0"/>
              <a:t>ChessPiece</a:t>
            </a:r>
            <a:endParaRPr lang="en-US" dirty="0" smtClean="0"/>
          </a:p>
          <a:p>
            <a:r>
              <a:rPr lang="en-US" dirty="0" err="1" smtClean="0"/>
              <a:t>ChessRules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To know what, if anything, to highlight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ChessBoard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Responsibilities	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5029200" cy="4953000"/>
          </a:xfr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 smtClean="0"/>
              <a:t>Return (get) the </a:t>
            </a:r>
            <a:r>
              <a:rPr lang="en-US" dirty="0" err="1" smtClean="0"/>
              <a:t>Chess</a:t>
            </a:r>
            <a:r>
              <a:rPr lang="en-US" sz="2400" dirty="0" err="1" smtClean="0"/>
              <a:t>Piece</a:t>
            </a:r>
            <a:r>
              <a:rPr lang="en-US" sz="2400" dirty="0" smtClean="0"/>
              <a:t> </a:t>
            </a:r>
            <a:r>
              <a:rPr lang="en-US" sz="2400" dirty="0" smtClean="0"/>
              <a:t>at a given Coordinate</a:t>
            </a:r>
          </a:p>
          <a:p>
            <a:r>
              <a:rPr lang="en-US" dirty="0" smtClean="0"/>
              <a:t>Set the given </a:t>
            </a:r>
            <a:r>
              <a:rPr lang="en-US" dirty="0" err="1" smtClean="0"/>
              <a:t>ChessPiece</a:t>
            </a:r>
            <a:r>
              <a:rPr lang="en-US" dirty="0" smtClean="0"/>
              <a:t> </a:t>
            </a:r>
            <a:r>
              <a:rPr lang="en-US" dirty="0" smtClean="0"/>
              <a:t>at a given coordinate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Maintains the </a:t>
            </a:r>
            <a:r>
              <a:rPr lang="en-US" dirty="0" err="1" smtClean="0"/>
              <a:t>ChessPieces</a:t>
            </a:r>
            <a:r>
              <a:rPr lang="en-US" dirty="0" smtClean="0"/>
              <a:t> </a:t>
            </a:r>
            <a:r>
              <a:rPr lang="en-US" dirty="0" smtClean="0"/>
              <a:t>in </a:t>
            </a:r>
            <a:r>
              <a:rPr lang="en-US" dirty="0" smtClean="0"/>
              <a:t>an 8x8 array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914400"/>
            <a:ext cx="3124200" cy="639762"/>
          </a:xfrm>
        </p:spPr>
        <p:txBody>
          <a:bodyPr/>
          <a:lstStyle/>
          <a:p>
            <a:r>
              <a:rPr lang="en-US" dirty="0" smtClean="0"/>
              <a:t>Collaborators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1600200"/>
            <a:ext cx="3200400" cy="4876800"/>
          </a:xfrm>
          <a:noFill/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Coordinate</a:t>
            </a:r>
            <a:endParaRPr lang="en-US" dirty="0" smtClean="0"/>
          </a:p>
          <a:p>
            <a:r>
              <a:rPr lang="en-US" dirty="0" err="1" smtClean="0"/>
              <a:t>ChessPiece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ChessPiece</a:t>
            </a:r>
            <a:r>
              <a:rPr lang="en-US" dirty="0" smtClean="0"/>
              <a:t>        </a:t>
            </a:r>
            <a:r>
              <a:rPr lang="en-US" sz="3100" dirty="0" smtClean="0"/>
              <a:t>has subclasses for each type of chess piece (King, Bishop, etc)</a:t>
            </a:r>
            <a:endParaRPr lang="en-US"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Responsibilities	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5029200" cy="4953000"/>
          </a:xfr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smtClean="0"/>
              <a:t>Draw itself on a given Graphics2D object</a:t>
            </a:r>
          </a:p>
          <a:p>
            <a:r>
              <a:rPr lang="en-US" dirty="0" smtClean="0"/>
              <a:t>Be c</a:t>
            </a:r>
            <a:r>
              <a:rPr lang="en-US" dirty="0" smtClean="0"/>
              <a:t>onstructed </a:t>
            </a:r>
            <a:r>
              <a:rPr lang="en-US" dirty="0" smtClean="0"/>
              <a:t>at a given Coordinate with a given color</a:t>
            </a:r>
          </a:p>
          <a:p>
            <a:r>
              <a:rPr lang="en-US" dirty="0" smtClean="0"/>
              <a:t>Set its location to a given Coordinate</a:t>
            </a:r>
          </a:p>
          <a:p>
            <a:r>
              <a:rPr lang="en-US" dirty="0" smtClean="0"/>
              <a:t>Return the set of valid moves for this piece in isolation</a:t>
            </a:r>
          </a:p>
          <a:p>
            <a:endParaRPr lang="en-US" dirty="0" smtClean="0"/>
          </a:p>
          <a:p>
            <a:r>
              <a:rPr lang="en-US" dirty="0" smtClean="0"/>
              <a:t>Has a Coordinate (where the Piece is located) and a Color (white or black)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914400"/>
            <a:ext cx="3124200" cy="639762"/>
          </a:xfrm>
        </p:spPr>
        <p:txBody>
          <a:bodyPr/>
          <a:lstStyle/>
          <a:p>
            <a:r>
              <a:rPr lang="en-US" dirty="0" smtClean="0"/>
              <a:t>Collaborators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1600200"/>
            <a:ext cx="3200400" cy="4876800"/>
          </a:xfrm>
          <a:noFill/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Coordinate</a:t>
            </a:r>
          </a:p>
          <a:p>
            <a:r>
              <a:rPr lang="en-US" dirty="0" smtClean="0"/>
              <a:t>Color</a:t>
            </a:r>
          </a:p>
          <a:p>
            <a:r>
              <a:rPr lang="en-US" dirty="0" smtClean="0"/>
              <a:t>Graphics2D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Coordinate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Responsibilities	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5029200" cy="4953000"/>
          </a:xfr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 smtClean="0"/>
              <a:t>Get the row of this Coordinate</a:t>
            </a:r>
          </a:p>
          <a:p>
            <a:r>
              <a:rPr lang="en-US" dirty="0" smtClean="0"/>
              <a:t>Get the column of this Coordinate</a:t>
            </a:r>
          </a:p>
          <a:p>
            <a:r>
              <a:rPr lang="en-US" dirty="0" smtClean="0"/>
              <a:t>Set the row and column of this Coordinate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Coordinate is a pair of integers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914400"/>
            <a:ext cx="3124200" cy="639762"/>
          </a:xfrm>
        </p:spPr>
        <p:txBody>
          <a:bodyPr/>
          <a:lstStyle/>
          <a:p>
            <a:r>
              <a:rPr lang="en-US" dirty="0" smtClean="0"/>
              <a:t>Collaborators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1600200"/>
            <a:ext cx="3200400" cy="4876800"/>
          </a:xfrm>
          <a:noFill/>
          <a:ln w="38100">
            <a:solidFill>
              <a:schemeClr val="accent1"/>
            </a:solidFill>
          </a:ln>
        </p:spPr>
        <p:txBody>
          <a:bodyPr/>
          <a:lstStyle/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ChessMove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Responsibilities	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5029200" cy="4953000"/>
          </a:xfr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 smtClean="0"/>
              <a:t>Get the beginning Coordinate of this </a:t>
            </a:r>
            <a:r>
              <a:rPr lang="en-US" sz="2400" dirty="0" err="1" smtClean="0"/>
              <a:t>ChessMove</a:t>
            </a:r>
            <a:endParaRPr lang="en-US" sz="2400" dirty="0" smtClean="0"/>
          </a:p>
          <a:p>
            <a:r>
              <a:rPr lang="en-US" dirty="0" smtClean="0"/>
              <a:t>Get the ending Coordinate of this </a:t>
            </a:r>
            <a:r>
              <a:rPr lang="en-US" dirty="0" err="1" smtClean="0"/>
              <a:t>ChessMove</a:t>
            </a:r>
            <a:endParaRPr lang="en-US" dirty="0" smtClean="0"/>
          </a:p>
          <a:p>
            <a:r>
              <a:rPr lang="en-US" dirty="0" smtClean="0"/>
              <a:t>Set the beginning and ending Coordinates of this </a:t>
            </a:r>
            <a:r>
              <a:rPr lang="en-US" dirty="0" err="1" smtClean="0"/>
              <a:t>ChessMove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ChessMove</a:t>
            </a:r>
            <a:r>
              <a:rPr lang="en-US" dirty="0" smtClean="0"/>
              <a:t> </a:t>
            </a:r>
            <a:r>
              <a:rPr lang="en-US" dirty="0" smtClean="0"/>
              <a:t>is </a:t>
            </a:r>
            <a:r>
              <a:rPr lang="en-US" dirty="0" smtClean="0"/>
              <a:t>a pair of Coordinates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914400"/>
            <a:ext cx="3124200" cy="639762"/>
          </a:xfrm>
        </p:spPr>
        <p:txBody>
          <a:bodyPr/>
          <a:lstStyle/>
          <a:p>
            <a:r>
              <a:rPr lang="en-US" dirty="0" smtClean="0"/>
              <a:t>Collaborators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1600200"/>
            <a:ext cx="3200400" cy="4876800"/>
          </a:xfrm>
          <a:noFill/>
          <a:ln w="38100">
            <a:solidFill>
              <a:schemeClr val="accent1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Coordinate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361</Words>
  <Application>Microsoft Office PowerPoint</Application>
  <PresentationFormat>On-screen Show (4:3)</PresentationFormat>
  <Paragraphs>126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Chess</vt:lpstr>
      <vt:lpstr>ChessRules</vt:lpstr>
      <vt:lpstr>ChessPlayer</vt:lpstr>
      <vt:lpstr>ChessDisplayer      extends JComponent</vt:lpstr>
      <vt:lpstr>ChessBoard</vt:lpstr>
      <vt:lpstr>ChessPiece        has subclasses for each type of chess piece (King, Bishop, etc)</vt:lpstr>
      <vt:lpstr>Coordinate</vt:lpstr>
      <vt:lpstr>ChessMove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Mutchler</dc:creator>
  <cp:lastModifiedBy>David Mutchler</cp:lastModifiedBy>
  <cp:revision>7</cp:revision>
  <dcterms:created xsi:type="dcterms:W3CDTF">2010-01-09T22:53:13Z</dcterms:created>
  <dcterms:modified xsi:type="dcterms:W3CDTF">2010-01-12T16:47:58Z</dcterms:modified>
</cp:coreProperties>
</file>