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68C87-0226-48F6-866F-7625FEF370DB}" type="datetimeFigureOut">
              <a:rPr lang="en-US" smtClean="0"/>
              <a:t>8/9/15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704F5-ADFE-44A9-92E4-12EECF5B5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07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704F5-ADFE-44A9-92E4-12EECF5B5C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11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Wasson p 493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704F5-ADFE-44A9-92E4-12EECF5B5C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63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en.wikipedia.org/wiki/Configuration_management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86200"/>
            <a:ext cx="4114800" cy="1470025"/>
          </a:xfrm>
        </p:spPr>
        <p:txBody>
          <a:bodyPr>
            <a:noAutofit/>
          </a:bodyPr>
          <a:lstStyle/>
          <a:p>
            <a:r>
              <a:rPr lang="en-US" dirty="0" smtClean="0"/>
              <a:t>System Configuration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5400" y="4267200"/>
            <a:ext cx="3886200" cy="1752600"/>
          </a:xfrm>
        </p:spPr>
        <p:txBody>
          <a:bodyPr/>
          <a:lstStyle/>
          <a:p>
            <a:r>
              <a:rPr lang="en-US" dirty="0" smtClean="0"/>
              <a:t>EMGT 587</a:t>
            </a:r>
          </a:p>
          <a:p>
            <a:r>
              <a:rPr lang="en-US" dirty="0" smtClean="0"/>
              <a:t>Wasson </a:t>
            </a:r>
            <a:r>
              <a:rPr lang="en-US" dirty="0" err="1" smtClean="0"/>
              <a:t>Ch</a:t>
            </a:r>
            <a:r>
              <a:rPr lang="en-US" dirty="0" smtClean="0"/>
              <a:t> 42</a:t>
            </a:r>
          </a:p>
          <a:p>
            <a:r>
              <a:rPr lang="en-US" dirty="0" smtClean="0"/>
              <a:t>Steve Chenoweth</a:t>
            </a:r>
            <a:endParaRPr lang="en-US" dirty="0"/>
          </a:p>
        </p:txBody>
      </p:sp>
      <p:pic>
        <p:nvPicPr>
          <p:cNvPr id="6146" name="Picture 2" descr="File:ConfiurationActivityMode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1125"/>
            <a:ext cx="5486400" cy="3813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76200"/>
            <a:ext cx="289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Right </a:t>
            </a:r>
            <a:r>
              <a:rPr lang="en-US" dirty="0" smtClean="0"/>
              <a:t>– Wikipedia’s IDEF0 image of the configuration management process.  </a:t>
            </a:r>
            <a:r>
              <a:rPr lang="en-US" dirty="0"/>
              <a:t>From 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en.wikipedia.org/wiki/Configuration_management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6" name="Picture 31" descr="rose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95" t="22858"/>
          <a:stretch>
            <a:fillRect/>
          </a:stretch>
        </p:blipFill>
        <p:spPr bwMode="auto">
          <a:xfrm>
            <a:off x="5784850" y="6300788"/>
            <a:ext cx="3359150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912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slides about this topic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It’s a system-wide accountability</a:t>
            </a:r>
          </a:p>
          <a:p>
            <a:pPr lvl="1"/>
            <a:r>
              <a:rPr lang="en-US" dirty="0" smtClean="0"/>
              <a:t>Thus, a Systems Engineer thing to do</a:t>
            </a:r>
          </a:p>
          <a:p>
            <a:pPr lvl="1"/>
            <a:r>
              <a:rPr lang="en-US" dirty="0" smtClean="0"/>
              <a:t>Fits in with system testing, acceptance testing, etc.</a:t>
            </a:r>
          </a:p>
          <a:p>
            <a:pPr lvl="1"/>
            <a:r>
              <a:rPr lang="en-US" dirty="0" smtClean="0"/>
              <a:t>Also fits with white-box testing of interfaces, etc.</a:t>
            </a:r>
          </a:p>
          <a:p>
            <a:r>
              <a:rPr lang="en-US" dirty="0" smtClean="0"/>
              <a:t>An architectural activity</a:t>
            </a:r>
          </a:p>
          <a:p>
            <a:pPr lvl="1"/>
            <a:r>
              <a:rPr lang="en-US" dirty="0" smtClean="0"/>
              <a:t>Did we pick the right one?</a:t>
            </a:r>
          </a:p>
          <a:p>
            <a:pPr lvl="1"/>
            <a:r>
              <a:rPr lang="en-US" dirty="0" smtClean="0"/>
              <a:t>Do the interfaces work?</a:t>
            </a:r>
          </a:p>
          <a:p>
            <a:r>
              <a:rPr lang="en-US" dirty="0" smtClean="0"/>
              <a:t>The development </a:t>
            </a:r>
            <a:r>
              <a:rPr lang="en-US" dirty="0" err="1" smtClean="0"/>
              <a:t>config</a:t>
            </a:r>
            <a:r>
              <a:rPr lang="en-US" dirty="0" smtClean="0"/>
              <a:t> also is an issue!</a:t>
            </a:r>
          </a:p>
          <a:p>
            <a:r>
              <a:rPr lang="en-US" dirty="0" smtClean="0"/>
              <a:t>So is documentation…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65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one – approved requirements</a:t>
            </a:r>
          </a:p>
          <a:p>
            <a:r>
              <a:rPr lang="en-US" dirty="0" smtClean="0"/>
              <a:t>Thereafter – configuration control = control of every piece of info or product that goes into the system.</a:t>
            </a:r>
          </a:p>
          <a:p>
            <a:r>
              <a:rPr lang="en-US" dirty="0" smtClean="0"/>
              <a:t>Also includes managing expectations.</a:t>
            </a:r>
          </a:p>
          <a:p>
            <a:r>
              <a:rPr lang="en-US" dirty="0" smtClean="0"/>
              <a:t>And the project setup – like communications.</a:t>
            </a:r>
          </a:p>
          <a:p>
            <a:r>
              <a:rPr lang="en-US" dirty="0" smtClean="0"/>
              <a:t>Endless list of “items”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986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– p 492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/>
              <a:t>Configuration identification </a:t>
            </a:r>
            <a:r>
              <a:rPr lang="en-US" dirty="0"/>
              <a:t>knowledge for most SEs typically comes from informal exposure </a:t>
            </a:r>
            <a:r>
              <a:rPr lang="en-US" dirty="0" smtClean="0"/>
              <a:t>via verbal </a:t>
            </a:r>
            <a:r>
              <a:rPr lang="en-US" dirty="0"/>
              <a:t>discussions in meetings, on-the-job-training (OJT), and observation over many years. </a:t>
            </a:r>
            <a:endParaRPr lang="en-US" dirty="0" smtClean="0"/>
          </a:p>
          <a:p>
            <a:r>
              <a:rPr lang="en-US" dirty="0" smtClean="0"/>
              <a:t>Most engineers </a:t>
            </a:r>
            <a:r>
              <a:rPr lang="en-US" dirty="0"/>
              <a:t>have little or no training in the principles of configuration management; most are </a:t>
            </a:r>
            <a:r>
              <a:rPr lang="en-US" dirty="0" err="1" smtClean="0"/>
              <a:t>selftaught</a:t>
            </a:r>
            <a:r>
              <a:rPr lang="en-US" dirty="0" smtClean="0"/>
              <a:t> through </a:t>
            </a:r>
            <a:r>
              <a:rPr lang="en-US" dirty="0"/>
              <a:t>observation and knowledge of general CM standards.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these means they feel </a:t>
            </a:r>
            <a:r>
              <a:rPr lang="en-US" dirty="0" smtClean="0"/>
              <a:t>able to </a:t>
            </a:r>
            <a:r>
              <a:rPr lang="en-US" dirty="0"/>
              <a:t>proclaim themselves to be configuration experts.</a:t>
            </a:r>
          </a:p>
        </p:txBody>
      </p:sp>
    </p:spTree>
    <p:extLst>
      <p:ext uri="{BB962C8B-B14F-4D97-AF65-F5344CB8AC3E}">
        <p14:creationId xmlns:p14="http://schemas.microsoft.com/office/powerpoint/2010/main" val="1791804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world of configurations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8" y="1438275"/>
            <a:ext cx="8505825" cy="534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6803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Where’s the info come from?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1933575"/>
            <a:ext cx="9039225" cy="431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796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 long-lived products, stuff moves around…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229600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1125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</a:t>
            </a:r>
            <a:r>
              <a:rPr lang="en-US" dirty="0" err="1" smtClean="0"/>
              <a:t>config</a:t>
            </a:r>
            <a:r>
              <a:rPr lang="en-US" dirty="0" smtClean="0"/>
              <a:t> picture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1600"/>
            <a:ext cx="7862888" cy="5441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948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reviews to get it right?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889" y="1371600"/>
            <a:ext cx="6627911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197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262</Words>
  <Application>Microsoft Macintosh PowerPoint</Application>
  <PresentationFormat>On-screen Show (4:3)</PresentationFormat>
  <Paragraphs>33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System Configuration Management</vt:lpstr>
      <vt:lpstr>A few slides about this topic</vt:lpstr>
      <vt:lpstr>Baselines </vt:lpstr>
      <vt:lpstr>Issues – p 492</vt:lpstr>
      <vt:lpstr>The world of configurations</vt:lpstr>
      <vt:lpstr>Where’s the info come from?</vt:lpstr>
      <vt:lpstr>In long-lived products, stuff moves around…</vt:lpstr>
      <vt:lpstr>A typical config picture</vt:lpstr>
      <vt:lpstr>How many reviews to get it right?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Configuration Management</dc:title>
  <dc:creator>Steve Chenoweth</dc:creator>
  <cp:lastModifiedBy>Steve Chenoweth</cp:lastModifiedBy>
  <cp:revision>12</cp:revision>
  <dcterms:created xsi:type="dcterms:W3CDTF">2006-08-16T00:00:00Z</dcterms:created>
  <dcterms:modified xsi:type="dcterms:W3CDTF">2015-08-09T14:22:30Z</dcterms:modified>
</cp:coreProperties>
</file>