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Helvetica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fld id="{6989B07A-160E-4040-9E2D-9E0E3E78C7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4879602"/>
            <a:ext cx="4572000" cy="1368798"/>
          </a:xfrm>
        </p:spPr>
        <p:txBody>
          <a:bodyPr/>
          <a:lstStyle/>
          <a:p>
            <a:r>
              <a:rPr lang="en-US" dirty="0" smtClean="0"/>
              <a:t>Steve Chenoweth</a:t>
            </a:r>
          </a:p>
          <a:p>
            <a:r>
              <a:rPr lang="en-US" dirty="0" smtClean="0"/>
              <a:t>EMGT 587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1676400"/>
            <a:ext cx="8486774" cy="24383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Just a bit on Wasson </a:t>
            </a:r>
            <a:r>
              <a:rPr lang="en-US" dirty="0" err="1" smtClean="0"/>
              <a:t>Ch</a:t>
            </a:r>
            <a:r>
              <a:rPr lang="en-US" dirty="0" smtClean="0"/>
              <a:t> 50 – Reliability, Availability, Maintainability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98068"/>
            <a:ext cx="4195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Or, It’s doomsday, did you have any plans?</a:t>
            </a:r>
            <a:endParaRPr lang="en-US" dirty="0"/>
          </a:p>
        </p:txBody>
      </p:sp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95" t="22858"/>
          <a:stretch>
            <a:fillRect/>
          </a:stretch>
        </p:blipFill>
        <p:spPr bwMode="auto">
          <a:xfrm>
            <a:off x="5784850" y="6300788"/>
            <a:ext cx="3359150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434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Compensating provision – what were those plans, just in case?</a:t>
            </a:r>
          </a:p>
          <a:p>
            <a:r>
              <a:rPr lang="en-US" dirty="0" smtClean="0"/>
              <a:t>Delay time – The wait while nothing is getting fixed.</a:t>
            </a:r>
          </a:p>
          <a:p>
            <a:r>
              <a:rPr lang="en-US" dirty="0" smtClean="0"/>
              <a:t>End effect – The consequence of a failure mode,</a:t>
            </a:r>
            <a:br>
              <a:rPr lang="en-US" dirty="0" smtClean="0"/>
            </a:br>
            <a:r>
              <a:rPr lang="en-US" dirty="0" smtClean="0"/>
              <a:t>at the highest level.</a:t>
            </a:r>
          </a:p>
          <a:p>
            <a:r>
              <a:rPr lang="en-US" dirty="0" smtClean="0"/>
              <a:t>Latent defects – Everything in software?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key concepts Wasson has…</a:t>
            </a:r>
            <a:endParaRPr lang="en-US" dirty="0"/>
          </a:p>
        </p:txBody>
      </p:sp>
      <p:pic>
        <p:nvPicPr>
          <p:cNvPr id="1026" name="Picture 2" descr="http://www.christies.com/lotfinderimages/d42048/d4204836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9137" y="2036852"/>
            <a:ext cx="3501293" cy="426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6096000"/>
            <a:ext cx="78726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Right </a:t>
            </a:r>
            <a:r>
              <a:rPr lang="en-US" b="1" dirty="0" smtClean="0"/>
              <a:t>- Famous cartoon by Jack </a:t>
            </a:r>
            <a:r>
              <a:rPr lang="en-US" b="1" dirty="0"/>
              <a:t>Davis (b. 1926) </a:t>
            </a:r>
          </a:p>
          <a:p>
            <a:r>
              <a:rPr lang="en-US" b="1" dirty="0" smtClean="0"/>
              <a:t>“Go </a:t>
            </a:r>
            <a:r>
              <a:rPr lang="en-US" b="1" dirty="0"/>
              <a:t>ahead and putt, it'll be a few minutes before the shock wave reaches </a:t>
            </a:r>
            <a:r>
              <a:rPr lang="en-US" b="1" dirty="0" smtClean="0"/>
              <a:t>us.” 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646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680325" cy="1066800"/>
          </a:xfrm>
        </p:spPr>
        <p:txBody>
          <a:bodyPr/>
          <a:lstStyle/>
          <a:p>
            <a:r>
              <a:rPr lang="en-US" dirty="0" smtClean="0"/>
              <a:t>A little intro on Reliability…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7315200" cy="511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590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We’ll get to the ways to manage design for Reliability, Availability, and Maintainability.</a:t>
            </a:r>
          </a:p>
          <a:p>
            <a:r>
              <a:rPr lang="en-US" dirty="0" smtClean="0"/>
              <a:t>For now, you should know the “Bathtub Curve” – It’s on the homework: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continued next time…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819400"/>
            <a:ext cx="5911154" cy="3786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7108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18</TotalTime>
  <Words>143</Words>
  <Application>Microsoft Macintosh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Mylar</vt:lpstr>
      <vt:lpstr>Just a bit on Wasson Ch 50 – Reliability, Availability, Maintainability</vt:lpstr>
      <vt:lpstr>Some key concepts Wasson has…</vt:lpstr>
      <vt:lpstr>A little intro on Reliability…</vt:lpstr>
      <vt:lpstr>To be continued next time…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a bit on Wasson Ch 50 – Reliability, Availability, Maintainability</dc:title>
  <dc:creator>Steve Chenoweth</dc:creator>
  <cp:lastModifiedBy>Steve Chenoweth</cp:lastModifiedBy>
  <cp:revision>5</cp:revision>
  <dcterms:created xsi:type="dcterms:W3CDTF">2006-08-16T00:00:00Z</dcterms:created>
  <dcterms:modified xsi:type="dcterms:W3CDTF">2015-07-28T21:11:22Z</dcterms:modified>
</cp:coreProperties>
</file>