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141A6D4-9FAC-473B-96E3-7D708AE64CCE}" type="datetimeFigureOut">
              <a:rPr lang="en-US" smtClean="0"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19C9A2-FCA6-4FE9-B039-2E05CBF2FA67}" type="slidenum">
              <a:rPr lang="en-US" smtClean="0"/>
              <a:t>‹#›</a:t>
            </a:fld>
            <a:endParaRPr lang="en-US"/>
          </a:p>
        </p:txBody>
      </p:sp>
      <p:sp>
        <p:nvSpPr>
          <p:cNvPr id="121" name="Rectangle 6"/>
          <p:cNvSpPr txBox="1">
            <a:spLocks noChangeArrowheads="1"/>
          </p:cNvSpPr>
          <p:nvPr userDrawn="1"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fld id="{6989B07A-160E-4040-9E2D-9E0E3E78C7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Just a bit on Wasson </a:t>
            </a:r>
            <a:r>
              <a:rPr lang="en-US" sz="2800" dirty="0" err="1" smtClean="0"/>
              <a:t>Ch</a:t>
            </a:r>
            <a:r>
              <a:rPr lang="en-US" sz="2800" dirty="0" smtClean="0"/>
              <a:t> 24 –</a:t>
            </a:r>
            <a:br>
              <a:rPr lang="en-US" sz="2800" dirty="0" smtClean="0"/>
            </a:br>
            <a:r>
              <a:rPr lang="en-US" sz="2800" dirty="0" smtClean="0"/>
              <a:t>System Development Workflow Strategy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Steve Chenoweth</a:t>
            </a:r>
          </a:p>
          <a:p>
            <a:r>
              <a:rPr lang="en-US" dirty="0" smtClean="0"/>
              <a:t>EMGT 587</a:t>
            </a:r>
            <a:endParaRPr lang="en-US" dirty="0"/>
          </a:p>
        </p:txBody>
      </p:sp>
      <p:pic>
        <p:nvPicPr>
          <p:cNvPr id="1026" name="Picture 2" descr="http://upload.wikimedia.org/wikipedia/commons/thumb/e/e8/Systems_Engineering_Process_II.svg/420px-Systems_Engineering_Process_I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000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784850" y="6300788"/>
            <a:ext cx="3359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this is most of the work…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n-US" dirty="0" smtClean="0"/>
              <a:t>But the Systems Engineer mostly monitors what’s going on!</a:t>
            </a:r>
          </a:p>
          <a:p>
            <a:r>
              <a:rPr lang="en-US" dirty="0" smtClean="0"/>
              <a:t>As you can see, they tend to get butterflies…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16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32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62152"/>
            <a:ext cx="8534400" cy="57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48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3277"/>
            <a:ext cx="8534400" cy="584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82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0172"/>
            <a:ext cx="7696200" cy="526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5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76593" cy="53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4297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26</TotalTime>
  <Words>42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Spring</vt:lpstr>
      <vt:lpstr>Just a bit on Wasson Ch 24 – System Development Workflow Strategy</vt:lpstr>
      <vt:lpstr>Ok, this is most of the work…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a bit on Wasson Ch 24 – System Development Workflow Strategy</dc:title>
  <dc:creator>Windows User</dc:creator>
  <cp:lastModifiedBy>Steve Chenoweth</cp:lastModifiedBy>
  <cp:revision>5</cp:revision>
  <dcterms:created xsi:type="dcterms:W3CDTF">2013-04-28T15:49:26Z</dcterms:created>
  <dcterms:modified xsi:type="dcterms:W3CDTF">2015-07-28T21:11:08Z</dcterms:modified>
</cp:coreProperties>
</file>