
<file path=[Content_Types].xml><?xml version="1.0" encoding="utf-8"?>
<Types xmlns="http://schemas.openxmlformats.org/package/2006/content-types">
  <Default Extension="xml" ContentType="application/xml"/>
  <Default Extension="wmf" ContentType="image/x-wmf"/>
  <Default Extension="jpeg" ContentType="image/jpeg"/>
  <Default Extension="rels" ContentType="application/vnd.openxmlformats-package.relationships+xml"/>
  <Default Extension="vml" ContentType="application/vnd.openxmlformats-officedocument.vmlDrawing"/>
  <Default Extension="bin" ContentType="application/vnd.openxmlformats-officedocument.presentationml.printerSettings"/>
  <Default Extension="png" ContentType="image/pn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slides/slide40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embeddings/oleObject1.bin" ContentType="application/vnd.openxmlformats-officedocument.oleObject"/>
  <Override PartName="/ppt/embeddings/oleObject2.bin" ContentType="application/vnd.openxmlformats-officedocument.oleObject"/>
  <Override PartName="/ppt/embeddings/oleObject3.bin" ContentType="application/vnd.openxmlformats-officedocument.oleObject"/>
  <Override PartName="/ppt/embeddings/oleObject4.bin" ContentType="application/vnd.openxmlformats-officedocument.oleObject"/>
  <Override PartName="/ppt/embeddings/oleObject5.bin" ContentType="application/vnd.openxmlformats-officedocument.oleObject"/>
  <Override PartName="/ppt/embeddings/oleObject6.bin" ContentType="application/vnd.openxmlformats-officedocument.oleObject"/>
  <Override PartName="/ppt/embeddings/oleObject7.bin" ContentType="application/vnd.openxmlformats-officedocument.oleObject"/>
  <Override PartName="/ppt/embeddings/oleObject8.bin" ContentType="application/vnd.openxmlformats-officedocument.oleObject"/>
  <Override PartName="/ppt/embeddings/oleObject9.bin" ContentType="application/vnd.openxmlformats-officedocument.oleObject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embeddings/oleObject10.bin" ContentType="application/vnd.openxmlformats-officedocument.oleObject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embeddings/oleObject11.bin" ContentType="application/vnd.openxmlformats-officedocument.oleObject"/>
  <Override PartName="/ppt/embeddings/oleObject12.bin" ContentType="application/vnd.openxmlformats-officedocument.oleObject"/>
  <Override PartName="/ppt/embeddings/oleObject13.bin" ContentType="application/vnd.openxmlformats-officedocument.oleObject"/>
  <Override PartName="/ppt/embeddings/oleObject14.bin" ContentType="application/vnd.openxmlformats-officedocument.oleObject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embeddings/oleObject15.bin" ContentType="application/vnd.openxmlformats-officedocument.oleObject"/>
  <Override PartName="/ppt/embeddings/oleObject16.bin" ContentType="application/vnd.openxmlformats-officedocument.oleObject"/>
  <Override PartName="/ppt/embeddings/oleObject17.bin" ContentType="application/vnd.openxmlformats-officedocument.oleObject"/>
  <Override PartName="/ppt/embeddings/oleObject18.bin" ContentType="application/vnd.openxmlformats-officedocument.oleObject"/>
  <Override PartName="/ppt/embeddings/oleObject19.bin" ContentType="application/vnd.openxmlformats-officedocument.oleObject"/>
  <Override PartName="/ppt/embeddings/oleObject20.bin" ContentType="application/vnd.openxmlformats-officedocument.oleObject"/>
  <Override PartName="/ppt/notesSlides/notesSlide19.xml" ContentType="application/vnd.openxmlformats-officedocument.presentationml.notesSlide+xml"/>
  <Override PartName="/ppt/embeddings/oleObject21.bin" ContentType="application/vnd.openxmlformats-officedocument.oleObject"/>
  <Override PartName="/ppt/embeddings/oleObject22.bin" ContentType="application/vnd.openxmlformats-officedocument.oleObject"/>
  <Override PartName="/ppt/embeddings/oleObject23.bin" ContentType="application/vnd.openxmlformats-officedocument.oleObject"/>
  <Override PartName="/ppt/embeddings/oleObject24.bin" ContentType="application/vnd.openxmlformats-officedocument.oleObject"/>
  <Override PartName="/ppt/embeddings/oleObject25.bin" ContentType="application/vnd.openxmlformats-officedocument.oleObject"/>
  <Override PartName="/ppt/embeddings/oleObject26.bin" ContentType="application/vnd.openxmlformats-officedocument.oleObject"/>
  <Override PartName="/ppt/notesSlides/notesSlide20.xml" ContentType="application/vnd.openxmlformats-officedocument.presentationml.notesSlide+xml"/>
  <Override PartName="/ppt/embeddings/oleObject27.bin" ContentType="application/vnd.openxmlformats-officedocument.oleObject"/>
  <Override PartName="/ppt/embeddings/oleObject28.bin" ContentType="application/vnd.openxmlformats-officedocument.oleObject"/>
  <Override PartName="/ppt/embeddings/oleObject29.bin" ContentType="application/vnd.openxmlformats-officedocument.oleObject"/>
  <Override PartName="/ppt/embeddings/oleObject30.bin" ContentType="application/vnd.openxmlformats-officedocument.oleObject"/>
  <Override PartName="/ppt/embeddings/oleObject31.bin" ContentType="application/vnd.openxmlformats-officedocument.oleObject"/>
  <Override PartName="/ppt/embeddings/oleObject32.bin" ContentType="application/vnd.openxmlformats-officedocument.oleObject"/>
  <Override PartName="/ppt/notesSlides/notesSlide21.xml" ContentType="application/vnd.openxmlformats-officedocument.presentationml.notesSlide+xml"/>
  <Override PartName="/ppt/notesSlides/notesSlide22.xml" ContentType="application/vnd.openxmlformats-officedocument.presentationml.notesSlide+xml"/>
  <Override PartName="/ppt/embeddings/oleObject33.bin" ContentType="application/vnd.openxmlformats-officedocument.oleObject"/>
  <Override PartName="/ppt/embeddings/oleObject34.bin" ContentType="application/vnd.openxmlformats-officedocument.oleObject"/>
  <Override PartName="/ppt/embeddings/oleObject35.bin" ContentType="application/vnd.openxmlformats-officedocument.oleObject"/>
  <Override PartName="/ppt/embeddings/oleObject36.bin" ContentType="application/vnd.openxmlformats-officedocument.oleObject"/>
  <Override PartName="/ppt/embeddings/oleObject37.bin" ContentType="application/vnd.openxmlformats-officedocument.oleObject"/>
  <Override PartName="/ppt/embeddings/oleObject38.bin" ContentType="application/vnd.openxmlformats-officedocument.oleObject"/>
  <Override PartName="/ppt/notesSlides/notesSlide23.xml" ContentType="application/vnd.openxmlformats-officedocument.presentationml.notesSlide+xml"/>
  <Override PartName="/ppt/embeddings/oleObject39.bin" ContentType="application/vnd.openxmlformats-officedocument.oleObject"/>
  <Override PartName="/ppt/embeddings/oleObject40.bin" ContentType="application/vnd.openxmlformats-officedocument.oleObject"/>
  <Override PartName="/ppt/notesSlides/notesSlide24.xml" ContentType="application/vnd.openxmlformats-officedocument.presentationml.notesSlide+xml"/>
  <Override PartName="/ppt/notesSlides/notesSlide25.xml" ContentType="application/vnd.openxmlformats-officedocument.presentationml.notesSlide+xml"/>
  <Override PartName="/ppt/notesSlides/notesSlide26.xml" ContentType="application/vnd.openxmlformats-officedocument.presentationml.notesSlide+xml"/>
  <Override PartName="/ppt/notesSlides/notesSlide27.xml" ContentType="application/vnd.openxmlformats-officedocument.presentationml.notesSlide+xml"/>
  <Override PartName="/ppt/notesSlides/notesSlide28.xml" ContentType="application/vnd.openxmlformats-officedocument.presentationml.notesSlide+xml"/>
  <Override PartName="/ppt/notesSlides/notesSlide29.xml" ContentType="application/vnd.openxmlformats-officedocument.presentationml.notesSlide+xml"/>
  <Override PartName="/ppt/notesSlides/notesSlide30.xml" ContentType="application/vnd.openxmlformats-officedocument.presentationml.notesSlide+xml"/>
  <Override PartName="/ppt/notesSlides/notesSlide31.xml" ContentType="application/vnd.openxmlformats-officedocument.presentationml.notesSlide+xml"/>
  <Override PartName="/ppt/notesSlides/notesSlide32.xml" ContentType="application/vnd.openxmlformats-officedocument.presentationml.notesSlide+xml"/>
  <Override PartName="/ppt/notesSlides/notesSlide33.xml" ContentType="application/vnd.openxmlformats-officedocument.presentationml.notesSlide+xml"/>
  <Override PartName="/ppt/embeddings/oleObject41.bin" ContentType="application/vnd.openxmlformats-officedocument.oleObject"/>
  <Override PartName="/ppt/embeddings/oleObject42.bin" ContentType="application/vnd.openxmlformats-officedocument.oleObject"/>
  <Override PartName="/ppt/embeddings/oleObject43.bin" ContentType="application/vnd.openxmlformats-officedocument.oleObject"/>
  <Override PartName="/ppt/embeddings/oleObject44.bin" ContentType="application/vnd.openxmlformats-officedocument.oleObject"/>
  <Override PartName="/ppt/embeddings/oleObject45.bin" ContentType="application/vnd.openxmlformats-officedocument.oleObject"/>
  <Override PartName="/ppt/embeddings/oleObject46.bin" ContentType="application/vnd.openxmlformats-officedocument.oleObject"/>
  <Override PartName="/ppt/embeddings/oleObject47.bin" ContentType="application/vnd.openxmlformats-officedocument.oleObject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4" Type="http://schemas.openxmlformats.org/officeDocument/2006/relationships/extended-properties" Target="docProps/app.xml"/><Relationship Id="rId1" Type="http://schemas.openxmlformats.org/officeDocument/2006/relationships/officeDocument" Target="ppt/presentation.xml"/><Relationship Id="rId2" Type="http://schemas.openxmlformats.org/package/2006/relationships/metadata/thumbnail" Target="docProps/thumbnail.jpeg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42"/>
  </p:notesMasterIdLst>
  <p:sldIdLst>
    <p:sldId id="269" r:id="rId2"/>
    <p:sldId id="257" r:id="rId3"/>
    <p:sldId id="258" r:id="rId4"/>
    <p:sldId id="259" r:id="rId5"/>
    <p:sldId id="260" r:id="rId6"/>
    <p:sldId id="261" r:id="rId7"/>
    <p:sldId id="283" r:id="rId8"/>
    <p:sldId id="284" r:id="rId9"/>
    <p:sldId id="285" r:id="rId10"/>
    <p:sldId id="286" r:id="rId11"/>
    <p:sldId id="287" r:id="rId12"/>
    <p:sldId id="288" r:id="rId13"/>
    <p:sldId id="289" r:id="rId14"/>
    <p:sldId id="290" r:id="rId15"/>
    <p:sldId id="291" r:id="rId16"/>
    <p:sldId id="294" r:id="rId17"/>
    <p:sldId id="295" r:id="rId18"/>
    <p:sldId id="296" r:id="rId19"/>
    <p:sldId id="297" r:id="rId20"/>
    <p:sldId id="298" r:id="rId21"/>
    <p:sldId id="299" r:id="rId22"/>
    <p:sldId id="300" r:id="rId23"/>
    <p:sldId id="304" r:id="rId24"/>
    <p:sldId id="311" r:id="rId25"/>
    <p:sldId id="312" r:id="rId26"/>
    <p:sldId id="313" r:id="rId27"/>
    <p:sldId id="314" r:id="rId28"/>
    <p:sldId id="315" r:id="rId29"/>
    <p:sldId id="325" r:id="rId30"/>
    <p:sldId id="326" r:id="rId31"/>
    <p:sldId id="327" r:id="rId32"/>
    <p:sldId id="328" r:id="rId33"/>
    <p:sldId id="330" r:id="rId34"/>
    <p:sldId id="331" r:id="rId35"/>
    <p:sldId id="332" r:id="rId36"/>
    <p:sldId id="333" r:id="rId37"/>
    <p:sldId id="334" r:id="rId38"/>
    <p:sldId id="335" r:id="rId39"/>
    <p:sldId id="336" r:id="rId40"/>
    <p:sldId id="337" r:id="rId41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11" d="100"/>
          <a:sy n="111" d="100"/>
        </p:scale>
        <p:origin x="-1032" y="-11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46" Type="http://schemas.openxmlformats.org/officeDocument/2006/relationships/theme" Target="theme/theme1.xml"/><Relationship Id="rId47" Type="http://schemas.openxmlformats.org/officeDocument/2006/relationships/tableStyles" Target="tableStyles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slide" Target="slides/slide21.xml"/><Relationship Id="rId23" Type="http://schemas.openxmlformats.org/officeDocument/2006/relationships/slide" Target="slides/slide22.xml"/><Relationship Id="rId24" Type="http://schemas.openxmlformats.org/officeDocument/2006/relationships/slide" Target="slides/slide23.xml"/><Relationship Id="rId25" Type="http://schemas.openxmlformats.org/officeDocument/2006/relationships/slide" Target="slides/slide24.xml"/><Relationship Id="rId26" Type="http://schemas.openxmlformats.org/officeDocument/2006/relationships/slide" Target="slides/slide25.xml"/><Relationship Id="rId27" Type="http://schemas.openxmlformats.org/officeDocument/2006/relationships/slide" Target="slides/slide26.xml"/><Relationship Id="rId28" Type="http://schemas.openxmlformats.org/officeDocument/2006/relationships/slide" Target="slides/slide27.xml"/><Relationship Id="rId29" Type="http://schemas.openxmlformats.org/officeDocument/2006/relationships/slide" Target="slides/slide28.xml"/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30" Type="http://schemas.openxmlformats.org/officeDocument/2006/relationships/slide" Target="slides/slide29.xml"/><Relationship Id="rId31" Type="http://schemas.openxmlformats.org/officeDocument/2006/relationships/slide" Target="slides/slide30.xml"/><Relationship Id="rId32" Type="http://schemas.openxmlformats.org/officeDocument/2006/relationships/slide" Target="slides/slide31.xml"/><Relationship Id="rId9" Type="http://schemas.openxmlformats.org/officeDocument/2006/relationships/slide" Target="slides/slide8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33" Type="http://schemas.openxmlformats.org/officeDocument/2006/relationships/slide" Target="slides/slide32.xml"/><Relationship Id="rId34" Type="http://schemas.openxmlformats.org/officeDocument/2006/relationships/slide" Target="slides/slide33.xml"/><Relationship Id="rId35" Type="http://schemas.openxmlformats.org/officeDocument/2006/relationships/slide" Target="slides/slide34.xml"/><Relationship Id="rId36" Type="http://schemas.openxmlformats.org/officeDocument/2006/relationships/slide" Target="slides/slide35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37" Type="http://schemas.openxmlformats.org/officeDocument/2006/relationships/slide" Target="slides/slide36.xml"/><Relationship Id="rId38" Type="http://schemas.openxmlformats.org/officeDocument/2006/relationships/slide" Target="slides/slide37.xml"/><Relationship Id="rId39" Type="http://schemas.openxmlformats.org/officeDocument/2006/relationships/slide" Target="slides/slide38.xml"/><Relationship Id="rId40" Type="http://schemas.openxmlformats.org/officeDocument/2006/relationships/slide" Target="slides/slide39.xml"/><Relationship Id="rId41" Type="http://schemas.openxmlformats.org/officeDocument/2006/relationships/slide" Target="slides/slide40.xml"/><Relationship Id="rId42" Type="http://schemas.openxmlformats.org/officeDocument/2006/relationships/notesMaster" Target="notesMasters/notesMaster1.xml"/><Relationship Id="rId43" Type="http://schemas.openxmlformats.org/officeDocument/2006/relationships/printerSettings" Target="printerSettings/printerSettings1.bin"/><Relationship Id="rId44" Type="http://schemas.openxmlformats.org/officeDocument/2006/relationships/presProps" Target="presProps.xml"/><Relationship Id="rId45" Type="http://schemas.openxmlformats.org/officeDocument/2006/relationships/viewProps" Target="viewProps.xml"/></Relationships>
</file>

<file path=ppt/drawings/_rels/vmlDrawing1.vml.rels><?xml version="1.0" encoding="UTF-8" standalone="yes"?>
<Relationships xmlns="http://schemas.openxmlformats.org/package/2006/relationships"><Relationship Id="rId1" Type="http://schemas.openxmlformats.org/officeDocument/2006/relationships/image" Target="../media/image4.wmf"/></Relationships>
</file>

<file path=ppt/drawings/_rels/vmlDrawing2.vml.rels><?xml version="1.0" encoding="UTF-8" standalone="yes"?>
<Relationships xmlns="http://schemas.openxmlformats.org/package/2006/relationships"><Relationship Id="rId1" Type="http://schemas.openxmlformats.org/officeDocument/2006/relationships/image" Target="../media/image6.wmf"/></Relationships>
</file>

<file path=ppt/drawings/_rels/vmlDrawing3.vml.rels><?xml version="1.0" encoding="UTF-8" standalone="yes"?>
<Relationships xmlns="http://schemas.openxmlformats.org/package/2006/relationships"><Relationship Id="rId1" Type="http://schemas.openxmlformats.org/officeDocument/2006/relationships/image" Target="../media/image4.wmf"/></Relationships>
</file>

<file path=ppt/drawings/_rels/vmlDrawing4.vml.rels><?xml version="1.0" encoding="UTF-8" standalone="yes"?>
<Relationships xmlns="http://schemas.openxmlformats.org/package/2006/relationships"><Relationship Id="rId1" Type="http://schemas.openxmlformats.org/officeDocument/2006/relationships/image" Target="../media/image4.wmf"/></Relationships>
</file>

<file path=ppt/drawings/_rels/vmlDrawing5.vml.rels><?xml version="1.0" encoding="UTF-8" standalone="yes"?>
<Relationships xmlns="http://schemas.openxmlformats.org/package/2006/relationships"><Relationship Id="rId1" Type="http://schemas.openxmlformats.org/officeDocument/2006/relationships/image" Target="../media/image4.wmf"/></Relationships>
</file>

<file path=ppt/drawings/_rels/vmlDrawing6.vml.rels><?xml version="1.0" encoding="UTF-8" standalone="yes"?>
<Relationships xmlns="http://schemas.openxmlformats.org/package/2006/relationships"><Relationship Id="rId1" Type="http://schemas.openxmlformats.org/officeDocument/2006/relationships/image" Target="../media/image4.wmf"/></Relationships>
</file>

<file path=ppt/drawings/_rels/vmlDrawing7.vml.rels><?xml version="1.0" encoding="UTF-8" standalone="yes"?>
<Relationships xmlns="http://schemas.openxmlformats.org/package/2006/relationships"><Relationship Id="rId1" Type="http://schemas.openxmlformats.org/officeDocument/2006/relationships/image" Target="../media/image4.wmf"/></Relationships>
</file>

<file path=ppt/drawings/_rels/vmlDrawing8.vml.rels><?xml version="1.0" encoding="UTF-8" standalone="yes"?>
<Relationships xmlns="http://schemas.openxmlformats.org/package/2006/relationships"><Relationship Id="rId1" Type="http://schemas.openxmlformats.org/officeDocument/2006/relationships/image" Target="../media/image4.wmf"/></Relationships>
</file>

<file path=ppt/drawings/_rels/vmlDrawing9.vml.rels><?xml version="1.0" encoding="UTF-8" standalone="yes"?>
<Relationships xmlns="http://schemas.openxmlformats.org/package/2006/relationships"><Relationship Id="rId1" Type="http://schemas.openxmlformats.org/officeDocument/2006/relationships/image" Target="../media/image8.wmf"/></Relationships>
</file>

<file path=ppt/drawings/_rels/vmlDrawing10.vml.rels><?xml version="1.0" encoding="UTF-8" standalone="yes"?>
<Relationships xmlns="http://schemas.openxmlformats.org/package/2006/relationships"><Relationship Id="rId1" Type="http://schemas.openxmlformats.org/officeDocument/2006/relationships/image" Target="../media/image8.wmf"/></Relationships>
</file>

<file path=ppt/drawings/_rels/vmlDrawing11.vml.rels><?xml version="1.0" encoding="UTF-8" standalone="yes"?>
<Relationships xmlns="http://schemas.openxmlformats.org/package/2006/relationships"><Relationship Id="rId1" Type="http://schemas.openxmlformats.org/officeDocument/2006/relationships/image" Target="../media/image8.wmf"/></Relationships>
</file>

<file path=ppt/drawings/_rels/vmlDrawing12.vml.rels><?xml version="1.0" encoding="UTF-8" standalone="yes"?>
<Relationships xmlns="http://schemas.openxmlformats.org/package/2006/relationships"><Relationship Id="rId1" Type="http://schemas.openxmlformats.org/officeDocument/2006/relationships/image" Target="../media/image8.wmf"/></Relationships>
</file>

<file path=ppt/drawings/_rels/vmlDrawing13.vml.rels><?xml version="1.0" encoding="UTF-8" standalone="yes"?>
<Relationships xmlns="http://schemas.openxmlformats.org/package/2006/relationships"><Relationship Id="rId1" Type="http://schemas.openxmlformats.org/officeDocument/2006/relationships/image" Target="../media/image8.wmf"/></Relationships>
</file>

<file path=ppt/drawings/_rels/vmlDrawing14.vml.rels><?xml version="1.0" encoding="UTF-8" standalone="yes"?>
<Relationships xmlns="http://schemas.openxmlformats.org/package/2006/relationships"><Relationship Id="rId1" Type="http://schemas.openxmlformats.org/officeDocument/2006/relationships/image" Target="../media/image8.wmf"/></Relationships>
</file>

<file path=ppt/drawings/_rels/vmlDrawing15.vml.rels><?xml version="1.0" encoding="UTF-8" standalone="yes"?>
<Relationships xmlns="http://schemas.openxmlformats.org/package/2006/relationships"><Relationship Id="rId1" Type="http://schemas.openxmlformats.org/officeDocument/2006/relationships/image" Target="../media/image8.wmf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3D5D3732-BE85-4FE6-9072-BBA4D9C8946D}" type="datetimeFigureOut">
              <a:rPr lang="en-US" smtClean="0"/>
              <a:t>4/30/14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4F991456-EA91-454C-984A-5BA7777F3DC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5101719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1.xml"/></Relationships>
</file>

<file path=ppt/notesSlides/_rels/notesSlide2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2.xml"/></Relationships>
</file>

<file path=ppt/notesSlides/_rels/notesSlide3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3.xml"/></Relationships>
</file>

<file path=ppt/notesSlides/_rels/notesSlide4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4.xml"/></Relationships>
</file>

<file path=ppt/notesSlides/_rels/notesSlide5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5.xml"/></Relationships>
</file>

<file path=ppt/notesSlides/_rels/notesSlide6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6.xml"/></Relationships>
</file>

<file path=ppt/notesSlides/_rels/notesSlide7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7.xml"/></Relationships>
</file>

<file path=ppt/notesSlides/_rels/notesSlide8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8.xml"/></Relationships>
</file>

<file path=ppt/notesSlides/_rels/notesSlide9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9.xml"/></Relationships>
</file>

<file path=ppt/notesSlides/_rels/notesSlide10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10.xml"/></Relationships>
</file>

<file path=ppt/notesSlides/_rels/notesSlide11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11.xml"/></Relationships>
</file>

<file path=ppt/notesSlides/_rels/notesSlide12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12.xml"/></Relationships>
</file>

<file path=ppt/notesSlides/_rels/notesSlide13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13.xml"/></Relationships>
</file>

<file path=ppt/notesSlides/_rels/notesSlide14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14.xml"/></Relationships>
</file>

<file path=ppt/notesSlides/_rels/notesSlide15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15.xml"/></Relationships>
</file>

<file path=ppt/notesSlides/_rels/notesSlide16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16.xml"/></Relationships>
</file>

<file path=ppt/notesSlides/_rels/notesSlide17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17.xml"/></Relationships>
</file>

<file path=ppt/notesSlides/_rels/notesSlide18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18.xml"/></Relationships>
</file>

<file path=ppt/notesSlides/_rels/notesSlide19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19.xml"/></Relationships>
</file>

<file path=ppt/notesSlides/_rels/notesSlide20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20.xml"/></Relationships>
</file>

<file path=ppt/notesSlides/_rels/notesSlide21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21.xml"/></Relationships>
</file>

<file path=ppt/notesSlides/_rels/notesSlide22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22.xml"/></Relationships>
</file>

<file path=ppt/notesSlides/_rels/notesSlide23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23.xml"/></Relationships>
</file>

<file path=ppt/notesSlides/_rels/notesSlide24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24.xml"/></Relationships>
</file>

<file path=ppt/notesSlides/_rels/notesSlide25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25.xml"/></Relationships>
</file>

<file path=ppt/notesSlides/_rels/notesSlide26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26.xml"/></Relationships>
</file>

<file path=ppt/notesSlides/_rels/notesSlide27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27.xml"/></Relationships>
</file>

<file path=ppt/notesSlides/_rels/notesSlide28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28.xml"/></Relationships>
</file>

<file path=ppt/notesSlides/_rels/notesSlide29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29.xml"/></Relationships>
</file>

<file path=ppt/notesSlides/_rels/notesSlide30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30.xml"/></Relationships>
</file>

<file path=ppt/notesSlides/_rels/notesSlide31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31.xml"/></Relationships>
</file>

<file path=ppt/notesSlides/_rels/notesSlide32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32.xml"/></Relationships>
</file>

<file path=ppt/notesSlides/_rels/notesSlide33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34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642C7865-014C-4347-8291-E32CB7BA8E8D}" type="slidenum">
              <a:rPr lang="en-US"/>
              <a:pPr/>
              <a:t>1</a:t>
            </a:fld>
            <a:endParaRPr lang="en-US"/>
          </a:p>
        </p:txBody>
      </p:sp>
      <p:sp>
        <p:nvSpPr>
          <p:cNvPr id="589826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589827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 smtClean="0"/>
              <a:t>FDDI </a:t>
            </a:r>
            <a:r>
              <a:rPr lang="en-US" dirty="0" smtClean="0">
                <a:sym typeface="Wingdings"/>
              </a:rPr>
              <a:t> Fiber-distributed</a:t>
            </a:r>
            <a:r>
              <a:rPr lang="en-US" baseline="0" dirty="0" smtClean="0">
                <a:sym typeface="Wingdings"/>
              </a:rPr>
              <a:t> data interface</a:t>
            </a:r>
            <a:endParaRPr lang="en-US" dirty="0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63F269EE-A2AC-4A59-A8A8-F35480F04A56}" type="slidenum">
              <a:rPr lang="en-US"/>
              <a:pPr/>
              <a:t>2</a:t>
            </a:fld>
            <a:endParaRPr lang="en-US"/>
          </a:p>
        </p:txBody>
      </p:sp>
      <p:sp>
        <p:nvSpPr>
          <p:cNvPr id="578562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578563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7B651BB8-654A-4AF0-9027-75E6497A85B8}" type="slidenum">
              <a:rPr lang="en-US"/>
              <a:pPr/>
              <a:t>3</a:t>
            </a:fld>
            <a:endParaRPr lang="en-US"/>
          </a:p>
        </p:txBody>
      </p:sp>
      <p:sp>
        <p:nvSpPr>
          <p:cNvPr id="579586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579587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b="1" dirty="0" smtClean="0"/>
              <a:t>EMPHASIZE</a:t>
            </a:r>
          </a:p>
          <a:p>
            <a:endParaRPr lang="en-US" dirty="0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91FF431B-0D22-4F18-870D-8F7C6E087FE7}" type="slidenum">
              <a:rPr lang="en-US"/>
              <a:pPr/>
              <a:t>4</a:t>
            </a:fld>
            <a:endParaRPr lang="en-US"/>
          </a:p>
        </p:txBody>
      </p:sp>
      <p:sp>
        <p:nvSpPr>
          <p:cNvPr id="580610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580611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A16167B2-DCA7-4C34-936C-47D1971B5694}" type="slidenum">
              <a:rPr lang="en-US"/>
              <a:pPr/>
              <a:t>5</a:t>
            </a:fld>
            <a:endParaRPr lang="en-US"/>
          </a:p>
        </p:txBody>
      </p:sp>
      <p:sp>
        <p:nvSpPr>
          <p:cNvPr id="581634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581635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8B6AFF67-B821-483D-A08A-64809B1F0061}" type="slidenum">
              <a:rPr lang="en-US"/>
              <a:pPr/>
              <a:t>6</a:t>
            </a:fld>
            <a:endParaRPr lang="en-US"/>
          </a:p>
        </p:txBody>
      </p:sp>
      <p:sp>
        <p:nvSpPr>
          <p:cNvPr id="582658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582659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41CF9CDC-7E53-499D-AB22-11959339FF39}" type="slidenum">
              <a:rPr lang="en-US"/>
              <a:pPr/>
              <a:t>7</a:t>
            </a:fld>
            <a:endParaRPr lang="en-US"/>
          </a:p>
        </p:txBody>
      </p:sp>
      <p:sp>
        <p:nvSpPr>
          <p:cNvPr id="601090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601091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BABF7225-19C6-4082-B3D5-331DC2A60DF0}" type="slidenum">
              <a:rPr lang="en-US"/>
              <a:pPr/>
              <a:t>8</a:t>
            </a:fld>
            <a:endParaRPr lang="en-US"/>
          </a:p>
        </p:txBody>
      </p:sp>
      <p:sp>
        <p:nvSpPr>
          <p:cNvPr id="602114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602115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</p:spTree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26B451D0-FEB8-4AAB-A5BC-43D1176D078D}" type="slidenum">
              <a:rPr lang="en-US"/>
              <a:pPr/>
              <a:t>9</a:t>
            </a:fld>
            <a:endParaRPr lang="en-US"/>
          </a:p>
        </p:txBody>
      </p:sp>
      <p:sp>
        <p:nvSpPr>
          <p:cNvPr id="603138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603139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b="1" dirty="0" smtClean="0"/>
              <a:t>EMPHASIZE</a:t>
            </a:r>
            <a:endParaRPr lang="en-US" dirty="0"/>
          </a:p>
        </p:txBody>
      </p:sp>
    </p:spTree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62AD933A-AFE3-4C75-8139-32607008F535}" type="slidenum">
              <a:rPr lang="en-US"/>
              <a:pPr/>
              <a:t>10</a:t>
            </a:fld>
            <a:endParaRPr lang="en-US"/>
          </a:p>
        </p:txBody>
      </p:sp>
      <p:sp>
        <p:nvSpPr>
          <p:cNvPr id="604162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604163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b="1" dirty="0" smtClean="0"/>
              <a:t>EMPHASIZE</a:t>
            </a:r>
            <a:endParaRPr lang="en-US" dirty="0"/>
          </a:p>
        </p:txBody>
      </p:sp>
    </p:spTree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62C8462A-D6FA-4CAC-99B6-7A32D28DF327}" type="slidenum">
              <a:rPr lang="en-US"/>
              <a:pPr/>
              <a:t>11</a:t>
            </a:fld>
            <a:endParaRPr lang="en-US"/>
          </a:p>
        </p:txBody>
      </p:sp>
      <p:sp>
        <p:nvSpPr>
          <p:cNvPr id="605186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605187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b="1" dirty="0" smtClean="0"/>
              <a:t>EMPHASIZE</a:t>
            </a:r>
            <a:endParaRPr lang="en-US" dirty="0"/>
          </a:p>
        </p:txBody>
      </p:sp>
    </p:spTree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06BAA376-6AE1-45B6-872E-82EA788F2293}" type="slidenum">
              <a:rPr lang="en-US"/>
              <a:pPr/>
              <a:t>12</a:t>
            </a:fld>
            <a:endParaRPr lang="en-US"/>
          </a:p>
        </p:txBody>
      </p:sp>
      <p:sp>
        <p:nvSpPr>
          <p:cNvPr id="607234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607235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b="1" dirty="0" smtClean="0"/>
              <a:t>EMPHASIZE</a:t>
            </a:r>
            <a:endParaRPr lang="en-US" dirty="0"/>
          </a:p>
        </p:txBody>
      </p:sp>
    </p:spTree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349F975E-423A-474A-997E-E4D733C835A7}" type="slidenum">
              <a:rPr lang="en-US"/>
              <a:pPr/>
              <a:t>13</a:t>
            </a:fld>
            <a:endParaRPr lang="en-US"/>
          </a:p>
        </p:txBody>
      </p:sp>
      <p:sp>
        <p:nvSpPr>
          <p:cNvPr id="608258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608259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b="1" dirty="0" smtClean="0"/>
              <a:t>EMPHASIZE</a:t>
            </a:r>
            <a:endParaRPr lang="en-US" dirty="0"/>
          </a:p>
        </p:txBody>
      </p:sp>
    </p:spTree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53D363F8-BAE6-40E6-B37F-3C041D53A4A9}" type="slidenum">
              <a:rPr lang="en-US"/>
              <a:pPr/>
              <a:t>14</a:t>
            </a:fld>
            <a:endParaRPr lang="en-US"/>
          </a:p>
        </p:txBody>
      </p:sp>
      <p:sp>
        <p:nvSpPr>
          <p:cNvPr id="609282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609283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</p:spTree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BD51C5D6-4D58-49E0-811A-C928F7B3FDA9}" type="slidenum">
              <a:rPr lang="en-US"/>
              <a:pPr/>
              <a:t>15</a:t>
            </a:fld>
            <a:endParaRPr lang="en-US"/>
          </a:p>
        </p:txBody>
      </p:sp>
      <p:sp>
        <p:nvSpPr>
          <p:cNvPr id="610306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610307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</p:spTree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2F238270-0990-4819-AB2E-25600AC6EB2C}" type="slidenum">
              <a:rPr lang="en-US"/>
              <a:pPr/>
              <a:t>16</a:t>
            </a:fld>
            <a:endParaRPr lang="en-US"/>
          </a:p>
        </p:txBody>
      </p:sp>
      <p:sp>
        <p:nvSpPr>
          <p:cNvPr id="677890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677891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</p:spTree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16F45C29-9C5E-4FA3-A070-9E4F1A1B4B79}" type="slidenum">
              <a:rPr lang="en-US"/>
              <a:pPr/>
              <a:t>17</a:t>
            </a:fld>
            <a:endParaRPr lang="en-US"/>
          </a:p>
        </p:txBody>
      </p:sp>
      <p:sp>
        <p:nvSpPr>
          <p:cNvPr id="616450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616451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b="1" dirty="0" smtClean="0"/>
              <a:t>EMPHASIZE</a:t>
            </a:r>
          </a:p>
          <a:p>
            <a:endParaRPr lang="en-US" b="0" dirty="0" smtClean="0"/>
          </a:p>
          <a:p>
            <a:r>
              <a:rPr lang="en-US" b="0" dirty="0" smtClean="0"/>
              <a:t>A switch is a store-and-forward device</a:t>
            </a:r>
            <a:endParaRPr lang="en-US" b="0" dirty="0"/>
          </a:p>
        </p:txBody>
      </p:sp>
    </p:spTree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3C432638-C086-494F-9E82-550937C8DEF3}" type="slidenum">
              <a:rPr lang="en-US"/>
              <a:pPr/>
              <a:t>18</a:t>
            </a:fld>
            <a:endParaRPr lang="en-US"/>
          </a:p>
        </p:txBody>
      </p:sp>
      <p:sp>
        <p:nvSpPr>
          <p:cNvPr id="679938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679939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</p:spTree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38106CB6-D33C-4763-83F5-0E5FCCDB0269}" type="slidenum">
              <a:rPr lang="en-US"/>
              <a:pPr/>
              <a:t>19</a:t>
            </a:fld>
            <a:endParaRPr lang="en-US"/>
          </a:p>
        </p:txBody>
      </p:sp>
      <p:sp>
        <p:nvSpPr>
          <p:cNvPr id="684034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684035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</p:spTree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74B0EB52-E861-45A2-BFBC-1305A77BD646}" type="slidenum">
              <a:rPr lang="en-US"/>
              <a:pPr/>
              <a:t>20</a:t>
            </a:fld>
            <a:endParaRPr lang="en-US"/>
          </a:p>
        </p:txBody>
      </p:sp>
      <p:sp>
        <p:nvSpPr>
          <p:cNvPr id="618498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618499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</p:spTree>
  </p:cSld>
  <p:clrMapOvr>
    <a:masterClrMapping/>
  </p:clrMapOvr>
</p:notes>
</file>

<file path=ppt/notesSlides/notesSlide2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3F44AA91-2761-4488-A468-21AF07E8488C}" type="slidenum">
              <a:rPr lang="en-US"/>
              <a:pPr/>
              <a:t>21</a:t>
            </a:fld>
            <a:endParaRPr lang="en-US"/>
          </a:p>
        </p:txBody>
      </p:sp>
      <p:sp>
        <p:nvSpPr>
          <p:cNvPr id="619522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619523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</p:spTree>
  </p:cSld>
  <p:clrMapOvr>
    <a:masterClrMapping/>
  </p:clrMapOvr>
</p:notes>
</file>

<file path=ppt/notesSlides/notesSlide2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3EB2B77F-8BD6-4B5F-AAF9-49AF1B555C59}" type="slidenum">
              <a:rPr lang="en-US"/>
              <a:pPr/>
              <a:t>22</a:t>
            </a:fld>
            <a:endParaRPr lang="en-US"/>
          </a:p>
        </p:txBody>
      </p:sp>
      <p:sp>
        <p:nvSpPr>
          <p:cNvPr id="686082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686083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</p:spTree>
  </p:cSld>
  <p:clrMapOvr>
    <a:masterClrMapping/>
  </p:clrMapOvr>
</p:notes>
</file>

<file path=ppt/notesSlides/notesSlide2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0E2522B3-5D2E-458F-A890-827733F88136}" type="slidenum">
              <a:rPr lang="en-US"/>
              <a:pPr/>
              <a:t>23</a:t>
            </a:fld>
            <a:endParaRPr lang="en-US"/>
          </a:p>
        </p:txBody>
      </p:sp>
      <p:sp>
        <p:nvSpPr>
          <p:cNvPr id="626690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626691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b="1" dirty="0" smtClean="0"/>
              <a:t>EMPHASIZE</a:t>
            </a:r>
            <a:endParaRPr lang="en-US" dirty="0"/>
          </a:p>
        </p:txBody>
      </p:sp>
    </p:spTree>
  </p:cSld>
  <p:clrMapOvr>
    <a:masterClrMapping/>
  </p:clrMapOvr>
</p:notes>
</file>

<file path=ppt/notesSlides/notesSlide2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453FBD91-1582-4899-9EA1-1D60D1B8D7DD}" type="slidenum">
              <a:rPr lang="en-US"/>
              <a:pPr/>
              <a:t>24</a:t>
            </a:fld>
            <a:endParaRPr lang="en-US"/>
          </a:p>
        </p:txBody>
      </p:sp>
      <p:sp>
        <p:nvSpPr>
          <p:cNvPr id="629762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629763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b="1" dirty="0" smtClean="0"/>
              <a:t>EMPHASIZE</a:t>
            </a:r>
            <a:endParaRPr lang="en-US" dirty="0"/>
          </a:p>
        </p:txBody>
      </p:sp>
    </p:spTree>
  </p:cSld>
  <p:clrMapOvr>
    <a:masterClrMapping/>
  </p:clrMapOvr>
</p:notes>
</file>

<file path=ppt/notesSlides/notesSlide2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F10BF553-A5D3-459A-A48D-CB22F4DA27FF}" type="slidenum">
              <a:rPr lang="en-US"/>
              <a:pPr/>
              <a:t>25</a:t>
            </a:fld>
            <a:endParaRPr lang="en-US"/>
          </a:p>
        </p:txBody>
      </p:sp>
      <p:sp>
        <p:nvSpPr>
          <p:cNvPr id="630786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630787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</p:spTree>
  </p:cSld>
  <p:clrMapOvr>
    <a:masterClrMapping/>
  </p:clrMapOvr>
</p:notes>
</file>

<file path=ppt/notesSlides/notesSlide2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83F7C998-2B43-4EF5-99F3-2B4437A427ED}" type="slidenum">
              <a:rPr lang="en-US"/>
              <a:pPr/>
              <a:t>26</a:t>
            </a:fld>
            <a:endParaRPr lang="en-US"/>
          </a:p>
        </p:txBody>
      </p:sp>
      <p:sp>
        <p:nvSpPr>
          <p:cNvPr id="631810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631811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</p:spTree>
  </p:cSld>
  <p:clrMapOvr>
    <a:masterClrMapping/>
  </p:clrMapOvr>
</p:notes>
</file>

<file path=ppt/notesSlides/notesSlide2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9D2E8B29-AB6F-4582-A97D-E0D8EA794391}" type="slidenum">
              <a:rPr lang="en-US"/>
              <a:pPr/>
              <a:t>27</a:t>
            </a:fld>
            <a:endParaRPr lang="en-US"/>
          </a:p>
        </p:txBody>
      </p:sp>
      <p:sp>
        <p:nvSpPr>
          <p:cNvPr id="632834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632835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</p:spTree>
  </p:cSld>
  <p:clrMapOvr>
    <a:masterClrMapping/>
  </p:clrMapOvr>
</p:notes>
</file>

<file path=ppt/notesSlides/notesSlide2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545EC400-A206-43A4-8FD0-F371573DC289}" type="slidenum">
              <a:rPr lang="en-US"/>
              <a:pPr/>
              <a:t>28</a:t>
            </a:fld>
            <a:endParaRPr lang="en-US"/>
          </a:p>
        </p:txBody>
      </p:sp>
      <p:sp>
        <p:nvSpPr>
          <p:cNvPr id="633858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633859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</p:spTree>
  </p:cSld>
  <p:clrMapOvr>
    <a:masterClrMapping/>
  </p:clrMapOvr>
</p:notes>
</file>

<file path=ppt/notesSlides/notesSlide2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C9F9D6CC-43F9-48D9-8D65-B1ACABC7CAE0}" type="slidenum">
              <a:rPr lang="en-US"/>
              <a:pPr/>
              <a:t>29</a:t>
            </a:fld>
            <a:endParaRPr lang="en-US"/>
          </a:p>
        </p:txBody>
      </p:sp>
      <p:sp>
        <p:nvSpPr>
          <p:cNvPr id="644098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644099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</p:spTree>
  </p:cSld>
  <p:clrMapOvr>
    <a:masterClrMapping/>
  </p:clrMapOvr>
</p:notes>
</file>

<file path=ppt/notesSlides/notesSlide3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7D09FDA7-9786-44F7-A292-87E2C417E5BA}" type="slidenum">
              <a:rPr lang="en-US"/>
              <a:pPr/>
              <a:t>30</a:t>
            </a:fld>
            <a:endParaRPr lang="en-US"/>
          </a:p>
        </p:txBody>
      </p:sp>
      <p:sp>
        <p:nvSpPr>
          <p:cNvPr id="660482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660483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</p:spTree>
  </p:cSld>
  <p:clrMapOvr>
    <a:masterClrMapping/>
  </p:clrMapOvr>
</p:notes>
</file>

<file path=ppt/notesSlides/notesSlide3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62DD5B3C-7C6D-4531-80B1-509C5D75DD39}" type="slidenum">
              <a:rPr lang="en-US"/>
              <a:pPr/>
              <a:t>31</a:t>
            </a:fld>
            <a:endParaRPr lang="en-US"/>
          </a:p>
        </p:txBody>
      </p:sp>
      <p:sp>
        <p:nvSpPr>
          <p:cNvPr id="661506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661507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</p:spTree>
  </p:cSld>
  <p:clrMapOvr>
    <a:masterClrMapping/>
  </p:clrMapOvr>
</p:notes>
</file>

<file path=ppt/notesSlides/notesSlide3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02BA4786-93F0-4716-89EE-B7597AF77896}" type="slidenum">
              <a:rPr lang="en-US"/>
              <a:pPr/>
              <a:t>32</a:t>
            </a:fld>
            <a:endParaRPr lang="en-US"/>
          </a:p>
        </p:txBody>
      </p:sp>
      <p:sp>
        <p:nvSpPr>
          <p:cNvPr id="662530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662531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</p:spTree>
  </p:cSld>
  <p:clrMapOvr>
    <a:masterClrMapping/>
  </p:clrMapOvr>
</p:notes>
</file>

<file path=ppt/notesSlides/notesSlide3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b="1" dirty="0" smtClean="0"/>
              <a:t>EMPHASIZE</a:t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4F991456-EA91-454C-984A-5BA7777F3DCB}" type="slidenum">
              <a:rPr lang="en-US" smtClean="0"/>
              <a:t>34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26521390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D9E6F1C-62F9-4EC1-A860-BD01F6D0FB94}" type="datetimeFigureOut">
              <a:rPr lang="en-US" smtClean="0"/>
              <a:t>4/30/14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BBF15DD-31DC-4DC4-9926-68FAA99580C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1095885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D9E6F1C-62F9-4EC1-A860-BD01F6D0FB94}" type="datetimeFigureOut">
              <a:rPr lang="en-US" smtClean="0"/>
              <a:t>4/30/14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BBF15DD-31DC-4DC4-9926-68FAA99580C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4776834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D9E6F1C-62F9-4EC1-A860-BD01F6D0FB94}" type="datetimeFigureOut">
              <a:rPr lang="en-US" smtClean="0"/>
              <a:t>4/30/14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BBF15DD-31DC-4DC4-9926-68FAA99580C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6218855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D9E6F1C-62F9-4EC1-A860-BD01F6D0FB94}" type="datetimeFigureOut">
              <a:rPr lang="en-US" smtClean="0"/>
              <a:t>4/30/14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BBF15DD-31DC-4DC4-9926-68FAA99580C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2413811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D9E6F1C-62F9-4EC1-A860-BD01F6D0FB94}" type="datetimeFigureOut">
              <a:rPr lang="en-US" smtClean="0"/>
              <a:t>4/30/14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BBF15DD-31DC-4DC4-9926-68FAA99580C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8653105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D9E6F1C-62F9-4EC1-A860-BD01F6D0FB94}" type="datetimeFigureOut">
              <a:rPr lang="en-US" smtClean="0"/>
              <a:t>4/30/14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BBF15DD-31DC-4DC4-9926-68FAA99580C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8616459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D9E6F1C-62F9-4EC1-A860-BD01F6D0FB94}" type="datetimeFigureOut">
              <a:rPr lang="en-US" smtClean="0"/>
              <a:t>4/30/14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BBF15DD-31DC-4DC4-9926-68FAA99580C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2053308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D9E6F1C-62F9-4EC1-A860-BD01F6D0FB94}" type="datetimeFigureOut">
              <a:rPr lang="en-US" smtClean="0"/>
              <a:t>4/30/14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BBF15DD-31DC-4DC4-9926-68FAA99580C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7093819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D9E6F1C-62F9-4EC1-A860-BD01F6D0FB94}" type="datetimeFigureOut">
              <a:rPr lang="en-US" smtClean="0"/>
              <a:t>4/30/14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BBF15DD-31DC-4DC4-9926-68FAA99580C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1562229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D9E6F1C-62F9-4EC1-A860-BD01F6D0FB94}" type="datetimeFigureOut">
              <a:rPr lang="en-US" smtClean="0"/>
              <a:t>4/30/14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BBF15DD-31DC-4DC4-9926-68FAA99580C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5803770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D9E6F1C-62F9-4EC1-A860-BD01F6D0FB94}" type="datetimeFigureOut">
              <a:rPr lang="en-US" smtClean="0"/>
              <a:t>4/30/14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BBF15DD-31DC-4DC4-9926-68FAA99580C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2515585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1" Type="http://schemas.openxmlformats.org/officeDocument/2006/relationships/slideLayout" Target="../slideLayouts/slideLayout11.xml"/><Relationship Id="rId12" Type="http://schemas.openxmlformats.org/officeDocument/2006/relationships/theme" Target="../theme/theme1.xml"/><Relationship Id="rId1" Type="http://schemas.openxmlformats.org/officeDocument/2006/relationships/slideLayout" Target="../slideLayouts/slideLayout1.xml"/><Relationship Id="rId2" Type="http://schemas.openxmlformats.org/officeDocument/2006/relationships/slideLayout" Target="../slideLayouts/slideLayout2.xml"/><Relationship Id="rId3" Type="http://schemas.openxmlformats.org/officeDocument/2006/relationships/slideLayout" Target="../slideLayouts/slideLayout3.xml"/><Relationship Id="rId4" Type="http://schemas.openxmlformats.org/officeDocument/2006/relationships/slideLayout" Target="../slideLayouts/slideLayout4.xml"/><Relationship Id="rId5" Type="http://schemas.openxmlformats.org/officeDocument/2006/relationships/slideLayout" Target="../slideLayouts/slideLayout5.xml"/><Relationship Id="rId6" Type="http://schemas.openxmlformats.org/officeDocument/2006/relationships/slideLayout" Target="../slideLayouts/slideLayout6.xml"/><Relationship Id="rId7" Type="http://schemas.openxmlformats.org/officeDocument/2006/relationships/slideLayout" Target="../slideLayouts/slideLayout7.xml"/><Relationship Id="rId8" Type="http://schemas.openxmlformats.org/officeDocument/2006/relationships/slideLayout" Target="../slideLayouts/slideLayout8.xml"/><Relationship Id="rId9" Type="http://schemas.openxmlformats.org/officeDocument/2006/relationships/slideLayout" Target="../slideLayouts/slideLayout9.xml"/><Relationship Id="rId10" Type="http://schemas.openxmlformats.org/officeDocument/2006/relationships/slideLayout" Target="../slideLayouts/slideLayout1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D9E6F1C-62F9-4EC1-A860-BD01F6D0FB94}" type="datetimeFigureOut">
              <a:rPr lang="en-US" smtClean="0"/>
              <a:t>4/30/14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BBF15DD-31DC-4DC4-9926-68FAA99580C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3881185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Relationship Id="rId2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Relationship Id="rId2" Type="http://schemas.openxmlformats.org/officeDocument/2006/relationships/notesSlide" Target="../notesSlides/notesSlide3.xml"/><Relationship Id="rId3" Type="http://schemas.openxmlformats.org/officeDocument/2006/relationships/image" Target="../media/image1.jpeg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Relationship Id="rId2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5.xml"/><Relationship Id="rId3" Type="http://schemas.openxmlformats.org/officeDocument/2006/relationships/image" Target="../media/image2.png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7.xml"/><Relationship Id="rId3" Type="http://schemas.openxmlformats.org/officeDocument/2006/relationships/image" Target="../media/image3.png"/></Relationships>
</file>

<file path=ppt/slides/_rels/slide8.xml.rels><?xml version="1.0" encoding="UTF-8" standalone="yes"?>
<Relationships xmlns="http://schemas.openxmlformats.org/package/2006/relationships"><Relationship Id="rId11" Type="http://schemas.openxmlformats.org/officeDocument/2006/relationships/oleObject" Target="../embeddings/oleObject7.bin"/><Relationship Id="rId12" Type="http://schemas.openxmlformats.org/officeDocument/2006/relationships/oleObject" Target="../embeddings/oleObject8.bin"/><Relationship Id="rId13" Type="http://schemas.openxmlformats.org/officeDocument/2006/relationships/oleObject" Target="../embeddings/oleObject9.bin"/><Relationship Id="rId1" Type="http://schemas.openxmlformats.org/officeDocument/2006/relationships/vmlDrawing" Target="../drawings/vmlDrawing1.vml"/><Relationship Id="rId2" Type="http://schemas.openxmlformats.org/officeDocument/2006/relationships/slideLayout" Target="../slideLayouts/slideLayout2.xml"/><Relationship Id="rId3" Type="http://schemas.openxmlformats.org/officeDocument/2006/relationships/notesSlide" Target="../notesSlides/notesSlide8.xml"/><Relationship Id="rId4" Type="http://schemas.openxmlformats.org/officeDocument/2006/relationships/oleObject" Target="../embeddings/oleObject1.bin"/><Relationship Id="rId5" Type="http://schemas.openxmlformats.org/officeDocument/2006/relationships/image" Target="../media/image4.wmf"/><Relationship Id="rId6" Type="http://schemas.openxmlformats.org/officeDocument/2006/relationships/oleObject" Target="../embeddings/oleObject2.bin"/><Relationship Id="rId7" Type="http://schemas.openxmlformats.org/officeDocument/2006/relationships/oleObject" Target="../embeddings/oleObject3.bin"/><Relationship Id="rId8" Type="http://schemas.openxmlformats.org/officeDocument/2006/relationships/oleObject" Target="../embeddings/oleObject4.bin"/><Relationship Id="rId9" Type="http://schemas.openxmlformats.org/officeDocument/2006/relationships/oleObject" Target="../embeddings/oleObject5.bin"/><Relationship Id="rId10" Type="http://schemas.openxmlformats.org/officeDocument/2006/relationships/oleObject" Target="../embeddings/oleObject6.bin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9.xml"/><Relationship Id="rId3" Type="http://schemas.openxmlformats.org/officeDocument/2006/relationships/image" Target="../media/image5.jpeg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10.xml"/><Relationship Id="rId3" Type="http://schemas.openxmlformats.org/officeDocument/2006/relationships/image" Target="../media/image5.jpeg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Relationship Id="rId2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Relationship Id="rId2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14.xml"/><Relationship Id="rId4" Type="http://schemas.openxmlformats.org/officeDocument/2006/relationships/oleObject" Target="../embeddings/oleObject10.bin"/><Relationship Id="rId5" Type="http://schemas.openxmlformats.org/officeDocument/2006/relationships/image" Target="../media/image6.wmf"/><Relationship Id="rId1" Type="http://schemas.openxmlformats.org/officeDocument/2006/relationships/vmlDrawing" Target="../drawings/vmlDrawing2.vml"/><Relationship Id="rId2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16.xml"/><Relationship Id="rId4" Type="http://schemas.openxmlformats.org/officeDocument/2006/relationships/oleObject" Target="../embeddings/oleObject11.bin"/><Relationship Id="rId5" Type="http://schemas.openxmlformats.org/officeDocument/2006/relationships/image" Target="../media/image4.wmf"/><Relationship Id="rId6" Type="http://schemas.openxmlformats.org/officeDocument/2006/relationships/oleObject" Target="../embeddings/oleObject12.bin"/><Relationship Id="rId7" Type="http://schemas.openxmlformats.org/officeDocument/2006/relationships/oleObject" Target="../embeddings/oleObject13.bin"/><Relationship Id="rId8" Type="http://schemas.openxmlformats.org/officeDocument/2006/relationships/oleObject" Target="../embeddings/oleObject14.bin"/><Relationship Id="rId1" Type="http://schemas.openxmlformats.org/officeDocument/2006/relationships/vmlDrawing" Target="../drawings/vmlDrawing3.vml"/><Relationship Id="rId2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18.xml"/><Relationship Id="rId4" Type="http://schemas.openxmlformats.org/officeDocument/2006/relationships/oleObject" Target="../embeddings/oleObject15.bin"/><Relationship Id="rId5" Type="http://schemas.openxmlformats.org/officeDocument/2006/relationships/image" Target="../media/image4.wmf"/><Relationship Id="rId6" Type="http://schemas.openxmlformats.org/officeDocument/2006/relationships/oleObject" Target="../embeddings/oleObject16.bin"/><Relationship Id="rId7" Type="http://schemas.openxmlformats.org/officeDocument/2006/relationships/oleObject" Target="../embeddings/oleObject17.bin"/><Relationship Id="rId8" Type="http://schemas.openxmlformats.org/officeDocument/2006/relationships/oleObject" Target="../embeddings/oleObject18.bin"/><Relationship Id="rId9" Type="http://schemas.openxmlformats.org/officeDocument/2006/relationships/oleObject" Target="../embeddings/oleObject19.bin"/><Relationship Id="rId10" Type="http://schemas.openxmlformats.org/officeDocument/2006/relationships/oleObject" Target="../embeddings/oleObject20.bin"/><Relationship Id="rId1" Type="http://schemas.openxmlformats.org/officeDocument/2006/relationships/vmlDrawing" Target="../drawings/vmlDrawing4.vml"/><Relationship Id="rId2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19.xml"/><Relationship Id="rId4" Type="http://schemas.openxmlformats.org/officeDocument/2006/relationships/oleObject" Target="../embeddings/oleObject21.bin"/><Relationship Id="rId5" Type="http://schemas.openxmlformats.org/officeDocument/2006/relationships/image" Target="../media/image4.wmf"/><Relationship Id="rId6" Type="http://schemas.openxmlformats.org/officeDocument/2006/relationships/oleObject" Target="../embeddings/oleObject22.bin"/><Relationship Id="rId7" Type="http://schemas.openxmlformats.org/officeDocument/2006/relationships/oleObject" Target="../embeddings/oleObject23.bin"/><Relationship Id="rId8" Type="http://schemas.openxmlformats.org/officeDocument/2006/relationships/oleObject" Target="../embeddings/oleObject24.bin"/><Relationship Id="rId9" Type="http://schemas.openxmlformats.org/officeDocument/2006/relationships/oleObject" Target="../embeddings/oleObject25.bin"/><Relationship Id="rId10" Type="http://schemas.openxmlformats.org/officeDocument/2006/relationships/oleObject" Target="../embeddings/oleObject26.bin"/><Relationship Id="rId1" Type="http://schemas.openxmlformats.org/officeDocument/2006/relationships/vmlDrawing" Target="../drawings/vmlDrawing5.vml"/><Relationship Id="rId2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20.xml"/><Relationship Id="rId4" Type="http://schemas.openxmlformats.org/officeDocument/2006/relationships/oleObject" Target="../embeddings/oleObject27.bin"/><Relationship Id="rId5" Type="http://schemas.openxmlformats.org/officeDocument/2006/relationships/image" Target="../media/image4.wmf"/><Relationship Id="rId6" Type="http://schemas.openxmlformats.org/officeDocument/2006/relationships/oleObject" Target="../embeddings/oleObject28.bin"/><Relationship Id="rId7" Type="http://schemas.openxmlformats.org/officeDocument/2006/relationships/oleObject" Target="../embeddings/oleObject29.bin"/><Relationship Id="rId8" Type="http://schemas.openxmlformats.org/officeDocument/2006/relationships/oleObject" Target="../embeddings/oleObject30.bin"/><Relationship Id="rId9" Type="http://schemas.openxmlformats.org/officeDocument/2006/relationships/oleObject" Target="../embeddings/oleObject31.bin"/><Relationship Id="rId10" Type="http://schemas.openxmlformats.org/officeDocument/2006/relationships/oleObject" Target="../embeddings/oleObject32.bin"/><Relationship Id="rId1" Type="http://schemas.openxmlformats.org/officeDocument/2006/relationships/vmlDrawing" Target="../drawings/vmlDrawing6.vml"/><Relationship Id="rId2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21.xml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22.xml"/><Relationship Id="rId4" Type="http://schemas.openxmlformats.org/officeDocument/2006/relationships/oleObject" Target="../embeddings/oleObject33.bin"/><Relationship Id="rId5" Type="http://schemas.openxmlformats.org/officeDocument/2006/relationships/image" Target="../media/image4.wmf"/><Relationship Id="rId6" Type="http://schemas.openxmlformats.org/officeDocument/2006/relationships/oleObject" Target="../embeddings/oleObject34.bin"/><Relationship Id="rId7" Type="http://schemas.openxmlformats.org/officeDocument/2006/relationships/oleObject" Target="../embeddings/oleObject35.bin"/><Relationship Id="rId8" Type="http://schemas.openxmlformats.org/officeDocument/2006/relationships/oleObject" Target="../embeddings/oleObject36.bin"/><Relationship Id="rId9" Type="http://schemas.openxmlformats.org/officeDocument/2006/relationships/oleObject" Target="../embeddings/oleObject37.bin"/><Relationship Id="rId10" Type="http://schemas.openxmlformats.org/officeDocument/2006/relationships/oleObject" Target="../embeddings/oleObject38.bin"/><Relationship Id="rId1" Type="http://schemas.openxmlformats.org/officeDocument/2006/relationships/vmlDrawing" Target="../drawings/vmlDrawing7.vml"/><Relationship Id="rId2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23.xml"/><Relationship Id="rId4" Type="http://schemas.openxmlformats.org/officeDocument/2006/relationships/oleObject" Target="../embeddings/oleObject39.bin"/><Relationship Id="rId5" Type="http://schemas.openxmlformats.org/officeDocument/2006/relationships/image" Target="../media/image4.wmf"/><Relationship Id="rId6" Type="http://schemas.openxmlformats.org/officeDocument/2006/relationships/oleObject" Target="../embeddings/oleObject40.bin"/><Relationship Id="rId1" Type="http://schemas.openxmlformats.org/officeDocument/2006/relationships/vmlDrawing" Target="../drawings/vmlDrawing8.vml"/><Relationship Id="rId2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24.xml"/></Relationships>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25.xml"/></Relationships>
</file>

<file path=ppt/slides/_rels/slide2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26.xml"/></Relationships>
</file>

<file path=ppt/slides/_rels/slide2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27.xml"/><Relationship Id="rId3" Type="http://schemas.openxmlformats.org/officeDocument/2006/relationships/image" Target="../media/image7.png"/></Relationships>
</file>

<file path=ppt/slides/_rels/slide2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28.xml"/><Relationship Id="rId3" Type="http://schemas.openxmlformats.org/officeDocument/2006/relationships/image" Target="../media/image7.png"/></Relationships>
</file>

<file path=ppt/slides/_rels/slide2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29.xml"/></Relationships>
</file>

<file path=ppt/slides/_rels/slide3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30.xml"/></Relationships>
</file>

<file path=ppt/slides/_rels/slide3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31.xml"/></Relationships>
</file>

<file path=ppt/slides/_rels/slide3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Relationship Id="rId2" Type="http://schemas.openxmlformats.org/officeDocument/2006/relationships/notesSlide" Target="../notesSlides/notesSlide32.xml"/></Relationships>
</file>

<file path=ppt/slides/_rels/slide3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4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33.xml"/><Relationship Id="rId4" Type="http://schemas.openxmlformats.org/officeDocument/2006/relationships/oleObject" Target="../embeddings/oleObject41.bin"/><Relationship Id="rId5" Type="http://schemas.openxmlformats.org/officeDocument/2006/relationships/image" Target="../media/image8.wmf"/><Relationship Id="rId6" Type="http://schemas.openxmlformats.org/officeDocument/2006/relationships/image" Target="../media/image9.png"/><Relationship Id="rId7" Type="http://schemas.openxmlformats.org/officeDocument/2006/relationships/image" Target="../media/image10.png"/><Relationship Id="rId1" Type="http://schemas.openxmlformats.org/officeDocument/2006/relationships/vmlDrawing" Target="../drawings/vmlDrawing9.vml"/><Relationship Id="rId2" Type="http://schemas.openxmlformats.org/officeDocument/2006/relationships/slideLayout" Target="../slideLayouts/slideLayout2.xml"/></Relationships>
</file>

<file path=ppt/slides/_rels/slide35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42.bin"/><Relationship Id="rId4" Type="http://schemas.openxmlformats.org/officeDocument/2006/relationships/image" Target="../media/image8.wmf"/><Relationship Id="rId1" Type="http://schemas.openxmlformats.org/officeDocument/2006/relationships/vmlDrawing" Target="../drawings/vmlDrawing10.vml"/><Relationship Id="rId2" Type="http://schemas.openxmlformats.org/officeDocument/2006/relationships/slideLayout" Target="../slideLayouts/slideLayout2.xml"/></Relationships>
</file>

<file path=ppt/slides/_rels/slide36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43.bin"/><Relationship Id="rId4" Type="http://schemas.openxmlformats.org/officeDocument/2006/relationships/image" Target="../media/image8.wmf"/><Relationship Id="rId1" Type="http://schemas.openxmlformats.org/officeDocument/2006/relationships/vmlDrawing" Target="../drawings/vmlDrawing11.vml"/><Relationship Id="rId2" Type="http://schemas.openxmlformats.org/officeDocument/2006/relationships/slideLayout" Target="../slideLayouts/slideLayout2.xml"/></Relationships>
</file>

<file path=ppt/slides/_rels/slide37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44.bin"/><Relationship Id="rId4" Type="http://schemas.openxmlformats.org/officeDocument/2006/relationships/image" Target="../media/image8.wmf"/><Relationship Id="rId1" Type="http://schemas.openxmlformats.org/officeDocument/2006/relationships/vmlDrawing" Target="../drawings/vmlDrawing12.vml"/><Relationship Id="rId2" Type="http://schemas.openxmlformats.org/officeDocument/2006/relationships/slideLayout" Target="../slideLayouts/slideLayout2.xml"/></Relationships>
</file>

<file path=ppt/slides/_rels/slide38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45.bin"/><Relationship Id="rId4" Type="http://schemas.openxmlformats.org/officeDocument/2006/relationships/image" Target="../media/image8.wmf"/><Relationship Id="rId1" Type="http://schemas.openxmlformats.org/officeDocument/2006/relationships/vmlDrawing" Target="../drawings/vmlDrawing13.vml"/><Relationship Id="rId2" Type="http://schemas.openxmlformats.org/officeDocument/2006/relationships/slideLayout" Target="../slideLayouts/slideLayout2.xml"/></Relationships>
</file>

<file path=ppt/slides/_rels/slide39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46.bin"/><Relationship Id="rId4" Type="http://schemas.openxmlformats.org/officeDocument/2006/relationships/image" Target="../media/image8.wmf"/><Relationship Id="rId1" Type="http://schemas.openxmlformats.org/officeDocument/2006/relationships/vmlDrawing" Target="../drawings/vmlDrawing14.vml"/><Relationship Id="rId2" Type="http://schemas.openxmlformats.org/officeDocument/2006/relationships/slideLayout" Target="../slideLayouts/slideLayout2.xml"/></Relationships>
</file>

<file path=ppt/slides/_rels/slide40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47.bin"/><Relationship Id="rId4" Type="http://schemas.openxmlformats.org/officeDocument/2006/relationships/image" Target="../media/image8.wmf"/><Relationship Id="rId5" Type="http://schemas.openxmlformats.org/officeDocument/2006/relationships/image" Target="../media/image9.png"/><Relationship Id="rId1" Type="http://schemas.openxmlformats.org/officeDocument/2006/relationships/vmlDrawing" Target="../drawings/vmlDrawing15.vml"/><Relationship Id="rId2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Data Link Layer</a:t>
            </a:r>
          </a:p>
        </p:txBody>
      </p:sp>
      <p:sp>
        <p:nvSpPr>
          <p:cNvPr id="5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r>
              <a:rPr lang="en-US"/>
              <a:t>5-</a:t>
            </a:r>
            <a:fld id="{B1372AC3-3096-42D1-813D-5F94D04AD581}" type="slidenum">
              <a:rPr lang="en-US"/>
              <a:pPr/>
              <a:t>1</a:t>
            </a:fld>
            <a:endParaRPr lang="en-US"/>
          </a:p>
        </p:txBody>
      </p:sp>
      <p:sp>
        <p:nvSpPr>
          <p:cNvPr id="211970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 </a:t>
            </a:r>
            <a:r>
              <a:rPr lang="en-US" dirty="0" smtClean="0"/>
              <a:t>Review of </a:t>
            </a:r>
            <a:r>
              <a:rPr lang="en-US" dirty="0"/>
              <a:t>MAC protocols</a:t>
            </a:r>
          </a:p>
        </p:txBody>
      </p:sp>
      <p:sp>
        <p:nvSpPr>
          <p:cNvPr id="211971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533400" y="1600200"/>
            <a:ext cx="7772400" cy="4906963"/>
          </a:xfrm>
        </p:spPr>
        <p:txBody>
          <a:bodyPr/>
          <a:lstStyle/>
          <a:p>
            <a:r>
              <a:rPr lang="en-US" sz="2400" i="1">
                <a:solidFill>
                  <a:srgbClr val="FF0000"/>
                </a:solidFill>
              </a:rPr>
              <a:t>channel partitioning,</a:t>
            </a:r>
            <a:r>
              <a:rPr lang="en-US" sz="2400"/>
              <a:t> by time, frequency or code</a:t>
            </a:r>
          </a:p>
          <a:p>
            <a:pPr lvl="1"/>
            <a:r>
              <a:rPr lang="en-US" sz="2000"/>
              <a:t>Time Division, Frequency Division</a:t>
            </a:r>
          </a:p>
          <a:p>
            <a:r>
              <a:rPr lang="en-US" sz="2400" i="1">
                <a:solidFill>
                  <a:srgbClr val="FF0000"/>
                </a:solidFill>
              </a:rPr>
              <a:t>random access </a:t>
            </a:r>
            <a:r>
              <a:rPr lang="en-US" sz="2400"/>
              <a:t>(dynamic), </a:t>
            </a:r>
          </a:p>
          <a:p>
            <a:pPr lvl="1"/>
            <a:r>
              <a:rPr lang="en-US" sz="2000"/>
              <a:t>ALOHA, S-ALOHA, CSMA, CSMA/CD</a:t>
            </a:r>
          </a:p>
          <a:p>
            <a:pPr lvl="1"/>
            <a:r>
              <a:rPr lang="en-US" sz="2000"/>
              <a:t>carrier sensing: easy in some technologies (wire), hard in others (wireless)</a:t>
            </a:r>
          </a:p>
          <a:p>
            <a:pPr lvl="1"/>
            <a:r>
              <a:rPr lang="en-US" sz="2000"/>
              <a:t>CSMA/CD used in Ethernet</a:t>
            </a:r>
          </a:p>
          <a:p>
            <a:pPr lvl="1"/>
            <a:r>
              <a:rPr lang="en-US" sz="2000"/>
              <a:t>CSMA/CA used in 802.11</a:t>
            </a:r>
          </a:p>
          <a:p>
            <a:r>
              <a:rPr lang="en-US" sz="2400" i="1">
                <a:solidFill>
                  <a:srgbClr val="FF0000"/>
                </a:solidFill>
              </a:rPr>
              <a:t>taking turns</a:t>
            </a:r>
          </a:p>
          <a:p>
            <a:pPr lvl="1"/>
            <a:r>
              <a:rPr lang="en-US" sz="2000"/>
              <a:t>polling from central site, token passing</a:t>
            </a:r>
          </a:p>
          <a:p>
            <a:pPr lvl="1"/>
            <a:r>
              <a:rPr lang="en-US" sz="2000"/>
              <a:t>Bluetooth, FDDI, IBM Token Ring </a:t>
            </a:r>
          </a:p>
        </p:txBody>
      </p:sp>
    </p:spTree>
    <p:extLst>
      <p:ext uri="{BB962C8B-B14F-4D97-AF65-F5344CB8AC3E}">
        <p14:creationId xmlns:p14="http://schemas.microsoft.com/office/powerpoint/2010/main" val="3313452077"/>
      </p:ext>
    </p:extLst>
  </p:cSld>
  <p:clrMapOvr>
    <a:masterClrMapping/>
  </p:clrMapOvr>
  <p:timing>
    <p:tnLst>
      <p:par>
        <p:cTn xmlns:p14="http://schemas.microsoft.com/office/powerpoint/2010/main"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Data Link Layer</a:t>
            </a:r>
          </a:p>
        </p:txBody>
      </p:sp>
      <p:sp>
        <p:nvSpPr>
          <p:cNvPr id="6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r>
              <a:rPr lang="en-US"/>
              <a:t>5-</a:t>
            </a:r>
            <a:fld id="{E67C0BAB-74A4-4F8F-BA3D-0D5D7F10AAF5}" type="slidenum">
              <a:rPr lang="en-US"/>
              <a:pPr/>
              <a:t>2</a:t>
            </a:fld>
            <a:endParaRPr lang="en-US"/>
          </a:p>
        </p:txBody>
      </p:sp>
      <p:sp>
        <p:nvSpPr>
          <p:cNvPr id="311298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Slotted ALOHA</a:t>
            </a:r>
          </a:p>
        </p:txBody>
      </p:sp>
      <p:sp>
        <p:nvSpPr>
          <p:cNvPr id="311299" name="Rectangle 3"/>
          <p:cNvSpPr>
            <a:spLocks noGrp="1" noChangeArrowheads="1"/>
          </p:cNvSpPr>
          <p:nvPr>
            <p:ph type="body" sz="half" idx="1"/>
          </p:nvPr>
        </p:nvSpPr>
        <p:spPr>
          <a:xfrm>
            <a:off x="354013" y="1600200"/>
            <a:ext cx="3989387" cy="4648200"/>
          </a:xfrm>
        </p:spPr>
        <p:txBody>
          <a:bodyPr/>
          <a:lstStyle/>
          <a:p>
            <a:pPr>
              <a:lnSpc>
                <a:spcPct val="90000"/>
              </a:lnSpc>
              <a:buFont typeface="Wingdings" pitchFamily="2" charset="2"/>
              <a:buNone/>
            </a:pPr>
            <a:r>
              <a:rPr lang="en-US" sz="2400" u="sng" dirty="0">
                <a:solidFill>
                  <a:srgbClr val="FF0000"/>
                </a:solidFill>
              </a:rPr>
              <a:t>Assumptions:</a:t>
            </a:r>
            <a:endParaRPr lang="en-US" sz="2400" dirty="0"/>
          </a:p>
          <a:p>
            <a:pPr>
              <a:lnSpc>
                <a:spcPct val="90000"/>
              </a:lnSpc>
            </a:pPr>
            <a:r>
              <a:rPr lang="en-US" sz="2400" dirty="0"/>
              <a:t>all frames same size</a:t>
            </a:r>
          </a:p>
          <a:p>
            <a:pPr>
              <a:lnSpc>
                <a:spcPct val="90000"/>
              </a:lnSpc>
            </a:pPr>
            <a:r>
              <a:rPr lang="en-US" sz="2400" dirty="0"/>
              <a:t>time divided into equal size slots (time to transmit 1 frame)</a:t>
            </a:r>
          </a:p>
          <a:p>
            <a:pPr>
              <a:lnSpc>
                <a:spcPct val="90000"/>
              </a:lnSpc>
            </a:pPr>
            <a:r>
              <a:rPr lang="en-US" sz="2400" dirty="0"/>
              <a:t>nodes start to transmit only slot beginning </a:t>
            </a:r>
          </a:p>
          <a:p>
            <a:pPr>
              <a:lnSpc>
                <a:spcPct val="90000"/>
              </a:lnSpc>
            </a:pPr>
            <a:r>
              <a:rPr lang="en-US" sz="2400" dirty="0"/>
              <a:t>nodes are synchronized</a:t>
            </a:r>
          </a:p>
          <a:p>
            <a:pPr>
              <a:lnSpc>
                <a:spcPct val="90000"/>
              </a:lnSpc>
            </a:pPr>
            <a:r>
              <a:rPr lang="en-US" sz="2400" dirty="0"/>
              <a:t>if 2 or more nodes transmit in slot, all nodes detect collision</a:t>
            </a:r>
          </a:p>
        </p:txBody>
      </p:sp>
      <p:sp>
        <p:nvSpPr>
          <p:cNvPr id="311300" name="Rectangle 4"/>
          <p:cNvSpPr>
            <a:spLocks noGrp="1" noChangeArrowheads="1"/>
          </p:cNvSpPr>
          <p:nvPr>
            <p:ph type="body" sz="half" idx="2"/>
          </p:nvPr>
        </p:nvSpPr>
        <p:spPr>
          <a:xfrm>
            <a:off x="4495800" y="1600200"/>
            <a:ext cx="4332288" cy="4648200"/>
          </a:xfrm>
        </p:spPr>
        <p:txBody>
          <a:bodyPr/>
          <a:lstStyle/>
          <a:p>
            <a:pPr>
              <a:lnSpc>
                <a:spcPct val="90000"/>
              </a:lnSpc>
              <a:buFont typeface="Wingdings" pitchFamily="2" charset="2"/>
              <a:buNone/>
            </a:pPr>
            <a:r>
              <a:rPr lang="en-US" sz="2400" u="sng">
                <a:solidFill>
                  <a:srgbClr val="FF0000"/>
                </a:solidFill>
              </a:rPr>
              <a:t>Operation:</a:t>
            </a:r>
            <a:endParaRPr lang="en-US" sz="2400"/>
          </a:p>
          <a:p>
            <a:pPr>
              <a:lnSpc>
                <a:spcPct val="90000"/>
              </a:lnSpc>
            </a:pPr>
            <a:r>
              <a:rPr lang="en-US" sz="2400"/>
              <a:t>when node obtains fresh frame, transmits in next slot</a:t>
            </a:r>
          </a:p>
          <a:p>
            <a:pPr lvl="1">
              <a:lnSpc>
                <a:spcPct val="90000"/>
              </a:lnSpc>
            </a:pPr>
            <a:r>
              <a:rPr lang="en-US" i="1"/>
              <a:t>if no collision:</a:t>
            </a:r>
            <a:r>
              <a:rPr lang="en-US"/>
              <a:t> node can send new frame in next slot</a:t>
            </a:r>
          </a:p>
          <a:p>
            <a:pPr lvl="1">
              <a:lnSpc>
                <a:spcPct val="90000"/>
              </a:lnSpc>
            </a:pPr>
            <a:r>
              <a:rPr lang="en-US" i="1"/>
              <a:t>if collision:</a:t>
            </a:r>
            <a:r>
              <a:rPr lang="en-US"/>
              <a:t> node retransmits frame in each subsequent slot with prob. p until success</a:t>
            </a:r>
          </a:p>
        </p:txBody>
      </p:sp>
    </p:spTree>
    <p:extLst>
      <p:ext uri="{BB962C8B-B14F-4D97-AF65-F5344CB8AC3E}">
        <p14:creationId xmlns:p14="http://schemas.microsoft.com/office/powerpoint/2010/main" val="2998909301"/>
      </p:ext>
    </p:extLst>
  </p:cSld>
  <p:clrMapOvr>
    <a:masterClrMapping/>
  </p:clrMapOvr>
  <p:timing>
    <p:tnLst>
      <p:par>
        <p:cTn xmlns:p14="http://schemas.microsoft.com/office/powerpoint/2010/main"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130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11300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Data Link Layer</a:t>
            </a: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r>
              <a:rPr lang="en-US"/>
              <a:t>5-</a:t>
            </a:r>
            <a:fld id="{8777FDA0-CE6D-4DE2-A776-3C8913B67289}" type="slidenum">
              <a:rPr lang="en-US"/>
              <a:pPr/>
              <a:t>3</a:t>
            </a:fld>
            <a:endParaRPr lang="en-US"/>
          </a:p>
        </p:txBody>
      </p:sp>
      <p:sp>
        <p:nvSpPr>
          <p:cNvPr id="312322" name="Rectangle 2"/>
          <p:cNvSpPr>
            <a:spLocks noGrp="1" noChangeArrowheads="1"/>
          </p:cNvSpPr>
          <p:nvPr>
            <p:ph type="title"/>
          </p:nvPr>
        </p:nvSpPr>
        <p:spPr>
          <a:xfrm>
            <a:off x="292100" y="0"/>
            <a:ext cx="7772400" cy="1143000"/>
          </a:xfrm>
        </p:spPr>
        <p:txBody>
          <a:bodyPr/>
          <a:lstStyle/>
          <a:p>
            <a:r>
              <a:rPr lang="en-US"/>
              <a:t>Slotted ALOHA</a:t>
            </a:r>
          </a:p>
        </p:txBody>
      </p:sp>
      <p:sp>
        <p:nvSpPr>
          <p:cNvPr id="312323" name="Rectangle 3"/>
          <p:cNvSpPr>
            <a:spLocks noGrp="1" noChangeArrowheads="1"/>
          </p:cNvSpPr>
          <p:nvPr>
            <p:ph type="body" sz="half" idx="1"/>
          </p:nvPr>
        </p:nvSpPr>
        <p:spPr>
          <a:xfrm>
            <a:off x="533400" y="3255963"/>
            <a:ext cx="3810000" cy="3203575"/>
          </a:xfrm>
        </p:spPr>
        <p:txBody>
          <a:bodyPr>
            <a:normAutofit fontScale="85000" lnSpcReduction="10000"/>
          </a:bodyPr>
          <a:lstStyle/>
          <a:p>
            <a:pPr>
              <a:buFont typeface="Wingdings" pitchFamily="2" charset="2"/>
              <a:buNone/>
            </a:pPr>
            <a:r>
              <a:rPr lang="en-US" sz="2400" u="sng" dirty="0">
                <a:solidFill>
                  <a:srgbClr val="FF0000"/>
                </a:solidFill>
              </a:rPr>
              <a:t>Pros</a:t>
            </a:r>
            <a:endParaRPr lang="en-US" sz="2400" dirty="0"/>
          </a:p>
          <a:p>
            <a:r>
              <a:rPr lang="en-US" sz="2400" dirty="0"/>
              <a:t>single active node can continuously transmit at full rate of channel</a:t>
            </a:r>
          </a:p>
          <a:p>
            <a:r>
              <a:rPr lang="en-US" sz="2400" dirty="0"/>
              <a:t>highly decentralized: only slots in nodes need to be in </a:t>
            </a:r>
            <a:r>
              <a:rPr lang="en-US" sz="2400" dirty="0" smtClean="0"/>
              <a:t>sync</a:t>
            </a:r>
          </a:p>
          <a:p>
            <a:r>
              <a:rPr lang="en-US" sz="2400" dirty="0"/>
              <a:t>nodes may be able to detect collision in less than time to transmit </a:t>
            </a:r>
            <a:r>
              <a:rPr lang="en-US" sz="2400" dirty="0" smtClean="0"/>
              <a:t>packet</a:t>
            </a:r>
            <a:endParaRPr lang="en-US" sz="2400" dirty="0"/>
          </a:p>
          <a:p>
            <a:r>
              <a:rPr lang="en-US" sz="2400" dirty="0"/>
              <a:t>simple</a:t>
            </a:r>
          </a:p>
          <a:p>
            <a:endParaRPr lang="en-US" sz="2400" dirty="0"/>
          </a:p>
        </p:txBody>
      </p:sp>
      <p:sp>
        <p:nvSpPr>
          <p:cNvPr id="312324" name="Rectangle 4"/>
          <p:cNvSpPr>
            <a:spLocks noGrp="1" noChangeArrowheads="1"/>
          </p:cNvSpPr>
          <p:nvPr>
            <p:ph type="body" sz="half" idx="2"/>
          </p:nvPr>
        </p:nvSpPr>
        <p:spPr>
          <a:xfrm>
            <a:off x="4495800" y="3255963"/>
            <a:ext cx="3810000" cy="3200400"/>
          </a:xfrm>
        </p:spPr>
        <p:txBody>
          <a:bodyPr/>
          <a:lstStyle/>
          <a:p>
            <a:pPr>
              <a:lnSpc>
                <a:spcPct val="90000"/>
              </a:lnSpc>
              <a:buFont typeface="Wingdings" pitchFamily="2" charset="2"/>
              <a:buNone/>
            </a:pPr>
            <a:r>
              <a:rPr lang="en-US" sz="2400" u="sng" dirty="0">
                <a:solidFill>
                  <a:srgbClr val="FF0000"/>
                </a:solidFill>
              </a:rPr>
              <a:t>Cons</a:t>
            </a:r>
            <a:endParaRPr lang="en-US" sz="2400" dirty="0"/>
          </a:p>
          <a:p>
            <a:pPr>
              <a:lnSpc>
                <a:spcPct val="90000"/>
              </a:lnSpc>
            </a:pPr>
            <a:r>
              <a:rPr lang="en-US" sz="2400" dirty="0"/>
              <a:t>collisions, wasting slots</a:t>
            </a:r>
          </a:p>
          <a:p>
            <a:pPr>
              <a:lnSpc>
                <a:spcPct val="90000"/>
              </a:lnSpc>
            </a:pPr>
            <a:r>
              <a:rPr lang="en-US" sz="2400" dirty="0"/>
              <a:t>idle slots</a:t>
            </a:r>
          </a:p>
          <a:p>
            <a:pPr>
              <a:lnSpc>
                <a:spcPct val="90000"/>
              </a:lnSpc>
            </a:pPr>
            <a:r>
              <a:rPr lang="en-US" sz="2400" dirty="0" smtClean="0"/>
              <a:t>clock </a:t>
            </a:r>
            <a:r>
              <a:rPr lang="en-US" sz="2400" dirty="0"/>
              <a:t>synchronization</a:t>
            </a:r>
          </a:p>
        </p:txBody>
      </p:sp>
      <p:pic>
        <p:nvPicPr>
          <p:cNvPr id="312328" name="Picture 8" descr="5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3400" y="1143000"/>
            <a:ext cx="8089900" cy="195421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303890722"/>
      </p:ext>
    </p:extLst>
  </p:cSld>
  <p:clrMapOvr>
    <a:masterClrMapping/>
  </p:clrMapOvr>
  <p:timing>
    <p:tnLst>
      <p:par>
        <p:cTn xmlns:p14="http://schemas.microsoft.com/office/powerpoint/2010/main"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232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232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232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232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12324" grpId="0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Data Link Layer</a:t>
            </a:r>
          </a:p>
        </p:txBody>
      </p:sp>
      <p:sp>
        <p:nvSpPr>
          <p:cNvPr id="9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r>
              <a:rPr lang="en-US"/>
              <a:t>5-</a:t>
            </a:r>
            <a:fld id="{7C0DAE66-A614-48DA-961B-5724020852BC}" type="slidenum">
              <a:rPr lang="en-US"/>
              <a:pPr/>
              <a:t>4</a:t>
            </a:fld>
            <a:endParaRPr lang="en-US"/>
          </a:p>
        </p:txBody>
      </p:sp>
      <p:sp>
        <p:nvSpPr>
          <p:cNvPr id="177154" name="Rectangle 2"/>
          <p:cNvSpPr>
            <a:spLocks noGrp="1" noChangeArrowheads="1"/>
          </p:cNvSpPr>
          <p:nvPr>
            <p:ph type="title"/>
          </p:nvPr>
        </p:nvSpPr>
        <p:spPr>
          <a:xfrm>
            <a:off x="0" y="0"/>
            <a:ext cx="7772400" cy="1143000"/>
          </a:xfrm>
        </p:spPr>
        <p:txBody>
          <a:bodyPr/>
          <a:lstStyle/>
          <a:p>
            <a:r>
              <a:rPr lang="en-US"/>
              <a:t>Slotted Aloha efficiency</a:t>
            </a:r>
          </a:p>
        </p:txBody>
      </p:sp>
      <p:sp>
        <p:nvSpPr>
          <p:cNvPr id="177155" name="Rectangle 3"/>
          <p:cNvSpPr>
            <a:spLocks noGrp="1" noChangeArrowheads="1"/>
          </p:cNvSpPr>
          <p:nvPr>
            <p:ph type="body" sz="half" idx="1"/>
          </p:nvPr>
        </p:nvSpPr>
        <p:spPr>
          <a:xfrm>
            <a:off x="361950" y="2986088"/>
            <a:ext cx="3810000" cy="3128962"/>
          </a:xfrm>
        </p:spPr>
        <p:txBody>
          <a:bodyPr/>
          <a:lstStyle/>
          <a:p>
            <a:r>
              <a:rPr lang="en-US" sz="2000" i="1"/>
              <a:t>suppose:</a:t>
            </a:r>
            <a:r>
              <a:rPr lang="en-US" sz="2000"/>
              <a:t> N nodes with many frames to send, each transmits in slot with probability </a:t>
            </a:r>
            <a:r>
              <a:rPr lang="en-US" sz="2000" i="1"/>
              <a:t>p</a:t>
            </a:r>
          </a:p>
          <a:p>
            <a:r>
              <a:rPr lang="en-US" sz="2000"/>
              <a:t>prob that given node has success in a slot  = p(1-p)</a:t>
            </a:r>
            <a:r>
              <a:rPr lang="en-US" sz="2000" b="1" baseline="30000"/>
              <a:t>N-1</a:t>
            </a:r>
          </a:p>
          <a:p>
            <a:r>
              <a:rPr lang="en-US" sz="2000"/>
              <a:t>prob that </a:t>
            </a:r>
            <a:r>
              <a:rPr lang="en-US" sz="2000" i="1"/>
              <a:t>any</a:t>
            </a:r>
            <a:r>
              <a:rPr lang="en-US" sz="2000"/>
              <a:t> node has a success = Np(1-p)</a:t>
            </a:r>
            <a:r>
              <a:rPr lang="en-US" sz="2000" b="1" baseline="30000"/>
              <a:t>N-1</a:t>
            </a:r>
            <a:endParaRPr lang="en-US" sz="2000" i="1"/>
          </a:p>
        </p:txBody>
      </p:sp>
      <p:sp>
        <p:nvSpPr>
          <p:cNvPr id="177159" name="Rectangle 7"/>
          <p:cNvSpPr>
            <a:spLocks noGrp="1" noChangeArrowheads="1"/>
          </p:cNvSpPr>
          <p:nvPr>
            <p:ph type="body" sz="half" idx="2"/>
          </p:nvPr>
        </p:nvSpPr>
        <p:spPr>
          <a:xfrm>
            <a:off x="4978400" y="1470025"/>
            <a:ext cx="3810000" cy="3238500"/>
          </a:xfrm>
        </p:spPr>
        <p:txBody>
          <a:bodyPr/>
          <a:lstStyle/>
          <a:p>
            <a:r>
              <a:rPr lang="en-US" sz="2000"/>
              <a:t>max efficiency: find p* that maximizes </a:t>
            </a:r>
            <a:br>
              <a:rPr lang="en-US" sz="2000"/>
            </a:br>
            <a:r>
              <a:rPr lang="en-US" sz="2000"/>
              <a:t>Np(1-p)</a:t>
            </a:r>
            <a:r>
              <a:rPr lang="en-US" sz="2000" b="1" baseline="30000"/>
              <a:t>N-1</a:t>
            </a:r>
          </a:p>
          <a:p>
            <a:r>
              <a:rPr lang="en-US" sz="2000"/>
              <a:t>for many nodes, take limit of Np*(1-p*)</a:t>
            </a:r>
            <a:r>
              <a:rPr lang="en-US" sz="2000" b="1" baseline="30000"/>
              <a:t>N-1 </a:t>
            </a:r>
            <a:r>
              <a:rPr lang="en-US" sz="2000"/>
              <a:t>as N goes to infinity, gives:</a:t>
            </a:r>
          </a:p>
          <a:p>
            <a:pPr>
              <a:buFont typeface="Wingdings" pitchFamily="2" charset="2"/>
              <a:buNone/>
            </a:pPr>
            <a:r>
              <a:rPr lang="en-US" sz="2000"/>
              <a:t>Max efficiency = 1/e = .37</a:t>
            </a:r>
            <a:endParaRPr lang="en-US" sz="2000" b="1" baseline="30000"/>
          </a:p>
        </p:txBody>
      </p:sp>
      <p:sp>
        <p:nvSpPr>
          <p:cNvPr id="177161" name="Text Box 9"/>
          <p:cNvSpPr txBox="1">
            <a:spLocks noChangeArrowheads="1"/>
          </p:cNvSpPr>
          <p:nvPr/>
        </p:nvSpPr>
        <p:spPr bwMode="auto">
          <a:xfrm>
            <a:off x="361950" y="1143000"/>
            <a:ext cx="4171950" cy="1577975"/>
          </a:xfrm>
          <a:prstGeom prst="rect">
            <a:avLst/>
          </a:prstGeom>
          <a:noFill/>
          <a:ln w="25400">
            <a:solidFill>
              <a:srgbClr val="FF0000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r>
              <a:rPr lang="en-US" sz="2400" i="0">
                <a:solidFill>
                  <a:srgbClr val="FF0000"/>
                </a:solidFill>
              </a:rPr>
              <a:t>Efficiency</a:t>
            </a:r>
            <a:r>
              <a:rPr lang="en-US" sz="2400" i="0"/>
              <a:t> : long-run </a:t>
            </a:r>
            <a:br>
              <a:rPr lang="en-US" sz="2400" i="0"/>
            </a:br>
            <a:r>
              <a:rPr lang="en-US" sz="2400" i="0"/>
              <a:t>fraction of successful slots </a:t>
            </a:r>
            <a:br>
              <a:rPr lang="en-US" sz="2400" i="0"/>
            </a:br>
            <a:r>
              <a:rPr lang="en-US" sz="2400" i="0"/>
              <a:t>(many nodes, all with many frames to send)</a:t>
            </a:r>
            <a:endParaRPr lang="en-US" i="0"/>
          </a:p>
        </p:txBody>
      </p:sp>
      <p:sp>
        <p:nvSpPr>
          <p:cNvPr id="177162" name="Text Box 10"/>
          <p:cNvSpPr txBox="1">
            <a:spLocks noChangeArrowheads="1"/>
          </p:cNvSpPr>
          <p:nvPr/>
        </p:nvSpPr>
        <p:spPr bwMode="auto">
          <a:xfrm>
            <a:off x="5106988" y="4529138"/>
            <a:ext cx="3143250" cy="1577975"/>
          </a:xfrm>
          <a:prstGeom prst="rect">
            <a:avLst/>
          </a:prstGeom>
          <a:noFill/>
          <a:ln w="25400">
            <a:solidFill>
              <a:srgbClr val="FF0000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r>
              <a:rPr lang="en-US" sz="2400">
                <a:solidFill>
                  <a:srgbClr val="FF0000"/>
                </a:solidFill>
              </a:rPr>
              <a:t>At best:</a:t>
            </a:r>
            <a:r>
              <a:rPr lang="en-US" sz="2400" i="0"/>
              <a:t> channel</a:t>
            </a:r>
          </a:p>
          <a:p>
            <a:r>
              <a:rPr lang="en-US" sz="2400" i="0"/>
              <a:t>used for useful </a:t>
            </a:r>
          </a:p>
          <a:p>
            <a:r>
              <a:rPr lang="en-US" sz="2400" i="0"/>
              <a:t>transmissions 37%</a:t>
            </a:r>
          </a:p>
          <a:p>
            <a:r>
              <a:rPr lang="en-US" sz="2400" i="0"/>
              <a:t>of time!</a:t>
            </a:r>
            <a:endParaRPr lang="en-US" i="0"/>
          </a:p>
        </p:txBody>
      </p:sp>
      <p:sp>
        <p:nvSpPr>
          <p:cNvPr id="177163" name="Text Box 11"/>
          <p:cNvSpPr txBox="1">
            <a:spLocks noChangeArrowheads="1"/>
          </p:cNvSpPr>
          <p:nvPr/>
        </p:nvSpPr>
        <p:spPr bwMode="auto">
          <a:xfrm>
            <a:off x="8367713" y="4533900"/>
            <a:ext cx="474662" cy="15557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/>
          <a:p>
            <a:r>
              <a:rPr lang="en-US" sz="9600" i="0">
                <a:solidFill>
                  <a:srgbClr val="FF0000"/>
                </a:solidFill>
              </a:rPr>
              <a:t>!</a:t>
            </a:r>
          </a:p>
        </p:txBody>
      </p:sp>
    </p:spTree>
    <p:extLst>
      <p:ext uri="{BB962C8B-B14F-4D97-AF65-F5344CB8AC3E}">
        <p14:creationId xmlns:p14="http://schemas.microsoft.com/office/powerpoint/2010/main" val="3390567564"/>
      </p:ext>
    </p:extLst>
  </p:cSld>
  <p:clrMapOvr>
    <a:masterClrMapping/>
  </p:clrMapOvr>
  <p:timing>
    <p:tnLst>
      <p:par>
        <p:cTn xmlns:p14="http://schemas.microsoft.com/office/powerpoint/2010/main"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Data Link Layer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r>
              <a:rPr lang="en-US"/>
              <a:t>5-</a:t>
            </a:r>
            <a:fld id="{0FD2EC1C-60AC-46A1-A778-6E7DA863BDA9}" type="slidenum">
              <a:rPr lang="en-US"/>
              <a:pPr/>
              <a:t>5</a:t>
            </a:fld>
            <a:endParaRPr lang="en-US"/>
          </a:p>
        </p:txBody>
      </p:sp>
      <p:sp>
        <p:nvSpPr>
          <p:cNvPr id="532482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Pure (unslotted) ALOHA</a:t>
            </a:r>
          </a:p>
        </p:txBody>
      </p:sp>
      <p:sp>
        <p:nvSpPr>
          <p:cNvPr id="532483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533400" y="1422400"/>
            <a:ext cx="8343900" cy="4648200"/>
          </a:xfrm>
        </p:spPr>
        <p:txBody>
          <a:bodyPr/>
          <a:lstStyle/>
          <a:p>
            <a:r>
              <a:rPr lang="en-US" sz="2400"/>
              <a:t>unslotted Aloha: simpler, no synchronization</a:t>
            </a:r>
          </a:p>
          <a:p>
            <a:r>
              <a:rPr lang="en-US" sz="2400"/>
              <a:t>when frame first arrives</a:t>
            </a:r>
          </a:p>
          <a:p>
            <a:pPr lvl="1"/>
            <a:r>
              <a:rPr lang="en-US" sz="2000"/>
              <a:t> transmit immediately </a:t>
            </a:r>
          </a:p>
          <a:p>
            <a:r>
              <a:rPr lang="en-US" sz="2400"/>
              <a:t>collision probability increases:</a:t>
            </a:r>
          </a:p>
          <a:p>
            <a:pPr lvl="1"/>
            <a:r>
              <a:rPr lang="en-US" sz="2000"/>
              <a:t>frame sent at t</a:t>
            </a:r>
            <a:r>
              <a:rPr lang="en-US" sz="2000" baseline="-25000"/>
              <a:t>0</a:t>
            </a:r>
            <a:r>
              <a:rPr lang="en-US" sz="2000"/>
              <a:t> collides with other frames sent in [t</a:t>
            </a:r>
            <a:r>
              <a:rPr lang="en-US" sz="2000" baseline="-25000"/>
              <a:t>0</a:t>
            </a:r>
            <a:r>
              <a:rPr lang="en-US" sz="2000"/>
              <a:t>-1,t</a:t>
            </a:r>
            <a:r>
              <a:rPr lang="en-US" sz="2000" baseline="-25000"/>
              <a:t>0</a:t>
            </a:r>
            <a:r>
              <a:rPr lang="en-US" sz="2000"/>
              <a:t>+1]</a:t>
            </a:r>
          </a:p>
        </p:txBody>
      </p:sp>
      <p:pic>
        <p:nvPicPr>
          <p:cNvPr id="532484" name="Picture 4" descr="5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3400" y="3838575"/>
            <a:ext cx="6280150" cy="25431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042909017"/>
      </p:ext>
    </p:extLst>
  </p:cSld>
  <p:clrMapOvr>
    <a:masterClrMapping/>
  </p:clrMapOvr>
  <p:timing>
    <p:tnLst>
      <p:par>
        <p:cTn xmlns:p14="http://schemas.microsoft.com/office/powerpoint/2010/main"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Data Link Layer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r>
              <a:rPr lang="en-US"/>
              <a:t>5-</a:t>
            </a:r>
            <a:fld id="{0A6932F6-1156-42FD-8C1B-1F593D0D3D6C}" type="slidenum">
              <a:rPr lang="en-US"/>
              <a:pPr/>
              <a:t>6</a:t>
            </a:fld>
            <a:endParaRPr lang="en-US"/>
          </a:p>
        </p:txBody>
      </p:sp>
      <p:sp>
        <p:nvSpPr>
          <p:cNvPr id="533506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 sz="3600"/>
              <a:t>Pure Aloha efficiency</a:t>
            </a:r>
            <a:endParaRPr lang="en-US"/>
          </a:p>
        </p:txBody>
      </p:sp>
      <p:sp>
        <p:nvSpPr>
          <p:cNvPr id="533507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533400" y="1328738"/>
            <a:ext cx="8264525" cy="4648200"/>
          </a:xfrm>
        </p:spPr>
        <p:txBody>
          <a:bodyPr/>
          <a:lstStyle/>
          <a:p>
            <a:pPr>
              <a:buFont typeface="Wingdings" pitchFamily="2" charset="2"/>
              <a:buNone/>
            </a:pPr>
            <a:r>
              <a:rPr lang="en-US" sz="2000"/>
              <a:t>P(success by given node) = P(node transmits) </a:t>
            </a:r>
            <a:r>
              <a:rPr lang="en-US" baseline="16000"/>
              <a:t>.</a:t>
            </a:r>
            <a:endParaRPr lang="en-US" sz="2000"/>
          </a:p>
          <a:p>
            <a:pPr>
              <a:buFont typeface="Wingdings" pitchFamily="2" charset="2"/>
              <a:buNone/>
            </a:pPr>
            <a:r>
              <a:rPr lang="en-US" sz="2000"/>
              <a:t>                                         P(no other node transmits in [p</a:t>
            </a:r>
            <a:r>
              <a:rPr lang="en-US" sz="2000" baseline="-25000"/>
              <a:t>0</a:t>
            </a:r>
            <a:r>
              <a:rPr lang="en-US" sz="2000"/>
              <a:t>-1,p</a:t>
            </a:r>
            <a:r>
              <a:rPr lang="en-US" sz="2000" baseline="-25000"/>
              <a:t>0</a:t>
            </a:r>
            <a:r>
              <a:rPr lang="en-US" sz="2000"/>
              <a:t>] </a:t>
            </a:r>
            <a:r>
              <a:rPr lang="en-US" baseline="16000"/>
              <a:t>.</a:t>
            </a:r>
            <a:endParaRPr lang="en-US" sz="2000"/>
          </a:p>
          <a:p>
            <a:pPr>
              <a:buFont typeface="Wingdings" pitchFamily="2" charset="2"/>
              <a:buNone/>
            </a:pPr>
            <a:r>
              <a:rPr lang="en-US" sz="2000"/>
              <a:t>                                         P(no other node transmits in [p</a:t>
            </a:r>
            <a:r>
              <a:rPr lang="en-US" sz="2000" baseline="-25000"/>
              <a:t>0</a:t>
            </a:r>
            <a:r>
              <a:rPr lang="en-US" sz="2000"/>
              <a:t>-1,p</a:t>
            </a:r>
            <a:r>
              <a:rPr lang="en-US" sz="2000" baseline="-25000"/>
              <a:t>0</a:t>
            </a:r>
            <a:r>
              <a:rPr lang="en-US" sz="2000"/>
              <a:t>] </a:t>
            </a:r>
          </a:p>
          <a:p>
            <a:pPr>
              <a:buFont typeface="Wingdings" pitchFamily="2" charset="2"/>
              <a:buNone/>
            </a:pPr>
            <a:r>
              <a:rPr lang="en-US" sz="2000"/>
              <a:t>                                      = p </a:t>
            </a:r>
            <a:r>
              <a:rPr lang="en-US" baseline="16000"/>
              <a:t>. </a:t>
            </a:r>
            <a:r>
              <a:rPr lang="en-US" sz="2000"/>
              <a:t>(1-p)</a:t>
            </a:r>
            <a:r>
              <a:rPr lang="en-US" sz="2000" b="1" baseline="30000"/>
              <a:t>N-1</a:t>
            </a:r>
            <a:r>
              <a:rPr lang="en-US" baseline="16000"/>
              <a:t> . </a:t>
            </a:r>
            <a:r>
              <a:rPr lang="en-US" sz="2000"/>
              <a:t>(1-p)</a:t>
            </a:r>
            <a:r>
              <a:rPr lang="en-US" sz="2000" b="1" baseline="30000"/>
              <a:t>N-1</a:t>
            </a:r>
          </a:p>
          <a:p>
            <a:pPr>
              <a:buFont typeface="Wingdings" pitchFamily="2" charset="2"/>
              <a:buNone/>
            </a:pPr>
            <a:r>
              <a:rPr lang="en-US" sz="2000" b="1" baseline="30000"/>
              <a:t>                                        </a:t>
            </a:r>
            <a:r>
              <a:rPr lang="en-US" sz="2000" b="1"/>
              <a:t>= </a:t>
            </a:r>
            <a:r>
              <a:rPr lang="en-US" sz="2000"/>
              <a:t>p </a:t>
            </a:r>
            <a:r>
              <a:rPr lang="en-US" baseline="16000"/>
              <a:t>. </a:t>
            </a:r>
            <a:r>
              <a:rPr lang="en-US" sz="2000"/>
              <a:t>(1-p)</a:t>
            </a:r>
            <a:r>
              <a:rPr lang="en-US" sz="2000" b="1" baseline="30000"/>
              <a:t>2(N-1)</a:t>
            </a:r>
            <a:r>
              <a:rPr lang="en-US" baseline="16000"/>
              <a:t> </a:t>
            </a:r>
            <a:endParaRPr lang="en-US" sz="2000"/>
          </a:p>
          <a:p>
            <a:pPr>
              <a:buFont typeface="Wingdings" pitchFamily="2" charset="2"/>
              <a:buNone/>
            </a:pPr>
            <a:endParaRPr lang="en-US" baseline="16000"/>
          </a:p>
          <a:p>
            <a:pPr>
              <a:buFont typeface="Wingdings" pitchFamily="2" charset="2"/>
              <a:buNone/>
            </a:pPr>
            <a:r>
              <a:rPr lang="en-US" baseline="16000"/>
              <a:t>                              … choosing optimum p and then letting n -&gt; infty ...</a:t>
            </a:r>
          </a:p>
          <a:p>
            <a:pPr>
              <a:buFont typeface="Wingdings" pitchFamily="2" charset="2"/>
              <a:buNone/>
            </a:pPr>
            <a:r>
              <a:rPr lang="en-US" baseline="16000"/>
              <a:t>                                        </a:t>
            </a:r>
            <a:br>
              <a:rPr lang="en-US" baseline="16000"/>
            </a:br>
            <a:r>
              <a:rPr lang="en-US" baseline="16000"/>
              <a:t>                                    = 1/(2e) = .18 </a:t>
            </a:r>
            <a:r>
              <a:rPr lang="en-US" sz="2000"/>
              <a:t>	</a:t>
            </a:r>
            <a:endParaRPr lang="en-US" sz="2400" b="1" i="1"/>
          </a:p>
          <a:p>
            <a:endParaRPr lang="en-US"/>
          </a:p>
        </p:txBody>
      </p:sp>
      <p:sp>
        <p:nvSpPr>
          <p:cNvPr id="533508" name="Text Box 4"/>
          <p:cNvSpPr txBox="1">
            <a:spLocks noChangeArrowheads="1"/>
          </p:cNvSpPr>
          <p:nvPr/>
        </p:nvSpPr>
        <p:spPr bwMode="auto">
          <a:xfrm>
            <a:off x="2222500" y="5227638"/>
            <a:ext cx="45466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/>
          <a:p>
            <a:r>
              <a:rPr lang="en-US" sz="2400" i="0">
                <a:solidFill>
                  <a:srgbClr val="FF0000"/>
                </a:solidFill>
              </a:rPr>
              <a:t>even </a:t>
            </a:r>
            <a:r>
              <a:rPr lang="en-US" sz="2400">
                <a:solidFill>
                  <a:srgbClr val="FF0000"/>
                </a:solidFill>
              </a:rPr>
              <a:t>worse</a:t>
            </a:r>
            <a:r>
              <a:rPr lang="en-US" sz="2400" i="0">
                <a:solidFill>
                  <a:srgbClr val="FF0000"/>
                </a:solidFill>
              </a:rPr>
              <a:t> than slotted Aloha!</a:t>
            </a:r>
          </a:p>
        </p:txBody>
      </p:sp>
    </p:spTree>
    <p:extLst>
      <p:ext uri="{BB962C8B-B14F-4D97-AF65-F5344CB8AC3E}">
        <p14:creationId xmlns:p14="http://schemas.microsoft.com/office/powerpoint/2010/main" val="3477069350"/>
      </p:ext>
    </p:extLst>
  </p:cSld>
  <p:clrMapOvr>
    <a:masterClrMapping/>
  </p:clrMapOvr>
  <p:timing>
    <p:tnLst>
      <p:par>
        <p:cTn xmlns:p14="http://schemas.microsoft.com/office/powerpoint/2010/main"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Data Link Layer</a:t>
            </a:r>
          </a:p>
        </p:txBody>
      </p:sp>
      <p:sp>
        <p:nvSpPr>
          <p:cNvPr id="7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r>
              <a:rPr lang="en-US"/>
              <a:t>5-</a:t>
            </a:r>
            <a:fld id="{D65A7AB1-2A96-48C6-9C86-4206ADCAD752}" type="slidenum">
              <a:rPr lang="en-US"/>
              <a:pPr/>
              <a:t>7</a:t>
            </a:fld>
            <a:endParaRPr lang="en-US"/>
          </a:p>
        </p:txBody>
      </p:sp>
      <p:sp>
        <p:nvSpPr>
          <p:cNvPr id="403458" name="Rectangle 2"/>
          <p:cNvSpPr>
            <a:spLocks noGrp="1" noChangeArrowheads="1"/>
          </p:cNvSpPr>
          <p:nvPr>
            <p:ph type="title"/>
          </p:nvPr>
        </p:nvSpPr>
        <p:spPr>
          <a:xfrm>
            <a:off x="685800" y="228600"/>
            <a:ext cx="7772400" cy="838200"/>
          </a:xfrm>
        </p:spPr>
        <p:txBody>
          <a:bodyPr/>
          <a:lstStyle/>
          <a:p>
            <a:r>
              <a:rPr lang="en-US"/>
              <a:t>Ethernet</a:t>
            </a:r>
          </a:p>
        </p:txBody>
      </p:sp>
      <p:sp>
        <p:nvSpPr>
          <p:cNvPr id="403459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738188" y="1276350"/>
            <a:ext cx="7519987" cy="2133600"/>
          </a:xfrm>
        </p:spPr>
        <p:txBody>
          <a:bodyPr>
            <a:normAutofit lnSpcReduction="10000"/>
          </a:bodyPr>
          <a:lstStyle/>
          <a:p>
            <a:pPr>
              <a:buFont typeface="Wingdings" pitchFamily="2" charset="2"/>
              <a:buNone/>
            </a:pPr>
            <a:r>
              <a:rPr lang="en-US" sz="2400"/>
              <a:t>“dominant” wired LAN technology: </a:t>
            </a:r>
          </a:p>
          <a:p>
            <a:r>
              <a:rPr lang="en-US" sz="2400"/>
              <a:t>cheap $20 for NIC</a:t>
            </a:r>
          </a:p>
          <a:p>
            <a:r>
              <a:rPr lang="en-US" sz="2400"/>
              <a:t>first widely used LAN technology</a:t>
            </a:r>
          </a:p>
          <a:p>
            <a:r>
              <a:rPr lang="en-US" sz="2400"/>
              <a:t>simpler, cheaper than token LANs and ATM</a:t>
            </a:r>
          </a:p>
          <a:p>
            <a:r>
              <a:rPr lang="en-US" sz="2400"/>
              <a:t>kept up with speed race: 10 Mbps – 10 Gbps </a:t>
            </a:r>
            <a:endParaRPr lang="en-US"/>
          </a:p>
          <a:p>
            <a:endParaRPr lang="en-US"/>
          </a:p>
        </p:txBody>
      </p:sp>
      <p:pic>
        <p:nvPicPr>
          <p:cNvPr id="403460" name="Picture 4" descr="551 metcalfe-enet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30263" y="3670300"/>
            <a:ext cx="5192712" cy="277971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03461" name="Text Box 5"/>
          <p:cNvSpPr txBox="1">
            <a:spLocks noChangeArrowheads="1"/>
          </p:cNvSpPr>
          <p:nvPr/>
        </p:nvSpPr>
        <p:spPr bwMode="auto">
          <a:xfrm>
            <a:off x="6218238" y="4487863"/>
            <a:ext cx="2619375" cy="6413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r>
              <a:rPr lang="en-US" i="0"/>
              <a:t>Metcalfe’s Ethernet</a:t>
            </a:r>
          </a:p>
          <a:p>
            <a:r>
              <a:rPr lang="en-US" i="0"/>
              <a:t>sketch</a:t>
            </a:r>
          </a:p>
        </p:txBody>
      </p:sp>
    </p:spTree>
    <p:extLst>
      <p:ext uri="{BB962C8B-B14F-4D97-AF65-F5344CB8AC3E}">
        <p14:creationId xmlns:p14="http://schemas.microsoft.com/office/powerpoint/2010/main" val="3120037783"/>
      </p:ext>
    </p:extLst>
  </p:cSld>
  <p:clrMapOvr>
    <a:masterClrMapping/>
  </p:clrMapOvr>
  <p:timing>
    <p:tnLst>
      <p:par>
        <p:cTn xmlns:p14="http://schemas.microsoft.com/office/powerpoint/2010/main"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6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Data Link Layer</a:t>
            </a:r>
          </a:p>
        </p:txBody>
      </p:sp>
      <p:sp>
        <p:nvSpPr>
          <p:cNvPr id="37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r>
              <a:rPr lang="en-US"/>
              <a:t>5-</a:t>
            </a:r>
            <a:fld id="{4AADD703-1AF3-4B4D-BBD0-7677878ABE1D}" type="slidenum">
              <a:rPr lang="en-US"/>
              <a:pPr/>
              <a:t>8</a:t>
            </a:fld>
            <a:endParaRPr lang="en-US"/>
          </a:p>
        </p:txBody>
      </p:sp>
      <p:sp>
        <p:nvSpPr>
          <p:cNvPr id="431108" name="Rectangle 4"/>
          <p:cNvSpPr>
            <a:spLocks noGrp="1" noChangeArrowheads="1"/>
          </p:cNvSpPr>
          <p:nvPr>
            <p:ph type="title"/>
          </p:nvPr>
        </p:nvSpPr>
        <p:spPr>
          <a:xfrm>
            <a:off x="546100" y="0"/>
            <a:ext cx="7772400" cy="1143000"/>
          </a:xfrm>
        </p:spPr>
        <p:txBody>
          <a:bodyPr/>
          <a:lstStyle/>
          <a:p>
            <a:r>
              <a:rPr lang="en-US"/>
              <a:t>Star topology</a:t>
            </a:r>
          </a:p>
        </p:txBody>
      </p:sp>
      <p:sp>
        <p:nvSpPr>
          <p:cNvPr id="431110" name="Rectangle 6"/>
          <p:cNvSpPr>
            <a:spLocks noGrp="1" noChangeArrowheads="1"/>
          </p:cNvSpPr>
          <p:nvPr>
            <p:ph type="body" idx="1"/>
          </p:nvPr>
        </p:nvSpPr>
        <p:spPr>
          <a:xfrm>
            <a:off x="508000" y="1103313"/>
            <a:ext cx="7772400" cy="2449512"/>
          </a:xfrm>
        </p:spPr>
        <p:txBody>
          <a:bodyPr/>
          <a:lstStyle/>
          <a:p>
            <a:pPr>
              <a:lnSpc>
                <a:spcPct val="90000"/>
              </a:lnSpc>
            </a:pPr>
            <a:r>
              <a:rPr lang="en-US" sz="2400"/>
              <a:t>bus topology popular through mid 90s</a:t>
            </a:r>
          </a:p>
          <a:p>
            <a:pPr lvl="1">
              <a:lnSpc>
                <a:spcPct val="90000"/>
              </a:lnSpc>
            </a:pPr>
            <a:r>
              <a:rPr lang="en-US" sz="2000"/>
              <a:t>all nodes in same collision domain (can collide with each other)</a:t>
            </a:r>
          </a:p>
          <a:p>
            <a:pPr>
              <a:lnSpc>
                <a:spcPct val="90000"/>
              </a:lnSpc>
            </a:pPr>
            <a:r>
              <a:rPr lang="en-US" sz="2400"/>
              <a:t>today: star topology prevails</a:t>
            </a:r>
          </a:p>
          <a:p>
            <a:pPr lvl="1">
              <a:lnSpc>
                <a:spcPct val="90000"/>
              </a:lnSpc>
            </a:pPr>
            <a:r>
              <a:rPr lang="en-US" sz="2000"/>
              <a:t>active </a:t>
            </a:r>
            <a:r>
              <a:rPr lang="en-US" sz="2000" i="1">
                <a:solidFill>
                  <a:srgbClr val="FF0000"/>
                </a:solidFill>
              </a:rPr>
              <a:t>switch</a:t>
            </a:r>
            <a:r>
              <a:rPr lang="en-US" sz="2000"/>
              <a:t> in center</a:t>
            </a:r>
          </a:p>
          <a:p>
            <a:pPr lvl="1">
              <a:lnSpc>
                <a:spcPct val="90000"/>
              </a:lnSpc>
            </a:pPr>
            <a:r>
              <a:rPr lang="en-US" sz="2000"/>
              <a:t>each “spoke” runs a (separate) Ethernet protocol (nodes do not collide with each other)</a:t>
            </a:r>
          </a:p>
        </p:txBody>
      </p:sp>
      <p:sp>
        <p:nvSpPr>
          <p:cNvPr id="431112" name="Rectangle 8"/>
          <p:cNvSpPr>
            <a:spLocks noChangeArrowheads="1"/>
          </p:cNvSpPr>
          <p:nvPr/>
        </p:nvSpPr>
        <p:spPr bwMode="auto">
          <a:xfrm>
            <a:off x="6226175" y="5043488"/>
            <a:ext cx="417513" cy="92075"/>
          </a:xfrm>
          <a:prstGeom prst="rect">
            <a:avLst/>
          </a:prstGeom>
          <a:solidFill>
            <a:schemeClr val="hlink"/>
          </a:solidFill>
          <a:ln w="9525">
            <a:miter lim="800000"/>
            <a:headEnd/>
            <a:tailEnd/>
          </a:ln>
          <a:effectLst/>
          <a:scene3d>
            <a:camera prst="legacyObliqueTopRight"/>
            <a:lightRig rig="legacyFlat3" dir="l"/>
          </a:scene3d>
          <a:sp3d extrusionH="430200" prstMaterial="legacyMatte">
            <a:bevelT w="13500" h="13500" prst="angle"/>
            <a:bevelB w="13500" h="13500" prst="angle"/>
            <a:extrusionClr>
              <a:schemeClr val="hlink"/>
            </a:extrusionClr>
          </a:sp3d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>
            <a:flatTx/>
          </a:bodyPr>
          <a:lstStyle/>
          <a:p>
            <a:endParaRPr lang="en-US"/>
          </a:p>
        </p:txBody>
      </p:sp>
      <p:graphicFrame>
        <p:nvGraphicFramePr>
          <p:cNvPr id="431115" name="Object 11"/>
          <p:cNvGraphicFramePr>
            <a:graphicFrameLocks noChangeAspect="1"/>
          </p:cNvGraphicFramePr>
          <p:nvPr/>
        </p:nvGraphicFramePr>
        <p:xfrm>
          <a:off x="7880350" y="4783138"/>
          <a:ext cx="601663" cy="46355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1449" name="Clip" r:id="rId4" imgW="1305000" imgH="1085760" progId="MS_ClipArt_Gallery.2">
                  <p:embed/>
                </p:oleObj>
              </mc:Choice>
              <mc:Fallback>
                <p:oleObj name="Clip" r:id="rId4" imgW="1305000" imgH="1085760" progId="MS_ClipArt_Gallery.2">
                  <p:embed/>
                  <p:pic>
                    <p:nvPicPr>
                      <p:cNvPr id="0" name="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5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7880350" y="4783138"/>
                        <a:ext cx="601663" cy="463550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  <a:ext uri="{91240B29-F687-4f45-9708-019B960494DF}">
                          <a14:hiddenLine xmlns:a14="http://schemas.microsoft.com/office/drawing/2010/main" w="9525">
                            <a:solidFill>
                              <a:srgbClr val="000000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rgbClr val="808080"/>
                              </a:outerShdw>
                            </a:effectLst>
                          </a14:hiddenEffects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431116" name="Object 12"/>
          <p:cNvGraphicFramePr>
            <a:graphicFrameLocks noChangeAspect="1"/>
          </p:cNvGraphicFramePr>
          <p:nvPr/>
        </p:nvGraphicFramePr>
        <p:xfrm>
          <a:off x="4572000" y="4784725"/>
          <a:ext cx="601663" cy="46355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1450" name="Clip" r:id="rId6" imgW="1305000" imgH="1085760" progId="MS_ClipArt_Gallery.2">
                  <p:embed/>
                </p:oleObj>
              </mc:Choice>
              <mc:Fallback>
                <p:oleObj name="Clip" r:id="rId6" imgW="1305000" imgH="1085760" progId="MS_ClipArt_Gallery.2">
                  <p:embed/>
                  <p:pic>
                    <p:nvPicPr>
                      <p:cNvPr id="0" name="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5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4572000" y="4784725"/>
                        <a:ext cx="601663" cy="463550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  <a:ext uri="{91240B29-F687-4f45-9708-019B960494DF}">
                          <a14:hiddenLine xmlns:a14="http://schemas.microsoft.com/office/drawing/2010/main" w="9525">
                            <a:solidFill>
                              <a:srgbClr val="000000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rgbClr val="808080"/>
                              </a:outerShdw>
                            </a:effectLst>
                          </a14:hiddenEffects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sp>
        <p:nvSpPr>
          <p:cNvPr id="431117" name="Rectangle 13"/>
          <p:cNvSpPr>
            <a:spLocks noChangeArrowheads="1"/>
          </p:cNvSpPr>
          <p:nvPr/>
        </p:nvSpPr>
        <p:spPr bwMode="auto">
          <a:xfrm>
            <a:off x="5138738" y="4903788"/>
            <a:ext cx="180975" cy="136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US"/>
          </a:p>
        </p:txBody>
      </p:sp>
      <p:sp>
        <p:nvSpPr>
          <p:cNvPr id="431118" name="Rectangle 14"/>
          <p:cNvSpPr>
            <a:spLocks noChangeArrowheads="1"/>
          </p:cNvSpPr>
          <p:nvPr/>
        </p:nvSpPr>
        <p:spPr bwMode="auto">
          <a:xfrm>
            <a:off x="7770813" y="4941888"/>
            <a:ext cx="180975" cy="136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US"/>
          </a:p>
        </p:txBody>
      </p:sp>
      <p:sp>
        <p:nvSpPr>
          <p:cNvPr id="431121" name="Line 17"/>
          <p:cNvSpPr>
            <a:spLocks noChangeShapeType="1"/>
          </p:cNvSpPr>
          <p:nvPr/>
        </p:nvSpPr>
        <p:spPr bwMode="auto">
          <a:xfrm>
            <a:off x="5316538" y="4983163"/>
            <a:ext cx="974725" cy="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/>
          <a:lstStyle/>
          <a:p>
            <a:endParaRPr lang="en-US"/>
          </a:p>
        </p:txBody>
      </p:sp>
      <p:sp>
        <p:nvSpPr>
          <p:cNvPr id="431122" name="Line 18"/>
          <p:cNvSpPr>
            <a:spLocks noChangeShapeType="1"/>
          </p:cNvSpPr>
          <p:nvPr/>
        </p:nvSpPr>
        <p:spPr bwMode="auto">
          <a:xfrm>
            <a:off x="6556375" y="4391025"/>
            <a:ext cx="0" cy="504825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/>
          <a:lstStyle/>
          <a:p>
            <a:endParaRPr lang="en-US"/>
          </a:p>
        </p:txBody>
      </p:sp>
      <p:sp>
        <p:nvSpPr>
          <p:cNvPr id="431123" name="Line 19"/>
          <p:cNvSpPr>
            <a:spLocks noChangeShapeType="1"/>
          </p:cNvSpPr>
          <p:nvPr/>
        </p:nvSpPr>
        <p:spPr bwMode="auto">
          <a:xfrm flipH="1">
            <a:off x="6746875" y="4999038"/>
            <a:ext cx="1003300" cy="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/>
          <a:lstStyle/>
          <a:p>
            <a:endParaRPr lang="en-US"/>
          </a:p>
        </p:txBody>
      </p:sp>
      <p:sp>
        <p:nvSpPr>
          <p:cNvPr id="431124" name="Line 20"/>
          <p:cNvSpPr>
            <a:spLocks noChangeShapeType="1"/>
          </p:cNvSpPr>
          <p:nvPr/>
        </p:nvSpPr>
        <p:spPr bwMode="auto">
          <a:xfrm flipV="1">
            <a:off x="6556375" y="5124450"/>
            <a:ext cx="12700" cy="709613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/>
          <a:lstStyle/>
          <a:p>
            <a:endParaRPr lang="en-US"/>
          </a:p>
        </p:txBody>
      </p:sp>
      <p:sp>
        <p:nvSpPr>
          <p:cNvPr id="431127" name="Text Box 23"/>
          <p:cNvSpPr txBox="1">
            <a:spLocks noChangeArrowheads="1"/>
          </p:cNvSpPr>
          <p:nvPr/>
        </p:nvSpPr>
        <p:spPr bwMode="auto">
          <a:xfrm>
            <a:off x="5464175" y="5359400"/>
            <a:ext cx="796925" cy="3365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/>
          <a:p>
            <a:r>
              <a:rPr lang="en-US" sz="1600" i="0"/>
              <a:t>switch</a:t>
            </a:r>
          </a:p>
        </p:txBody>
      </p:sp>
      <p:sp>
        <p:nvSpPr>
          <p:cNvPr id="431128" name="Line 24"/>
          <p:cNvSpPr>
            <a:spLocks noChangeShapeType="1"/>
          </p:cNvSpPr>
          <p:nvPr/>
        </p:nvSpPr>
        <p:spPr bwMode="auto">
          <a:xfrm flipV="1">
            <a:off x="5834063" y="5148263"/>
            <a:ext cx="417512" cy="239712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 type="triangle" w="med" len="med"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/>
          <a:lstStyle/>
          <a:p>
            <a:endParaRPr lang="en-US"/>
          </a:p>
        </p:txBody>
      </p:sp>
      <p:sp>
        <p:nvSpPr>
          <p:cNvPr id="431129" name="Freeform 25"/>
          <p:cNvSpPr>
            <a:spLocks/>
          </p:cNvSpPr>
          <p:nvPr/>
        </p:nvSpPr>
        <p:spPr bwMode="auto">
          <a:xfrm>
            <a:off x="6283325" y="4919663"/>
            <a:ext cx="444500" cy="100012"/>
          </a:xfrm>
          <a:custGeom>
            <a:avLst/>
            <a:gdLst>
              <a:gd name="T0" fmla="*/ 0 w 280"/>
              <a:gd name="T1" fmla="*/ 63 h 63"/>
              <a:gd name="T2" fmla="*/ 37 w 280"/>
              <a:gd name="T3" fmla="*/ 62 h 63"/>
              <a:gd name="T4" fmla="*/ 219 w 280"/>
              <a:gd name="T5" fmla="*/ 0 h 63"/>
              <a:gd name="T6" fmla="*/ 280 w 280"/>
              <a:gd name="T7" fmla="*/ 0 h 63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280" h="63">
                <a:moveTo>
                  <a:pt x="0" y="63"/>
                </a:moveTo>
                <a:lnTo>
                  <a:pt x="37" y="62"/>
                </a:lnTo>
                <a:lnTo>
                  <a:pt x="219" y="0"/>
                </a:lnTo>
                <a:lnTo>
                  <a:pt x="280" y="0"/>
                </a:lnTo>
              </a:path>
            </a:pathLst>
          </a:custGeom>
          <a:noFill/>
          <a:ln w="19050" cap="flat" cmpd="sng">
            <a:solidFill>
              <a:schemeClr val="tx1"/>
            </a:solidFill>
            <a:prstDash val="solid"/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/>
          <a:lstStyle/>
          <a:p>
            <a:endParaRPr lang="en-US"/>
          </a:p>
        </p:txBody>
      </p:sp>
      <p:sp>
        <p:nvSpPr>
          <p:cNvPr id="431130" name="Freeform 26"/>
          <p:cNvSpPr>
            <a:spLocks/>
          </p:cNvSpPr>
          <p:nvPr/>
        </p:nvSpPr>
        <p:spPr bwMode="auto">
          <a:xfrm>
            <a:off x="6396038" y="4914900"/>
            <a:ext cx="230187" cy="103188"/>
          </a:xfrm>
          <a:custGeom>
            <a:avLst/>
            <a:gdLst>
              <a:gd name="T0" fmla="*/ 0 w 148"/>
              <a:gd name="T1" fmla="*/ 0 h 74"/>
              <a:gd name="T2" fmla="*/ 40 w 148"/>
              <a:gd name="T3" fmla="*/ 0 h 74"/>
              <a:gd name="T4" fmla="*/ 102 w 148"/>
              <a:gd name="T5" fmla="*/ 74 h 74"/>
              <a:gd name="T6" fmla="*/ 148 w 148"/>
              <a:gd name="T7" fmla="*/ 74 h 74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148" h="74">
                <a:moveTo>
                  <a:pt x="0" y="0"/>
                </a:moveTo>
                <a:lnTo>
                  <a:pt x="40" y="0"/>
                </a:lnTo>
                <a:lnTo>
                  <a:pt x="102" y="74"/>
                </a:lnTo>
                <a:lnTo>
                  <a:pt x="148" y="74"/>
                </a:lnTo>
              </a:path>
            </a:pathLst>
          </a:custGeom>
          <a:noFill/>
          <a:ln w="19050" cap="flat" cmpd="sng">
            <a:solidFill>
              <a:schemeClr val="tx1"/>
            </a:solidFill>
            <a:prstDash val="solid"/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/>
          <a:lstStyle/>
          <a:p>
            <a:endParaRPr lang="en-US"/>
          </a:p>
        </p:txBody>
      </p:sp>
      <p:grpSp>
        <p:nvGrpSpPr>
          <p:cNvPr id="431144" name="Group 40"/>
          <p:cNvGrpSpPr>
            <a:grpSpLocks/>
          </p:cNvGrpSpPr>
          <p:nvPr/>
        </p:nvGrpSpPr>
        <p:grpSpPr bwMode="auto">
          <a:xfrm>
            <a:off x="1254125" y="3829050"/>
            <a:ext cx="2305050" cy="1946275"/>
            <a:chOff x="493" y="2719"/>
            <a:chExt cx="900" cy="743"/>
          </a:xfrm>
        </p:grpSpPr>
        <p:graphicFrame>
          <p:nvGraphicFramePr>
            <p:cNvPr id="431132" name="Object 28"/>
            <p:cNvGraphicFramePr>
              <a:graphicFrameLocks noChangeAspect="1"/>
            </p:cNvGraphicFramePr>
            <p:nvPr/>
          </p:nvGraphicFramePr>
          <p:xfrm>
            <a:off x="493" y="3231"/>
            <a:ext cx="277" cy="231"/>
          </p:xfrm>
          <a:graphic>
            <a:graphicData uri="http://schemas.openxmlformats.org/presentationml/2006/ole">
              <mc:AlternateContent xmlns:mc="http://schemas.openxmlformats.org/markup-compatibility/2006">
                <mc:Choice xmlns:v="urn:schemas-microsoft-com:vml" Requires="v">
                  <p:oleObj spid="_x0000_s11451" name="Clip" r:id="rId7" imgW="1305000" imgH="1085760" progId="MS_ClipArt_Gallery.2">
                    <p:embed/>
                  </p:oleObj>
                </mc:Choice>
                <mc:Fallback>
                  <p:oleObj name="Clip" r:id="rId7" imgW="1305000" imgH="1085760" progId="MS_ClipArt_Gallery.2">
                    <p:embed/>
                    <p:pic>
                      <p:nvPicPr>
                        <p:cNvPr id="0" name=""/>
                        <p:cNvPicPr>
                          <a:picLocks noChangeAspect="1" noChangeArrowheads="1"/>
                        </p:cNvPicPr>
                        <p:nvPr/>
                      </p:nvPicPr>
                      <p:blipFill>
                        <a:blip r:embed="rId5">
                          <a:extLst>
                            <a:ext uri="{28A0092B-C50C-407E-A947-70E740481C1C}">
                              <a14:useLocalDpi xmlns:a14="http://schemas.microsoft.com/office/drawing/2010/main" val="0"/>
                            </a:ext>
                          </a:extLst>
                        </a:blip>
                        <a:srcRect/>
                        <a:stretch>
                          <a:fillRect/>
                        </a:stretch>
                      </p:blipFill>
                      <p:spPr bwMode="auto">
                        <a:xfrm>
                          <a:off x="493" y="3231"/>
                          <a:ext cx="277" cy="231"/>
                        </a:xfrm>
                        <a:prstGeom prst="rect">
                          <a:avLst/>
                        </a:prstGeom>
                        <a:noFill/>
                        <a:ln>
                          <a:noFill/>
                        </a:ln>
                        <a:effectLst/>
                        <a:extLst>
                          <a:ext uri="{909E8E84-426E-40dd-AFC4-6F175D3DCCD1}">
                            <a14:hiddenFill xmlns:a14="http://schemas.microsoft.com/office/drawing/2010/main">
                              <a:solidFill>
                                <a:srgbClr val="FFFFFF"/>
                              </a:solidFill>
                            </a14:hiddenFill>
                          </a:ext>
                          <a:ext uri="{91240B29-F687-4f45-9708-019B960494DF}">
                            <a14:hiddenLine xmlns:a14="http://schemas.microsoft.com/office/drawing/2010/main" w="9525">
                              <a:solidFill>
                                <a:srgbClr val="000000"/>
                              </a:solidFill>
                              <a:miter lim="800000"/>
                              <a:headEnd/>
                              <a:tailEnd/>
                            </a14:hiddenLine>
                          </a:ext>
                          <a:ext uri="{AF507438-7753-43e0-B8FC-AC1667EBCBE1}">
                            <a14:hiddenEffects xmlns:a14="http://schemas.microsoft.com/office/drawing/2010/main">
                              <a:effectLst>
                                <a:outerShdw dist="35921" dir="2700000" algn="ctr" rotWithShape="0">
                                  <a:srgbClr val="808080"/>
                                </a:outerShdw>
                              </a:effectLst>
                            </a14:hiddenEffects>
                          </a:ext>
                        </a:extLst>
                      </p:spPr>
                    </p:pic>
                  </p:oleObj>
                </mc:Fallback>
              </mc:AlternateContent>
            </a:graphicData>
          </a:graphic>
        </p:graphicFrame>
        <p:graphicFrame>
          <p:nvGraphicFramePr>
            <p:cNvPr id="431133" name="Object 29"/>
            <p:cNvGraphicFramePr>
              <a:graphicFrameLocks noChangeAspect="1"/>
            </p:cNvGraphicFramePr>
            <p:nvPr/>
          </p:nvGraphicFramePr>
          <p:xfrm>
            <a:off x="591" y="2989"/>
            <a:ext cx="277" cy="231"/>
          </p:xfrm>
          <a:graphic>
            <a:graphicData uri="http://schemas.openxmlformats.org/presentationml/2006/ole">
              <mc:AlternateContent xmlns:mc="http://schemas.openxmlformats.org/markup-compatibility/2006">
                <mc:Choice xmlns:v="urn:schemas-microsoft-com:vml" Requires="v">
                  <p:oleObj spid="_x0000_s11452" name="Clip" r:id="rId8" imgW="1305000" imgH="1085760" progId="MS_ClipArt_Gallery.2">
                    <p:embed/>
                  </p:oleObj>
                </mc:Choice>
                <mc:Fallback>
                  <p:oleObj name="Clip" r:id="rId8" imgW="1305000" imgH="1085760" progId="MS_ClipArt_Gallery.2">
                    <p:embed/>
                    <p:pic>
                      <p:nvPicPr>
                        <p:cNvPr id="0" name=""/>
                        <p:cNvPicPr>
                          <a:picLocks noChangeAspect="1" noChangeArrowheads="1"/>
                        </p:cNvPicPr>
                        <p:nvPr/>
                      </p:nvPicPr>
                      <p:blipFill>
                        <a:blip r:embed="rId5">
                          <a:extLst>
                            <a:ext uri="{28A0092B-C50C-407E-A947-70E740481C1C}">
                              <a14:useLocalDpi xmlns:a14="http://schemas.microsoft.com/office/drawing/2010/main" val="0"/>
                            </a:ext>
                          </a:extLst>
                        </a:blip>
                        <a:srcRect/>
                        <a:stretch>
                          <a:fillRect/>
                        </a:stretch>
                      </p:blipFill>
                      <p:spPr bwMode="auto">
                        <a:xfrm>
                          <a:off x="591" y="2989"/>
                          <a:ext cx="277" cy="231"/>
                        </a:xfrm>
                        <a:prstGeom prst="rect">
                          <a:avLst/>
                        </a:prstGeom>
                        <a:noFill/>
                        <a:ln>
                          <a:noFill/>
                        </a:ln>
                        <a:effectLst/>
                        <a:extLst>
                          <a:ext uri="{909E8E84-426E-40dd-AFC4-6F175D3DCCD1}">
                            <a14:hiddenFill xmlns:a14="http://schemas.microsoft.com/office/drawing/2010/main">
                              <a:solidFill>
                                <a:srgbClr val="FFFFFF"/>
                              </a:solidFill>
                            </a14:hiddenFill>
                          </a:ext>
                          <a:ext uri="{91240B29-F687-4f45-9708-019B960494DF}">
                            <a14:hiddenLine xmlns:a14="http://schemas.microsoft.com/office/drawing/2010/main" w="9525">
                              <a:solidFill>
                                <a:srgbClr val="000000"/>
                              </a:solidFill>
                              <a:miter lim="800000"/>
                              <a:headEnd/>
                              <a:tailEnd/>
                            </a14:hiddenLine>
                          </a:ext>
                          <a:ext uri="{AF507438-7753-43e0-B8FC-AC1667EBCBE1}">
                            <a14:hiddenEffects xmlns:a14="http://schemas.microsoft.com/office/drawing/2010/main">
                              <a:effectLst>
                                <a:outerShdw dist="35921" dir="2700000" algn="ctr" rotWithShape="0">
                                  <a:srgbClr val="808080"/>
                                </a:outerShdw>
                              </a:effectLst>
                            </a14:hiddenEffects>
                          </a:ext>
                        </a:extLst>
                      </p:spPr>
                    </p:pic>
                  </p:oleObj>
                </mc:Fallback>
              </mc:AlternateContent>
            </a:graphicData>
          </a:graphic>
        </p:graphicFrame>
        <p:graphicFrame>
          <p:nvGraphicFramePr>
            <p:cNvPr id="431134" name="Object 30"/>
            <p:cNvGraphicFramePr>
              <a:graphicFrameLocks noChangeAspect="1"/>
            </p:cNvGraphicFramePr>
            <p:nvPr/>
          </p:nvGraphicFramePr>
          <p:xfrm>
            <a:off x="1116" y="2923"/>
            <a:ext cx="277" cy="231"/>
          </p:xfrm>
          <a:graphic>
            <a:graphicData uri="http://schemas.openxmlformats.org/presentationml/2006/ole">
              <mc:AlternateContent xmlns:mc="http://schemas.openxmlformats.org/markup-compatibility/2006">
                <mc:Choice xmlns:v="urn:schemas-microsoft-com:vml" Requires="v">
                  <p:oleObj spid="_x0000_s11453" name="Clip" r:id="rId9" imgW="1305000" imgH="1085760" progId="MS_ClipArt_Gallery.2">
                    <p:embed/>
                  </p:oleObj>
                </mc:Choice>
                <mc:Fallback>
                  <p:oleObj name="Clip" r:id="rId9" imgW="1305000" imgH="1085760" progId="MS_ClipArt_Gallery.2">
                    <p:embed/>
                    <p:pic>
                      <p:nvPicPr>
                        <p:cNvPr id="0" name=""/>
                        <p:cNvPicPr>
                          <a:picLocks noChangeAspect="1" noChangeArrowheads="1"/>
                        </p:cNvPicPr>
                        <p:nvPr/>
                      </p:nvPicPr>
                      <p:blipFill>
                        <a:blip r:embed="rId5">
                          <a:extLst>
                            <a:ext uri="{28A0092B-C50C-407E-A947-70E740481C1C}">
                              <a14:useLocalDpi xmlns:a14="http://schemas.microsoft.com/office/drawing/2010/main" val="0"/>
                            </a:ext>
                          </a:extLst>
                        </a:blip>
                        <a:srcRect/>
                        <a:stretch>
                          <a:fillRect/>
                        </a:stretch>
                      </p:blipFill>
                      <p:spPr bwMode="auto">
                        <a:xfrm>
                          <a:off x="1116" y="2923"/>
                          <a:ext cx="277" cy="231"/>
                        </a:xfrm>
                        <a:prstGeom prst="rect">
                          <a:avLst/>
                        </a:prstGeom>
                        <a:noFill/>
                        <a:ln>
                          <a:noFill/>
                        </a:ln>
                        <a:effectLst/>
                        <a:extLst>
                          <a:ext uri="{909E8E84-426E-40dd-AFC4-6F175D3DCCD1}">
                            <a14:hiddenFill xmlns:a14="http://schemas.microsoft.com/office/drawing/2010/main">
                              <a:solidFill>
                                <a:srgbClr val="FFFFFF"/>
                              </a:solidFill>
                            </a14:hiddenFill>
                          </a:ext>
                          <a:ext uri="{91240B29-F687-4f45-9708-019B960494DF}">
                            <a14:hiddenLine xmlns:a14="http://schemas.microsoft.com/office/drawing/2010/main" w="9525">
                              <a:solidFill>
                                <a:srgbClr val="000000"/>
                              </a:solidFill>
                              <a:miter lim="800000"/>
                              <a:headEnd/>
                              <a:tailEnd/>
                            </a14:hiddenLine>
                          </a:ext>
                          <a:ext uri="{AF507438-7753-43e0-B8FC-AC1667EBCBE1}">
                            <a14:hiddenEffects xmlns:a14="http://schemas.microsoft.com/office/drawing/2010/main">
                              <a:effectLst>
                                <a:outerShdw dist="35921" dir="2700000" algn="ctr" rotWithShape="0">
                                  <a:srgbClr val="808080"/>
                                </a:outerShdw>
                              </a:effectLst>
                            </a14:hiddenEffects>
                          </a:ext>
                        </a:extLst>
                      </p:spPr>
                    </p:pic>
                  </p:oleObj>
                </mc:Fallback>
              </mc:AlternateContent>
            </a:graphicData>
          </a:graphic>
        </p:graphicFrame>
        <p:graphicFrame>
          <p:nvGraphicFramePr>
            <p:cNvPr id="431135" name="Object 31"/>
            <p:cNvGraphicFramePr>
              <a:graphicFrameLocks noChangeAspect="1"/>
            </p:cNvGraphicFramePr>
            <p:nvPr/>
          </p:nvGraphicFramePr>
          <p:xfrm>
            <a:off x="1003" y="3219"/>
            <a:ext cx="277" cy="231"/>
          </p:xfrm>
          <a:graphic>
            <a:graphicData uri="http://schemas.openxmlformats.org/presentationml/2006/ole">
              <mc:AlternateContent xmlns:mc="http://schemas.openxmlformats.org/markup-compatibility/2006">
                <mc:Choice xmlns:v="urn:schemas-microsoft-com:vml" Requires="v">
                  <p:oleObj spid="_x0000_s11454" name="Clip" r:id="rId10" imgW="1305000" imgH="1085760" progId="MS_ClipArt_Gallery.2">
                    <p:embed/>
                  </p:oleObj>
                </mc:Choice>
                <mc:Fallback>
                  <p:oleObj name="Clip" r:id="rId10" imgW="1305000" imgH="1085760" progId="MS_ClipArt_Gallery.2">
                    <p:embed/>
                    <p:pic>
                      <p:nvPicPr>
                        <p:cNvPr id="0" name=""/>
                        <p:cNvPicPr>
                          <a:picLocks noChangeAspect="1" noChangeArrowheads="1"/>
                        </p:cNvPicPr>
                        <p:nvPr/>
                      </p:nvPicPr>
                      <p:blipFill>
                        <a:blip r:embed="rId5">
                          <a:extLst>
                            <a:ext uri="{28A0092B-C50C-407E-A947-70E740481C1C}">
                              <a14:useLocalDpi xmlns:a14="http://schemas.microsoft.com/office/drawing/2010/main" val="0"/>
                            </a:ext>
                          </a:extLst>
                        </a:blip>
                        <a:srcRect/>
                        <a:stretch>
                          <a:fillRect/>
                        </a:stretch>
                      </p:blipFill>
                      <p:spPr bwMode="auto">
                        <a:xfrm>
                          <a:off x="1003" y="3219"/>
                          <a:ext cx="277" cy="231"/>
                        </a:xfrm>
                        <a:prstGeom prst="rect">
                          <a:avLst/>
                        </a:prstGeom>
                        <a:noFill/>
                        <a:ln>
                          <a:noFill/>
                        </a:ln>
                        <a:effectLst/>
                        <a:extLst>
                          <a:ext uri="{909E8E84-426E-40dd-AFC4-6F175D3DCCD1}">
                            <a14:hiddenFill xmlns:a14="http://schemas.microsoft.com/office/drawing/2010/main">
                              <a:solidFill>
                                <a:srgbClr val="FFFFFF"/>
                              </a:solidFill>
                            </a14:hiddenFill>
                          </a:ext>
                          <a:ext uri="{91240B29-F687-4f45-9708-019B960494DF}">
                            <a14:hiddenLine xmlns:a14="http://schemas.microsoft.com/office/drawing/2010/main" w="9525">
                              <a:solidFill>
                                <a:srgbClr val="000000"/>
                              </a:solidFill>
                              <a:miter lim="800000"/>
                              <a:headEnd/>
                              <a:tailEnd/>
                            </a14:hiddenLine>
                          </a:ext>
                          <a:ext uri="{AF507438-7753-43e0-B8FC-AC1667EBCBE1}">
                            <a14:hiddenEffects xmlns:a14="http://schemas.microsoft.com/office/drawing/2010/main">
                              <a:effectLst>
                                <a:outerShdw dist="35921" dir="2700000" algn="ctr" rotWithShape="0">
                                  <a:srgbClr val="808080"/>
                                </a:outerShdw>
                              </a:effectLst>
                            </a14:hiddenEffects>
                          </a:ext>
                        </a:extLst>
                      </p:spPr>
                    </p:pic>
                  </p:oleObj>
                </mc:Fallback>
              </mc:AlternateContent>
            </a:graphicData>
          </a:graphic>
        </p:graphicFrame>
        <p:sp>
          <p:nvSpPr>
            <p:cNvPr id="431136" name="Line 32"/>
            <p:cNvSpPr>
              <a:spLocks noChangeShapeType="1"/>
            </p:cNvSpPr>
            <p:nvPr/>
          </p:nvSpPr>
          <p:spPr bwMode="auto">
            <a:xfrm flipH="1">
              <a:off x="847" y="2823"/>
              <a:ext cx="294" cy="561"/>
            </a:xfrm>
            <a:prstGeom prst="line">
              <a:avLst/>
            </a:prstGeom>
            <a:noFill/>
            <a:ln w="9525">
              <a:solidFill>
                <a:schemeClr val="tx1"/>
              </a:solidFill>
              <a:round/>
              <a:headEnd/>
              <a:tailEnd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431137" name="Line 33"/>
            <p:cNvSpPr>
              <a:spLocks noChangeShapeType="1"/>
            </p:cNvSpPr>
            <p:nvPr/>
          </p:nvSpPr>
          <p:spPr bwMode="auto">
            <a:xfrm>
              <a:off x="836" y="3120"/>
              <a:ext cx="153" cy="1"/>
            </a:xfrm>
            <a:prstGeom prst="line">
              <a:avLst/>
            </a:prstGeom>
            <a:noFill/>
            <a:ln w="9525">
              <a:solidFill>
                <a:schemeClr val="tx1"/>
              </a:solidFill>
              <a:round/>
              <a:headEnd/>
              <a:tailEnd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431138" name="Line 34"/>
            <p:cNvSpPr>
              <a:spLocks noChangeShapeType="1"/>
            </p:cNvSpPr>
            <p:nvPr/>
          </p:nvSpPr>
          <p:spPr bwMode="auto">
            <a:xfrm>
              <a:off x="751" y="3332"/>
              <a:ext cx="120" cy="1"/>
            </a:xfrm>
            <a:prstGeom prst="line">
              <a:avLst/>
            </a:prstGeom>
            <a:noFill/>
            <a:ln w="9525">
              <a:solidFill>
                <a:schemeClr val="tx1"/>
              </a:solidFill>
              <a:round/>
              <a:headEnd/>
              <a:tailEnd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431139" name="Line 35"/>
            <p:cNvSpPr>
              <a:spLocks noChangeShapeType="1"/>
            </p:cNvSpPr>
            <p:nvPr/>
          </p:nvSpPr>
          <p:spPr bwMode="auto">
            <a:xfrm flipV="1">
              <a:off x="1031" y="3032"/>
              <a:ext cx="112" cy="5"/>
            </a:xfrm>
            <a:prstGeom prst="line">
              <a:avLst/>
            </a:prstGeom>
            <a:noFill/>
            <a:ln w="9525">
              <a:solidFill>
                <a:schemeClr val="tx1"/>
              </a:solidFill>
              <a:round/>
              <a:headEnd/>
              <a:tailEnd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en-US"/>
            </a:p>
          </p:txBody>
        </p:sp>
        <p:graphicFrame>
          <p:nvGraphicFramePr>
            <p:cNvPr id="431140" name="Object 36"/>
            <p:cNvGraphicFramePr>
              <a:graphicFrameLocks noChangeAspect="1"/>
            </p:cNvGraphicFramePr>
            <p:nvPr/>
          </p:nvGraphicFramePr>
          <p:xfrm>
            <a:off x="699" y="2719"/>
            <a:ext cx="277" cy="231"/>
          </p:xfrm>
          <a:graphic>
            <a:graphicData uri="http://schemas.openxmlformats.org/presentationml/2006/ole">
              <mc:AlternateContent xmlns:mc="http://schemas.openxmlformats.org/markup-compatibility/2006">
                <mc:Choice xmlns:v="urn:schemas-microsoft-com:vml" Requires="v">
                  <p:oleObj spid="_x0000_s11455" name="Clip" r:id="rId11" imgW="1305000" imgH="1085760" progId="MS_ClipArt_Gallery.2">
                    <p:embed/>
                  </p:oleObj>
                </mc:Choice>
                <mc:Fallback>
                  <p:oleObj name="Clip" r:id="rId11" imgW="1305000" imgH="1085760" progId="MS_ClipArt_Gallery.2">
                    <p:embed/>
                    <p:pic>
                      <p:nvPicPr>
                        <p:cNvPr id="0" name=""/>
                        <p:cNvPicPr>
                          <a:picLocks noChangeAspect="1" noChangeArrowheads="1"/>
                        </p:cNvPicPr>
                        <p:nvPr/>
                      </p:nvPicPr>
                      <p:blipFill>
                        <a:blip r:embed="rId5">
                          <a:extLst>
                            <a:ext uri="{28A0092B-C50C-407E-A947-70E740481C1C}">
                              <a14:useLocalDpi xmlns:a14="http://schemas.microsoft.com/office/drawing/2010/main" val="0"/>
                            </a:ext>
                          </a:extLst>
                        </a:blip>
                        <a:srcRect/>
                        <a:stretch>
                          <a:fillRect/>
                        </a:stretch>
                      </p:blipFill>
                      <p:spPr bwMode="auto">
                        <a:xfrm>
                          <a:off x="699" y="2719"/>
                          <a:ext cx="277" cy="231"/>
                        </a:xfrm>
                        <a:prstGeom prst="rect">
                          <a:avLst/>
                        </a:prstGeom>
                        <a:noFill/>
                        <a:ln>
                          <a:noFill/>
                        </a:ln>
                        <a:effectLst/>
                        <a:extLst>
                          <a:ext uri="{909E8E84-426E-40dd-AFC4-6F175D3DCCD1}">
                            <a14:hiddenFill xmlns:a14="http://schemas.microsoft.com/office/drawing/2010/main">
                              <a:solidFill>
                                <a:srgbClr val="FFFFFF"/>
                              </a:solidFill>
                            </a14:hiddenFill>
                          </a:ext>
                          <a:ext uri="{91240B29-F687-4f45-9708-019B960494DF}">
                            <a14:hiddenLine xmlns:a14="http://schemas.microsoft.com/office/drawing/2010/main" w="9525">
                              <a:solidFill>
                                <a:srgbClr val="000000"/>
                              </a:solidFill>
                              <a:miter lim="800000"/>
                              <a:headEnd/>
                              <a:tailEnd/>
                            </a14:hiddenLine>
                          </a:ext>
                          <a:ext uri="{AF507438-7753-43e0-B8FC-AC1667EBCBE1}">
                            <a14:hiddenEffects xmlns:a14="http://schemas.microsoft.com/office/drawing/2010/main">
                              <a:effectLst>
                                <a:outerShdw dist="35921" dir="2700000" algn="ctr" rotWithShape="0">
                                  <a:srgbClr val="808080"/>
                                </a:outerShdw>
                              </a:effectLst>
                            </a14:hiddenEffects>
                          </a:ext>
                        </a:extLst>
                      </p:spPr>
                    </p:pic>
                  </p:oleObj>
                </mc:Fallback>
              </mc:AlternateContent>
            </a:graphicData>
          </a:graphic>
        </p:graphicFrame>
        <p:sp>
          <p:nvSpPr>
            <p:cNvPr id="431141" name="Line 37"/>
            <p:cNvSpPr>
              <a:spLocks noChangeShapeType="1"/>
            </p:cNvSpPr>
            <p:nvPr/>
          </p:nvSpPr>
          <p:spPr bwMode="auto">
            <a:xfrm>
              <a:off x="950" y="2889"/>
              <a:ext cx="153" cy="1"/>
            </a:xfrm>
            <a:prstGeom prst="line">
              <a:avLst/>
            </a:prstGeom>
            <a:noFill/>
            <a:ln w="9525">
              <a:solidFill>
                <a:schemeClr val="tx1"/>
              </a:solidFill>
              <a:round/>
              <a:headEnd/>
              <a:tailEnd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431142" name="Line 38"/>
            <p:cNvSpPr>
              <a:spLocks noChangeShapeType="1"/>
            </p:cNvSpPr>
            <p:nvPr/>
          </p:nvSpPr>
          <p:spPr bwMode="auto">
            <a:xfrm>
              <a:off x="950" y="2889"/>
              <a:ext cx="153" cy="1"/>
            </a:xfrm>
            <a:prstGeom prst="line">
              <a:avLst/>
            </a:prstGeom>
            <a:noFill/>
            <a:ln w="9525">
              <a:solidFill>
                <a:schemeClr val="tx1"/>
              </a:solidFill>
              <a:round/>
              <a:headEnd/>
              <a:tailEnd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431143" name="Line 39"/>
            <p:cNvSpPr>
              <a:spLocks noChangeShapeType="1"/>
            </p:cNvSpPr>
            <p:nvPr/>
          </p:nvSpPr>
          <p:spPr bwMode="auto">
            <a:xfrm>
              <a:off x="907" y="3290"/>
              <a:ext cx="120" cy="1"/>
            </a:xfrm>
            <a:prstGeom prst="line">
              <a:avLst/>
            </a:prstGeom>
            <a:noFill/>
            <a:ln w="9525">
              <a:solidFill>
                <a:schemeClr val="tx1"/>
              </a:solidFill>
              <a:round/>
              <a:headEnd/>
              <a:tailEnd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en-US"/>
            </a:p>
          </p:txBody>
        </p:sp>
      </p:grpSp>
      <p:graphicFrame>
        <p:nvGraphicFramePr>
          <p:cNvPr id="431114" name="Object 10"/>
          <p:cNvGraphicFramePr>
            <a:graphicFrameLocks noChangeAspect="1"/>
          </p:cNvGraphicFramePr>
          <p:nvPr/>
        </p:nvGraphicFramePr>
        <p:xfrm>
          <a:off x="6235700" y="5835650"/>
          <a:ext cx="601663" cy="46355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1456" name="Clip" r:id="rId12" imgW="1305000" imgH="1085760" progId="MS_ClipArt_Gallery.2">
                  <p:embed/>
                </p:oleObj>
              </mc:Choice>
              <mc:Fallback>
                <p:oleObj name="Clip" r:id="rId12" imgW="1305000" imgH="1085760" progId="MS_ClipArt_Gallery.2">
                  <p:embed/>
                  <p:pic>
                    <p:nvPicPr>
                      <p:cNvPr id="0" name="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5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6235700" y="5835650"/>
                        <a:ext cx="601663" cy="463550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  <a:ext uri="{91240B29-F687-4f45-9708-019B960494DF}">
                          <a14:hiddenLine xmlns:a14="http://schemas.microsoft.com/office/drawing/2010/main" w="9525">
                            <a:solidFill>
                              <a:srgbClr val="000000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rgbClr val="808080"/>
                              </a:outerShdw>
                            </a:effectLst>
                          </a14:hiddenEffects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sp>
        <p:nvSpPr>
          <p:cNvPr id="431120" name="Rectangle 16"/>
          <p:cNvSpPr>
            <a:spLocks noChangeArrowheads="1"/>
          </p:cNvSpPr>
          <p:nvPr/>
        </p:nvSpPr>
        <p:spPr bwMode="auto">
          <a:xfrm>
            <a:off x="6492875" y="5637213"/>
            <a:ext cx="141288" cy="214312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US"/>
          </a:p>
        </p:txBody>
      </p:sp>
      <p:graphicFrame>
        <p:nvGraphicFramePr>
          <p:cNvPr id="431113" name="Object 9"/>
          <p:cNvGraphicFramePr>
            <a:graphicFrameLocks noChangeAspect="1"/>
          </p:cNvGraphicFramePr>
          <p:nvPr/>
        </p:nvGraphicFramePr>
        <p:xfrm>
          <a:off x="6218238" y="3890963"/>
          <a:ext cx="603250" cy="46355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1457" name="Clip" r:id="rId13" imgW="1305000" imgH="1085760" progId="MS_ClipArt_Gallery.2">
                  <p:embed/>
                </p:oleObj>
              </mc:Choice>
              <mc:Fallback>
                <p:oleObj name="Clip" r:id="rId13" imgW="1305000" imgH="1085760" progId="MS_ClipArt_Gallery.2">
                  <p:embed/>
                  <p:pic>
                    <p:nvPicPr>
                      <p:cNvPr id="0" name="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5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6218238" y="3890963"/>
                        <a:ext cx="603250" cy="463550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  <a:ext uri="{91240B29-F687-4f45-9708-019B960494DF}">
                          <a14:hiddenLine xmlns:a14="http://schemas.microsoft.com/office/drawing/2010/main" w="9525">
                            <a:solidFill>
                              <a:srgbClr val="000000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rgbClr val="808080"/>
                              </a:outerShdw>
                            </a:effectLst>
                          </a14:hiddenEffects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sp>
        <p:nvSpPr>
          <p:cNvPr id="431119" name="Rectangle 15"/>
          <p:cNvSpPr>
            <a:spLocks noChangeArrowheads="1"/>
          </p:cNvSpPr>
          <p:nvPr/>
        </p:nvSpPr>
        <p:spPr bwMode="auto">
          <a:xfrm>
            <a:off x="6496050" y="4344988"/>
            <a:ext cx="141288" cy="215900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US"/>
          </a:p>
        </p:txBody>
      </p:sp>
      <p:sp>
        <p:nvSpPr>
          <p:cNvPr id="431145" name="Text Box 41"/>
          <p:cNvSpPr txBox="1">
            <a:spLocks noChangeArrowheads="1"/>
          </p:cNvSpPr>
          <p:nvPr/>
        </p:nvSpPr>
        <p:spPr bwMode="auto">
          <a:xfrm>
            <a:off x="1430338" y="5908675"/>
            <a:ext cx="2044700" cy="3667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/>
          <a:p>
            <a:r>
              <a:rPr lang="en-US" i="0"/>
              <a:t>bus: coaxial cable</a:t>
            </a:r>
          </a:p>
        </p:txBody>
      </p:sp>
      <p:sp>
        <p:nvSpPr>
          <p:cNvPr id="431146" name="Text Box 42"/>
          <p:cNvSpPr txBox="1">
            <a:spLocks noChangeArrowheads="1"/>
          </p:cNvSpPr>
          <p:nvPr/>
        </p:nvSpPr>
        <p:spPr bwMode="auto">
          <a:xfrm>
            <a:off x="5178425" y="6022975"/>
            <a:ext cx="630238" cy="3667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/>
          <a:p>
            <a:r>
              <a:rPr lang="en-US" i="0"/>
              <a:t>star</a:t>
            </a:r>
          </a:p>
        </p:txBody>
      </p:sp>
    </p:spTree>
    <p:extLst>
      <p:ext uri="{BB962C8B-B14F-4D97-AF65-F5344CB8AC3E}">
        <p14:creationId xmlns:p14="http://schemas.microsoft.com/office/powerpoint/2010/main" val="4290424422"/>
      </p:ext>
    </p:extLst>
  </p:cSld>
  <p:clrMapOvr>
    <a:masterClrMapping/>
  </p:clrMapOvr>
  <p:timing>
    <p:tnLst>
      <p:par>
        <p:cTn xmlns:p14="http://schemas.microsoft.com/office/powerpoint/2010/main"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Data Link Layer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r>
              <a:rPr lang="en-US"/>
              <a:t>5-</a:t>
            </a:r>
            <a:fld id="{F31C3066-F28D-4759-8AC7-6D12BDD6E6E9}" type="slidenum">
              <a:rPr lang="en-US"/>
              <a:pPr/>
              <a:t>9</a:t>
            </a:fld>
            <a:endParaRPr lang="en-US"/>
          </a:p>
        </p:txBody>
      </p:sp>
      <p:sp>
        <p:nvSpPr>
          <p:cNvPr id="404482" name="Rectangle 2"/>
          <p:cNvSpPr>
            <a:spLocks noGrp="1" noChangeArrowheads="1"/>
          </p:cNvSpPr>
          <p:nvPr>
            <p:ph type="title"/>
          </p:nvPr>
        </p:nvSpPr>
        <p:spPr>
          <a:xfrm>
            <a:off x="685800" y="346075"/>
            <a:ext cx="7772400" cy="609600"/>
          </a:xfrm>
        </p:spPr>
        <p:txBody>
          <a:bodyPr>
            <a:normAutofit fontScale="90000"/>
          </a:bodyPr>
          <a:lstStyle/>
          <a:p>
            <a:r>
              <a:rPr lang="en-US"/>
              <a:t>Ethernet Frame Structure</a:t>
            </a:r>
          </a:p>
        </p:txBody>
      </p:sp>
      <p:sp>
        <p:nvSpPr>
          <p:cNvPr id="404483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652463" y="1325563"/>
            <a:ext cx="7772400" cy="4343400"/>
          </a:xfrm>
        </p:spPr>
        <p:txBody>
          <a:bodyPr/>
          <a:lstStyle/>
          <a:p>
            <a:pPr>
              <a:buFont typeface="Wingdings" pitchFamily="2" charset="2"/>
              <a:buNone/>
            </a:pPr>
            <a:r>
              <a:rPr lang="en-US" sz="2400"/>
              <a:t>Sending adapter encapsulates IP datagram (or other network layer protocol packet) in </a:t>
            </a:r>
            <a:r>
              <a:rPr lang="en-US" sz="2400">
                <a:solidFill>
                  <a:srgbClr val="FF0000"/>
                </a:solidFill>
              </a:rPr>
              <a:t>Ethernet frame</a:t>
            </a:r>
            <a:endParaRPr lang="en-US" sz="2400"/>
          </a:p>
          <a:p>
            <a:endParaRPr lang="en-US" sz="2400" b="1"/>
          </a:p>
          <a:p>
            <a:endParaRPr lang="en-US" sz="2400" b="1"/>
          </a:p>
          <a:p>
            <a:pPr>
              <a:buFont typeface="Wingdings" pitchFamily="2" charset="2"/>
              <a:buNone/>
            </a:pPr>
            <a:endParaRPr lang="en-US" sz="2400">
              <a:solidFill>
                <a:srgbClr val="FF0000"/>
              </a:solidFill>
            </a:endParaRPr>
          </a:p>
          <a:p>
            <a:pPr>
              <a:buFont typeface="Wingdings" pitchFamily="2" charset="2"/>
              <a:buNone/>
            </a:pPr>
            <a:r>
              <a:rPr lang="en-US" sz="2400">
                <a:solidFill>
                  <a:srgbClr val="FF0000"/>
                </a:solidFill>
              </a:rPr>
              <a:t>Preamble:</a:t>
            </a:r>
            <a:r>
              <a:rPr lang="en-US" sz="2400"/>
              <a:t> </a:t>
            </a:r>
          </a:p>
          <a:p>
            <a:r>
              <a:rPr lang="en-US" sz="2400"/>
              <a:t>7 bytes with pattern 10101010 followed by one byte with pattern 10101011</a:t>
            </a:r>
          </a:p>
          <a:p>
            <a:r>
              <a:rPr lang="en-US" sz="2400"/>
              <a:t> used to synchronize receiver, sender clock rates</a:t>
            </a:r>
          </a:p>
        </p:txBody>
      </p:sp>
      <p:pic>
        <p:nvPicPr>
          <p:cNvPr id="404484" name="Picture 4" descr="552 Ethernet frame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62125" y="2452688"/>
            <a:ext cx="5487988" cy="9429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567555397"/>
      </p:ext>
    </p:extLst>
  </p:cSld>
  <p:clrMapOvr>
    <a:masterClrMapping/>
  </p:clrMapOvr>
  <p:timing>
    <p:tnLst>
      <p:par>
        <p:cTn xmlns:p14="http://schemas.microsoft.com/office/powerpoint/2010/main"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Data Link Layer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r>
              <a:rPr lang="en-US"/>
              <a:t>5-</a:t>
            </a:r>
            <a:fld id="{EC5BAB2A-77AF-4D6D-9A50-4BF22888DE97}" type="slidenum">
              <a:rPr lang="en-US"/>
              <a:pPr/>
              <a:t>10</a:t>
            </a:fld>
            <a:endParaRPr lang="en-US"/>
          </a:p>
        </p:txBody>
      </p:sp>
      <p:sp>
        <p:nvSpPr>
          <p:cNvPr id="405506" name="Rectangle 2"/>
          <p:cNvSpPr>
            <a:spLocks noGrp="1" noChangeArrowheads="1"/>
          </p:cNvSpPr>
          <p:nvPr>
            <p:ph type="title"/>
          </p:nvPr>
        </p:nvSpPr>
        <p:spPr>
          <a:xfrm>
            <a:off x="533400" y="228600"/>
            <a:ext cx="8077200" cy="1143000"/>
          </a:xfrm>
        </p:spPr>
        <p:txBody>
          <a:bodyPr/>
          <a:lstStyle/>
          <a:p>
            <a:r>
              <a:rPr lang="en-US" sz="3600"/>
              <a:t>Ethernet Frame Structure (more)</a:t>
            </a:r>
          </a:p>
        </p:txBody>
      </p:sp>
      <p:sp>
        <p:nvSpPr>
          <p:cNvPr id="405507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523875" y="1314450"/>
            <a:ext cx="7772400" cy="4648200"/>
          </a:xfrm>
        </p:spPr>
        <p:txBody>
          <a:bodyPr/>
          <a:lstStyle/>
          <a:p>
            <a:r>
              <a:rPr lang="en-US" sz="2400">
                <a:solidFill>
                  <a:srgbClr val="FF0000"/>
                </a:solidFill>
              </a:rPr>
              <a:t>Addresses:</a:t>
            </a:r>
            <a:r>
              <a:rPr lang="en-US" sz="2400"/>
              <a:t> 6 bytes</a:t>
            </a:r>
          </a:p>
          <a:p>
            <a:pPr lvl="1"/>
            <a:r>
              <a:rPr lang="en-US" sz="2000"/>
              <a:t>if adapter receives frame with matching destination address, or with broadcast address (e.g. ARP packet), it passes data in frame to network layer protocol</a:t>
            </a:r>
          </a:p>
          <a:p>
            <a:pPr lvl="1"/>
            <a:r>
              <a:rPr lang="en-US" sz="2000"/>
              <a:t>otherwise, adapter discards frame</a:t>
            </a:r>
          </a:p>
          <a:p>
            <a:r>
              <a:rPr lang="en-US" sz="2400">
                <a:solidFill>
                  <a:srgbClr val="FF0000"/>
                </a:solidFill>
              </a:rPr>
              <a:t>Type:</a:t>
            </a:r>
            <a:r>
              <a:rPr lang="en-US" sz="2400"/>
              <a:t> indicates higher layer protocol (mostly IP but others possible, e.g., Novell IPX, AppleTalk)</a:t>
            </a:r>
          </a:p>
          <a:p>
            <a:r>
              <a:rPr lang="en-US" sz="2400">
                <a:solidFill>
                  <a:srgbClr val="FF0000"/>
                </a:solidFill>
              </a:rPr>
              <a:t>CRC:</a:t>
            </a:r>
            <a:r>
              <a:rPr lang="en-US" sz="2400"/>
              <a:t> checked at receiver, if error is detected, frame is dropped</a:t>
            </a:r>
            <a:endParaRPr lang="en-US"/>
          </a:p>
          <a:p>
            <a:endParaRPr lang="en-US"/>
          </a:p>
          <a:p>
            <a:endParaRPr lang="en-US"/>
          </a:p>
        </p:txBody>
      </p:sp>
      <p:pic>
        <p:nvPicPr>
          <p:cNvPr id="405508" name="Picture 4" descr="552 Ethernet frame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81138" y="5437188"/>
            <a:ext cx="6397625" cy="110013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488343715"/>
      </p:ext>
    </p:extLst>
  </p:cSld>
  <p:clrMapOvr>
    <a:masterClrMapping/>
  </p:clrMapOvr>
  <p:timing>
    <p:tnLst>
      <p:par>
        <p:cTn xmlns:p14="http://schemas.microsoft.com/office/powerpoint/2010/main"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Data Link Layer</a:t>
            </a:r>
          </a:p>
        </p:txBody>
      </p:sp>
      <p:sp>
        <p:nvSpPr>
          <p:cNvPr id="5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r>
              <a:rPr lang="en-US"/>
              <a:t>5-</a:t>
            </a:r>
            <a:fld id="{3809A72A-C8EE-4230-9A76-331EC275C0BF}" type="slidenum">
              <a:rPr lang="en-US"/>
              <a:pPr/>
              <a:t>11</a:t>
            </a:fld>
            <a:endParaRPr lang="en-US"/>
          </a:p>
        </p:txBody>
      </p:sp>
      <p:sp>
        <p:nvSpPr>
          <p:cNvPr id="406530" name="Rectangle 2"/>
          <p:cNvSpPr>
            <a:spLocks noGrp="1" noChangeArrowheads="1"/>
          </p:cNvSpPr>
          <p:nvPr>
            <p:ph type="title"/>
          </p:nvPr>
        </p:nvSpPr>
        <p:spPr>
          <a:xfrm>
            <a:off x="533400" y="228600"/>
            <a:ext cx="8247063" cy="1143000"/>
          </a:xfrm>
        </p:spPr>
        <p:txBody>
          <a:bodyPr/>
          <a:lstStyle/>
          <a:p>
            <a:r>
              <a:rPr lang="en-US" sz="3600"/>
              <a:t>Ethernet: Unreliable, connectionless</a:t>
            </a:r>
          </a:p>
        </p:txBody>
      </p:sp>
      <p:sp>
        <p:nvSpPr>
          <p:cNvPr id="406531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533400" y="1600200"/>
            <a:ext cx="8261350" cy="4648200"/>
          </a:xfrm>
        </p:spPr>
        <p:txBody>
          <a:bodyPr/>
          <a:lstStyle/>
          <a:p>
            <a:r>
              <a:rPr lang="en-US" sz="2400">
                <a:solidFill>
                  <a:srgbClr val="FF0000"/>
                </a:solidFill>
              </a:rPr>
              <a:t>connectionless:</a:t>
            </a:r>
            <a:r>
              <a:rPr lang="en-US" sz="2400"/>
              <a:t> No handshaking between sending and receiving NICs </a:t>
            </a:r>
          </a:p>
          <a:p>
            <a:r>
              <a:rPr lang="en-US" sz="2400">
                <a:solidFill>
                  <a:srgbClr val="FF0000"/>
                </a:solidFill>
              </a:rPr>
              <a:t>unreliable:</a:t>
            </a:r>
            <a:r>
              <a:rPr lang="en-US" sz="2400"/>
              <a:t> receiving NIC doesn’t send acks or nacks to sending NIC</a:t>
            </a:r>
            <a:endParaRPr lang="en-US"/>
          </a:p>
          <a:p>
            <a:pPr lvl="1"/>
            <a:r>
              <a:rPr lang="en-US" sz="2000"/>
              <a:t>stream of datagrams passed to network layer can have gaps (missing datagrams)</a:t>
            </a:r>
          </a:p>
          <a:p>
            <a:pPr lvl="1"/>
            <a:r>
              <a:rPr lang="en-US" sz="2000"/>
              <a:t>gaps will be filled if app is using TCP</a:t>
            </a:r>
          </a:p>
          <a:p>
            <a:pPr lvl="1"/>
            <a:r>
              <a:rPr lang="en-US" sz="2000"/>
              <a:t>otherwise, app will see gaps</a:t>
            </a:r>
          </a:p>
          <a:p>
            <a:r>
              <a:rPr lang="en-US" sz="2400"/>
              <a:t>Ethernet’s MAC protocol: unslotted </a:t>
            </a:r>
            <a:r>
              <a:rPr lang="en-US" sz="2400">
                <a:solidFill>
                  <a:srgbClr val="FF0000"/>
                </a:solidFill>
              </a:rPr>
              <a:t>CSMA/CD</a:t>
            </a:r>
            <a:endParaRPr lang="en-US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252309241"/>
      </p:ext>
    </p:extLst>
  </p:cSld>
  <p:clrMapOvr>
    <a:masterClrMapping/>
  </p:clrMapOvr>
  <p:timing>
    <p:tnLst>
      <p:par>
        <p:cTn xmlns:p14="http://schemas.microsoft.com/office/powerpoint/2010/main"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Data Link Layer</a:t>
            </a:r>
          </a:p>
        </p:txBody>
      </p:sp>
      <p:sp>
        <p:nvSpPr>
          <p:cNvPr id="6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r>
              <a:rPr lang="en-US"/>
              <a:t>5-</a:t>
            </a:r>
            <a:fld id="{F264608C-F7AB-4754-9377-6D66BC1111C6}" type="slidenum">
              <a:rPr lang="en-US"/>
              <a:pPr/>
              <a:t>12</a:t>
            </a:fld>
            <a:endParaRPr lang="en-US"/>
          </a:p>
        </p:txBody>
      </p:sp>
      <p:sp>
        <p:nvSpPr>
          <p:cNvPr id="408578" name="Rectangle 2"/>
          <p:cNvSpPr>
            <a:spLocks noGrp="1" noChangeArrowheads="1"/>
          </p:cNvSpPr>
          <p:nvPr>
            <p:ph type="title"/>
          </p:nvPr>
        </p:nvSpPr>
        <p:spPr>
          <a:xfrm>
            <a:off x="533400" y="0"/>
            <a:ext cx="7772400" cy="1143000"/>
          </a:xfrm>
        </p:spPr>
        <p:txBody>
          <a:bodyPr/>
          <a:lstStyle/>
          <a:p>
            <a:r>
              <a:rPr lang="en-US"/>
              <a:t>Ethernet CSMA/CD algorithm</a:t>
            </a:r>
          </a:p>
        </p:txBody>
      </p:sp>
      <p:sp>
        <p:nvSpPr>
          <p:cNvPr id="408579" name="Rectangle 3"/>
          <p:cNvSpPr>
            <a:spLocks noGrp="1" noChangeArrowheads="1"/>
          </p:cNvSpPr>
          <p:nvPr>
            <p:ph type="body" sz="half" idx="1"/>
          </p:nvPr>
        </p:nvSpPr>
        <p:spPr>
          <a:xfrm>
            <a:off x="276225" y="1289050"/>
            <a:ext cx="4433888" cy="4648200"/>
          </a:xfrm>
        </p:spPr>
        <p:txBody>
          <a:bodyPr/>
          <a:lstStyle/>
          <a:p>
            <a:pPr>
              <a:buFont typeface="Wingdings" pitchFamily="2" charset="2"/>
              <a:buNone/>
            </a:pPr>
            <a:r>
              <a:rPr lang="en-US" sz="2400"/>
              <a:t>1. NIC receives datagram from network layer, creates frame</a:t>
            </a:r>
          </a:p>
          <a:p>
            <a:pPr>
              <a:buFont typeface="Wingdings" pitchFamily="2" charset="2"/>
              <a:buNone/>
            </a:pPr>
            <a:r>
              <a:rPr lang="en-US" sz="2400"/>
              <a:t>2. If NIC senses channel idle, starts frame transmission If NIC senses channel busy, waits until channel idle, then transmits</a:t>
            </a:r>
          </a:p>
          <a:p>
            <a:pPr>
              <a:buFont typeface="Wingdings" pitchFamily="2" charset="2"/>
              <a:buNone/>
            </a:pPr>
            <a:r>
              <a:rPr lang="en-US" sz="2400"/>
              <a:t>3. If NIC transmits entire frame without detecting another transmission, NIC is done with frame !</a:t>
            </a:r>
          </a:p>
        </p:txBody>
      </p:sp>
      <p:sp>
        <p:nvSpPr>
          <p:cNvPr id="408580" name="Rectangle 4"/>
          <p:cNvSpPr>
            <a:spLocks noGrp="1" noChangeArrowheads="1"/>
          </p:cNvSpPr>
          <p:nvPr>
            <p:ph type="body" sz="half" idx="2"/>
          </p:nvPr>
        </p:nvSpPr>
        <p:spPr>
          <a:xfrm>
            <a:off x="4627563" y="1289050"/>
            <a:ext cx="4410075" cy="4648200"/>
          </a:xfrm>
        </p:spPr>
        <p:txBody>
          <a:bodyPr/>
          <a:lstStyle/>
          <a:p>
            <a:pPr>
              <a:buFont typeface="Wingdings" pitchFamily="2" charset="2"/>
              <a:buNone/>
            </a:pPr>
            <a:r>
              <a:rPr lang="en-US" sz="2400"/>
              <a:t>4. If NIC detects another transmission while transmitting,  aborts and sends jam signal</a:t>
            </a:r>
          </a:p>
          <a:p>
            <a:pPr>
              <a:buFont typeface="Wingdings" pitchFamily="2" charset="2"/>
              <a:buNone/>
            </a:pPr>
            <a:r>
              <a:rPr lang="en-US" sz="2400"/>
              <a:t>5. After aborting, NIC enters </a:t>
            </a:r>
            <a:r>
              <a:rPr lang="en-US" sz="2400">
                <a:solidFill>
                  <a:srgbClr val="FF0000"/>
                </a:solidFill>
              </a:rPr>
              <a:t>exponential backoff</a:t>
            </a:r>
            <a:r>
              <a:rPr lang="en-US" sz="2400"/>
              <a:t>: after </a:t>
            </a:r>
            <a:r>
              <a:rPr lang="en-US" sz="2400" i="1"/>
              <a:t>m</a:t>
            </a:r>
            <a:r>
              <a:rPr lang="en-US" sz="2400"/>
              <a:t>th collision, NIC chooses </a:t>
            </a:r>
            <a:r>
              <a:rPr lang="en-US" sz="2400" i="1"/>
              <a:t>K </a:t>
            </a:r>
            <a:r>
              <a:rPr lang="en-US" sz="2400"/>
              <a:t>at random from </a:t>
            </a:r>
            <a:br>
              <a:rPr lang="en-US" sz="2400"/>
            </a:br>
            <a:r>
              <a:rPr lang="en-US" sz="2000"/>
              <a:t>{0,1,2,…,2</a:t>
            </a:r>
            <a:r>
              <a:rPr lang="en-US" sz="2000" b="1" baseline="30000"/>
              <a:t>m</a:t>
            </a:r>
            <a:r>
              <a:rPr lang="en-US" sz="2000"/>
              <a:t>-1}.</a:t>
            </a:r>
            <a:r>
              <a:rPr lang="en-US" sz="2400"/>
              <a:t> NIC waits K</a:t>
            </a:r>
            <a:r>
              <a:rPr lang="el-GR" sz="2400"/>
              <a:t>·</a:t>
            </a:r>
            <a:r>
              <a:rPr lang="en-US" sz="2400"/>
              <a:t>512 bit times, returns to Step 2</a:t>
            </a:r>
          </a:p>
          <a:p>
            <a:pPr>
              <a:buFont typeface="Wingdings" pitchFamily="2" charset="2"/>
              <a:buNone/>
            </a:pPr>
            <a:r>
              <a:rPr lang="en-US" sz="2000"/>
              <a:t> </a:t>
            </a:r>
            <a:r>
              <a:rPr lang="en-US" sz="2400"/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2436479355"/>
      </p:ext>
    </p:extLst>
  </p:cSld>
  <p:clrMapOvr>
    <a:masterClrMapping/>
  </p:clrMapOvr>
  <p:timing>
    <p:tnLst>
      <p:par>
        <p:cTn xmlns:p14="http://schemas.microsoft.com/office/powerpoint/2010/main"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Data Link Layer</a:t>
            </a: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r>
              <a:rPr lang="en-US"/>
              <a:t>5-</a:t>
            </a:r>
            <a:fld id="{709DFBA9-4BF7-4F2D-8164-0E9D0312DBDF}" type="slidenum">
              <a:rPr lang="en-US"/>
              <a:pPr/>
              <a:t>13</a:t>
            </a:fld>
            <a:endParaRPr lang="en-US"/>
          </a:p>
        </p:txBody>
      </p:sp>
      <p:sp>
        <p:nvSpPr>
          <p:cNvPr id="409602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 sz="3600"/>
              <a:t>Ethernet’s CSMA/CD (more)</a:t>
            </a:r>
            <a:endParaRPr lang="en-US"/>
          </a:p>
        </p:txBody>
      </p:sp>
      <p:sp>
        <p:nvSpPr>
          <p:cNvPr id="409603" name="Rectangle 3"/>
          <p:cNvSpPr>
            <a:spLocks noGrp="1" noChangeArrowheads="1"/>
          </p:cNvSpPr>
          <p:nvPr>
            <p:ph type="body" sz="half" idx="1"/>
          </p:nvPr>
        </p:nvSpPr>
        <p:spPr>
          <a:xfrm>
            <a:off x="533400" y="1371600"/>
            <a:ext cx="3810000" cy="3011488"/>
          </a:xfrm>
        </p:spPr>
        <p:txBody>
          <a:bodyPr/>
          <a:lstStyle/>
          <a:p>
            <a:pPr>
              <a:buFont typeface="Wingdings" pitchFamily="2" charset="2"/>
              <a:buNone/>
            </a:pPr>
            <a:r>
              <a:rPr lang="en-US" sz="2000">
                <a:solidFill>
                  <a:srgbClr val="FF0000"/>
                </a:solidFill>
              </a:rPr>
              <a:t>Jam Signal:</a:t>
            </a:r>
            <a:r>
              <a:rPr lang="en-US" sz="2000"/>
              <a:t> make sure all other transmitters are aware of collision; 48 bits</a:t>
            </a:r>
          </a:p>
          <a:p>
            <a:pPr>
              <a:buFont typeface="Wingdings" pitchFamily="2" charset="2"/>
              <a:buNone/>
            </a:pPr>
            <a:r>
              <a:rPr lang="en-US" sz="2000">
                <a:solidFill>
                  <a:srgbClr val="FF0000"/>
                </a:solidFill>
              </a:rPr>
              <a:t>Bit time:</a:t>
            </a:r>
            <a:r>
              <a:rPr lang="en-US" sz="2000"/>
              <a:t> .1 microsec for 10 Mbps Ethernet ;</a:t>
            </a:r>
            <a:br>
              <a:rPr lang="en-US" sz="2000"/>
            </a:br>
            <a:r>
              <a:rPr lang="en-US" sz="2000"/>
              <a:t>for K=1023, wait time is about 50 msec</a:t>
            </a:r>
          </a:p>
          <a:p>
            <a:pPr>
              <a:buFont typeface="Wingdings" pitchFamily="2" charset="2"/>
              <a:buNone/>
            </a:pPr>
            <a:r>
              <a:rPr lang="en-US" sz="2000"/>
              <a:t> </a:t>
            </a:r>
          </a:p>
          <a:p>
            <a:pPr>
              <a:buFont typeface="Wingdings" pitchFamily="2" charset="2"/>
              <a:buNone/>
            </a:pPr>
            <a:endParaRPr lang="en-US" sz="2000"/>
          </a:p>
        </p:txBody>
      </p:sp>
      <p:sp>
        <p:nvSpPr>
          <p:cNvPr id="409604" name="Rectangle 4"/>
          <p:cNvSpPr>
            <a:spLocks noGrp="1" noChangeArrowheads="1"/>
          </p:cNvSpPr>
          <p:nvPr>
            <p:ph type="body" sz="half" idx="2"/>
          </p:nvPr>
        </p:nvSpPr>
        <p:spPr>
          <a:xfrm>
            <a:off x="4343400" y="1371600"/>
            <a:ext cx="4084638" cy="5048250"/>
          </a:xfrm>
        </p:spPr>
        <p:txBody>
          <a:bodyPr/>
          <a:lstStyle/>
          <a:p>
            <a:pPr>
              <a:buFont typeface="Wingdings" pitchFamily="2" charset="2"/>
              <a:buNone/>
            </a:pPr>
            <a:r>
              <a:rPr lang="en-US" sz="2000">
                <a:solidFill>
                  <a:srgbClr val="FF0000"/>
                </a:solidFill>
              </a:rPr>
              <a:t>Exponential Backoff:</a:t>
            </a:r>
            <a:r>
              <a:rPr lang="en-US" sz="2000"/>
              <a:t> </a:t>
            </a:r>
          </a:p>
          <a:p>
            <a:r>
              <a:rPr lang="en-US" sz="2000" i="1">
                <a:solidFill>
                  <a:schemeClr val="accent2"/>
                </a:solidFill>
              </a:rPr>
              <a:t>Goal</a:t>
            </a:r>
            <a:r>
              <a:rPr lang="en-US" sz="2000"/>
              <a:t>: adapt retransmission attempts to estimated current load</a:t>
            </a:r>
          </a:p>
          <a:p>
            <a:pPr lvl="1"/>
            <a:r>
              <a:rPr lang="en-US" sz="2000"/>
              <a:t>heavy load: random wait will be longer</a:t>
            </a:r>
          </a:p>
          <a:p>
            <a:r>
              <a:rPr lang="en-US" sz="2000"/>
              <a:t>first collision: choose K from {0,1}; delay is K</a:t>
            </a:r>
            <a:r>
              <a:rPr lang="el-GR" sz="2000"/>
              <a:t>·</a:t>
            </a:r>
            <a:r>
              <a:rPr lang="en-US" sz="2000"/>
              <a:t> 512 bit transmission times</a:t>
            </a:r>
          </a:p>
          <a:p>
            <a:r>
              <a:rPr lang="en-US" sz="2000"/>
              <a:t>after second collision: choose K from {0,1,2,3}…</a:t>
            </a:r>
          </a:p>
          <a:p>
            <a:r>
              <a:rPr lang="en-US" sz="2000"/>
              <a:t>after ten collisions, choose K from {0,1,2,3,4,…,1023}</a:t>
            </a:r>
          </a:p>
        </p:txBody>
      </p:sp>
      <p:sp>
        <p:nvSpPr>
          <p:cNvPr id="409605" name="Text Box 5"/>
          <p:cNvSpPr txBox="1">
            <a:spLocks noChangeArrowheads="1"/>
          </p:cNvSpPr>
          <p:nvPr/>
        </p:nvSpPr>
        <p:spPr bwMode="auto">
          <a:xfrm>
            <a:off x="641350" y="4498975"/>
            <a:ext cx="3179763" cy="1025525"/>
          </a:xfrm>
          <a:prstGeom prst="rect">
            <a:avLst/>
          </a:prstGeom>
          <a:noFill/>
          <a:ln w="19050">
            <a:solidFill>
              <a:srgbClr val="FF0000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/>
          <a:p>
            <a:r>
              <a:rPr lang="en-US" sz="2000" i="0"/>
              <a:t>See/interact with Java</a:t>
            </a:r>
          </a:p>
          <a:p>
            <a:r>
              <a:rPr lang="en-US" sz="2000" i="0"/>
              <a:t>applet on AWL Web site:</a:t>
            </a:r>
          </a:p>
          <a:p>
            <a:r>
              <a:rPr lang="en-US" sz="2000" i="0"/>
              <a:t>highly recommended !</a:t>
            </a:r>
          </a:p>
        </p:txBody>
      </p:sp>
    </p:spTree>
    <p:extLst>
      <p:ext uri="{BB962C8B-B14F-4D97-AF65-F5344CB8AC3E}">
        <p14:creationId xmlns:p14="http://schemas.microsoft.com/office/powerpoint/2010/main" val="2531513493"/>
      </p:ext>
    </p:extLst>
  </p:cSld>
  <p:clrMapOvr>
    <a:masterClrMapping/>
  </p:clrMapOvr>
  <p:timing>
    <p:tnLst>
      <p:par>
        <p:cTn xmlns:p14="http://schemas.microsoft.com/office/powerpoint/2010/main"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Data Link Layer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r>
              <a:rPr lang="en-US"/>
              <a:t>5-</a:t>
            </a:r>
            <a:fld id="{75EE8163-84DC-4322-B8F9-498521D54299}" type="slidenum">
              <a:rPr lang="en-US"/>
              <a:pPr/>
              <a:t>14</a:t>
            </a:fld>
            <a:endParaRPr lang="en-US"/>
          </a:p>
        </p:txBody>
      </p:sp>
      <p:sp>
        <p:nvSpPr>
          <p:cNvPr id="410626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CSMA/CD efficiency</a:t>
            </a:r>
          </a:p>
        </p:txBody>
      </p:sp>
      <p:sp>
        <p:nvSpPr>
          <p:cNvPr id="410627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533400" y="1600200"/>
            <a:ext cx="7772400" cy="1684338"/>
          </a:xfrm>
        </p:spPr>
        <p:txBody>
          <a:bodyPr>
            <a:noAutofit/>
          </a:bodyPr>
          <a:lstStyle/>
          <a:p>
            <a:r>
              <a:rPr lang="en-US" sz="1800" dirty="0" err="1"/>
              <a:t>T</a:t>
            </a:r>
            <a:r>
              <a:rPr lang="en-US" sz="1800" baseline="-25000" dirty="0" err="1"/>
              <a:t>prop</a:t>
            </a:r>
            <a:r>
              <a:rPr lang="en-US" sz="1800" dirty="0"/>
              <a:t> = max </a:t>
            </a:r>
            <a:r>
              <a:rPr lang="en-US" sz="1800" dirty="0" smtClean="0"/>
              <a:t>propagation </a:t>
            </a:r>
            <a:r>
              <a:rPr lang="en-US" sz="1800" dirty="0"/>
              <a:t>delay </a:t>
            </a:r>
            <a:r>
              <a:rPr lang="en-US" sz="1800" dirty="0" smtClean="0"/>
              <a:t>for signal energy between </a:t>
            </a:r>
            <a:r>
              <a:rPr lang="en-US" sz="1800" dirty="0"/>
              <a:t>2 nodes in LAN</a:t>
            </a:r>
          </a:p>
          <a:p>
            <a:r>
              <a:rPr lang="en-US" sz="1800" dirty="0" err="1"/>
              <a:t>t</a:t>
            </a:r>
            <a:r>
              <a:rPr lang="en-US" sz="1800" baseline="-25000" dirty="0" err="1"/>
              <a:t>trans</a:t>
            </a:r>
            <a:r>
              <a:rPr lang="en-US" sz="1800" dirty="0"/>
              <a:t> = time to transmit max-size frame</a:t>
            </a:r>
            <a:endParaRPr lang="en-US" sz="2400" dirty="0"/>
          </a:p>
          <a:p>
            <a:endParaRPr lang="en-US" sz="2400" dirty="0"/>
          </a:p>
          <a:p>
            <a:r>
              <a:rPr lang="en-US" sz="1800" dirty="0"/>
              <a:t>efficiency goes to 1 </a:t>
            </a:r>
          </a:p>
          <a:p>
            <a:pPr lvl="1"/>
            <a:r>
              <a:rPr lang="en-US" sz="1200" dirty="0"/>
              <a:t>as </a:t>
            </a:r>
            <a:r>
              <a:rPr lang="en-US" sz="1200" dirty="0" err="1"/>
              <a:t>t</a:t>
            </a:r>
            <a:r>
              <a:rPr lang="en-US" sz="1200" baseline="-25000" dirty="0" err="1"/>
              <a:t>prop</a:t>
            </a:r>
            <a:r>
              <a:rPr lang="en-US" sz="1200" dirty="0"/>
              <a:t> goes to 0</a:t>
            </a:r>
          </a:p>
          <a:p>
            <a:pPr lvl="1"/>
            <a:r>
              <a:rPr lang="en-US" sz="1200" dirty="0"/>
              <a:t>as </a:t>
            </a:r>
            <a:r>
              <a:rPr lang="en-US" sz="1200" dirty="0" err="1"/>
              <a:t>t</a:t>
            </a:r>
            <a:r>
              <a:rPr lang="en-US" sz="1200" baseline="-25000" dirty="0" err="1"/>
              <a:t>trans</a:t>
            </a:r>
            <a:r>
              <a:rPr lang="en-US" sz="1200" dirty="0"/>
              <a:t> goes to infinity</a:t>
            </a:r>
          </a:p>
          <a:p>
            <a:r>
              <a:rPr lang="en-US" sz="1800" dirty="0"/>
              <a:t>better performance than ALOHA: and simple, cheap, decentralized</a:t>
            </a:r>
            <a:r>
              <a:rPr lang="en-US" sz="2400" dirty="0"/>
              <a:t>!</a:t>
            </a:r>
          </a:p>
        </p:txBody>
      </p:sp>
      <p:graphicFrame>
        <p:nvGraphicFramePr>
          <p:cNvPr id="410628" name="Object 4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541179210"/>
              </p:ext>
            </p:extLst>
          </p:nvPr>
        </p:nvGraphicFramePr>
        <p:xfrm>
          <a:off x="2743200" y="4572000"/>
          <a:ext cx="3570287" cy="98425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2314" name="Equation" r:id="rId4" imgW="1422360" imgH="393480" progId="Equation.3">
                  <p:embed/>
                </p:oleObj>
              </mc:Choice>
              <mc:Fallback>
                <p:oleObj name="Equation" r:id="rId4" imgW="1422360" imgH="393480" progId="Equation.3">
                  <p:embed/>
                  <p:pic>
                    <p:nvPicPr>
                      <p:cNvPr id="0" name="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5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2743200" y="4572000"/>
                        <a:ext cx="3570287" cy="984250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  <a:ext uri="{91240B29-F687-4f45-9708-019B960494DF}">
                          <a14:hiddenLine xmlns:a14="http://schemas.microsoft.com/office/drawing/2010/main" w="9525">
                            <a:solidFill>
                              <a:srgbClr val="000000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rgbClr val="808080"/>
                              </a:outerShdw>
                            </a:effectLst>
                          </a14:hiddenEffects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</p:spTree>
    <p:extLst>
      <p:ext uri="{BB962C8B-B14F-4D97-AF65-F5344CB8AC3E}">
        <p14:creationId xmlns:p14="http://schemas.microsoft.com/office/powerpoint/2010/main" val="3016388622"/>
      </p:ext>
    </p:extLst>
  </p:cSld>
  <p:clrMapOvr>
    <a:masterClrMapping/>
  </p:clrMapOvr>
  <p:timing>
    <p:tnLst>
      <p:par>
        <p:cTn xmlns:p14="http://schemas.microsoft.com/office/powerpoint/2010/main"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2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Data Link Layer</a:t>
            </a:r>
          </a:p>
        </p:txBody>
      </p:sp>
      <p:sp>
        <p:nvSpPr>
          <p:cNvPr id="33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r>
              <a:rPr lang="en-US"/>
              <a:t>5-</a:t>
            </a:r>
            <a:fld id="{FE0FE185-F000-4931-950B-70D99B2EEA6B}" type="slidenum">
              <a:rPr lang="en-US"/>
              <a:pPr/>
              <a:t>15</a:t>
            </a:fld>
            <a:endParaRPr lang="en-US"/>
          </a:p>
        </p:txBody>
      </p:sp>
      <p:sp>
        <p:nvSpPr>
          <p:cNvPr id="412674" name="Rectangle 2"/>
          <p:cNvSpPr>
            <a:spLocks noGrp="1" noChangeArrowheads="1"/>
          </p:cNvSpPr>
          <p:nvPr>
            <p:ph type="title"/>
          </p:nvPr>
        </p:nvSpPr>
        <p:spPr>
          <a:xfrm>
            <a:off x="152400" y="95250"/>
            <a:ext cx="8715375" cy="1143000"/>
          </a:xfrm>
        </p:spPr>
        <p:txBody>
          <a:bodyPr/>
          <a:lstStyle/>
          <a:p>
            <a:r>
              <a:rPr lang="en-US" sz="2800"/>
              <a:t>802.3 Ethernet Standards: Link &amp; Physical Layers</a:t>
            </a:r>
          </a:p>
        </p:txBody>
      </p:sp>
      <p:sp>
        <p:nvSpPr>
          <p:cNvPr id="412675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493713" y="1292225"/>
            <a:ext cx="7772400" cy="2100263"/>
          </a:xfrm>
        </p:spPr>
        <p:txBody>
          <a:bodyPr>
            <a:normAutofit fontScale="92500" lnSpcReduction="10000"/>
          </a:bodyPr>
          <a:lstStyle/>
          <a:p>
            <a:pPr>
              <a:lnSpc>
                <a:spcPct val="90000"/>
              </a:lnSpc>
            </a:pPr>
            <a:r>
              <a:rPr lang="en-US" i="1">
                <a:solidFill>
                  <a:srgbClr val="FF0000"/>
                </a:solidFill>
              </a:rPr>
              <a:t>many</a:t>
            </a:r>
            <a:r>
              <a:rPr lang="en-US"/>
              <a:t> different Ethernet standards</a:t>
            </a:r>
          </a:p>
          <a:p>
            <a:pPr lvl="1">
              <a:lnSpc>
                <a:spcPct val="90000"/>
              </a:lnSpc>
            </a:pPr>
            <a:r>
              <a:rPr lang="en-US"/>
              <a:t>common MAC protocol and frame format</a:t>
            </a:r>
          </a:p>
          <a:p>
            <a:pPr lvl="1">
              <a:lnSpc>
                <a:spcPct val="90000"/>
              </a:lnSpc>
            </a:pPr>
            <a:r>
              <a:rPr lang="en-US"/>
              <a:t>different speeds: 2 Mbps, 10 Mbps, 100 Mbps, 1Gbps, 10G bps</a:t>
            </a:r>
          </a:p>
          <a:p>
            <a:pPr lvl="1">
              <a:lnSpc>
                <a:spcPct val="90000"/>
              </a:lnSpc>
            </a:pPr>
            <a:r>
              <a:rPr lang="en-US"/>
              <a:t>different physical layer media: fiber, cable</a:t>
            </a:r>
          </a:p>
          <a:p>
            <a:pPr>
              <a:lnSpc>
                <a:spcPct val="90000"/>
              </a:lnSpc>
            </a:pPr>
            <a:endParaRPr lang="en-US" sz="3200"/>
          </a:p>
        </p:txBody>
      </p:sp>
      <p:sp>
        <p:nvSpPr>
          <p:cNvPr id="412711" name="Freeform 39"/>
          <p:cNvSpPr>
            <a:spLocks/>
          </p:cNvSpPr>
          <p:nvPr/>
        </p:nvSpPr>
        <p:spPr bwMode="auto">
          <a:xfrm>
            <a:off x="2873375" y="4075113"/>
            <a:ext cx="1393825" cy="1527175"/>
          </a:xfrm>
          <a:custGeom>
            <a:avLst/>
            <a:gdLst>
              <a:gd name="T0" fmla="*/ 851 w 878"/>
              <a:gd name="T1" fmla="*/ 0 h 962"/>
              <a:gd name="T2" fmla="*/ 0 w 878"/>
              <a:gd name="T3" fmla="*/ 622 h 962"/>
              <a:gd name="T4" fmla="*/ 7 w 878"/>
              <a:gd name="T5" fmla="*/ 962 h 962"/>
              <a:gd name="T6" fmla="*/ 878 w 878"/>
              <a:gd name="T7" fmla="*/ 960 h 962"/>
              <a:gd name="T8" fmla="*/ 851 w 878"/>
              <a:gd name="T9" fmla="*/ 0 h 962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878" h="962">
                <a:moveTo>
                  <a:pt x="851" y="0"/>
                </a:moveTo>
                <a:lnTo>
                  <a:pt x="0" y="622"/>
                </a:lnTo>
                <a:lnTo>
                  <a:pt x="7" y="962"/>
                </a:lnTo>
                <a:lnTo>
                  <a:pt x="878" y="960"/>
                </a:lnTo>
                <a:lnTo>
                  <a:pt x="851" y="0"/>
                </a:lnTo>
                <a:close/>
              </a:path>
            </a:pathLst>
          </a:custGeom>
          <a:gradFill rotWithShape="1">
            <a:gsLst>
              <a:gs pos="0">
                <a:srgbClr val="DDDDDD"/>
              </a:gs>
              <a:gs pos="100000">
                <a:schemeClr val="bg1"/>
              </a:gs>
            </a:gsLst>
            <a:lin ang="0" scaled="1"/>
          </a:gradFill>
          <a:ln w="9525" cap="flat">
            <a:solidFill>
              <a:schemeClr val="tx1"/>
            </a:solidFill>
            <a:prstDash val="dash"/>
            <a:round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US"/>
          </a:p>
        </p:txBody>
      </p:sp>
      <p:grpSp>
        <p:nvGrpSpPr>
          <p:cNvPr id="412712" name="Group 40"/>
          <p:cNvGrpSpPr>
            <a:grpSpLocks/>
          </p:cNvGrpSpPr>
          <p:nvPr/>
        </p:nvGrpSpPr>
        <p:grpSpPr bwMode="auto">
          <a:xfrm>
            <a:off x="1577975" y="4189413"/>
            <a:ext cx="1300163" cy="1465262"/>
            <a:chOff x="921" y="785"/>
            <a:chExt cx="819" cy="923"/>
          </a:xfrm>
        </p:grpSpPr>
        <p:sp>
          <p:nvSpPr>
            <p:cNvPr id="412713" name="Rectangle 41"/>
            <p:cNvSpPr>
              <a:spLocks noChangeArrowheads="1"/>
            </p:cNvSpPr>
            <p:nvPr/>
          </p:nvSpPr>
          <p:spPr bwMode="auto">
            <a:xfrm>
              <a:off x="924" y="810"/>
              <a:ext cx="816" cy="864"/>
            </a:xfrm>
            <a:prstGeom prst="rect">
              <a:avLst/>
            </a:prstGeom>
            <a:solidFill>
              <a:schemeClr val="bg1"/>
            </a:solidFill>
            <a:ln w="9525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US"/>
            </a:p>
          </p:txBody>
        </p:sp>
        <p:sp>
          <p:nvSpPr>
            <p:cNvPr id="412714" name="Text Box 42"/>
            <p:cNvSpPr txBox="1">
              <a:spLocks noChangeArrowheads="1"/>
            </p:cNvSpPr>
            <p:nvPr/>
          </p:nvSpPr>
          <p:spPr bwMode="auto">
            <a:xfrm>
              <a:off x="922" y="785"/>
              <a:ext cx="804" cy="923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>
              <a:spAutoFit/>
            </a:bodyPr>
            <a:lstStyle/>
            <a:p>
              <a:pPr algn="ctr" eaLnBrk="1" hangingPunct="1"/>
              <a:r>
                <a:rPr lang="en-US" i="0">
                  <a:latin typeface="Arial" charset="0"/>
                </a:rPr>
                <a:t>application</a:t>
              </a:r>
            </a:p>
            <a:p>
              <a:pPr algn="ctr" eaLnBrk="1" hangingPunct="1"/>
              <a:r>
                <a:rPr lang="en-US" i="0">
                  <a:latin typeface="Arial" charset="0"/>
                </a:rPr>
                <a:t>transport</a:t>
              </a:r>
            </a:p>
            <a:p>
              <a:pPr algn="ctr" eaLnBrk="1" hangingPunct="1"/>
              <a:r>
                <a:rPr lang="en-US" i="0">
                  <a:latin typeface="Arial" charset="0"/>
                </a:rPr>
                <a:t>network</a:t>
              </a:r>
            </a:p>
            <a:p>
              <a:pPr algn="ctr" eaLnBrk="1" hangingPunct="1"/>
              <a:r>
                <a:rPr lang="en-US" i="0">
                  <a:latin typeface="Arial" charset="0"/>
                </a:rPr>
                <a:t>link</a:t>
              </a:r>
            </a:p>
            <a:p>
              <a:pPr algn="ctr" eaLnBrk="1" hangingPunct="1"/>
              <a:r>
                <a:rPr lang="en-US" i="0">
                  <a:latin typeface="Arial" charset="0"/>
                </a:rPr>
                <a:t>physical</a:t>
              </a:r>
            </a:p>
          </p:txBody>
        </p:sp>
        <p:sp>
          <p:nvSpPr>
            <p:cNvPr id="412715" name="Line 43"/>
            <p:cNvSpPr>
              <a:spLocks noChangeShapeType="1"/>
            </p:cNvSpPr>
            <p:nvPr/>
          </p:nvSpPr>
          <p:spPr bwMode="auto">
            <a:xfrm>
              <a:off x="924" y="993"/>
              <a:ext cx="816" cy="0"/>
            </a:xfrm>
            <a:prstGeom prst="line">
              <a:avLst/>
            </a:prstGeom>
            <a:noFill/>
            <a:ln w="9525">
              <a:solidFill>
                <a:schemeClr val="tx1"/>
              </a:solidFill>
              <a:round/>
              <a:headEnd/>
              <a:tailEnd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412716" name="Line 44"/>
            <p:cNvSpPr>
              <a:spLocks noChangeShapeType="1"/>
            </p:cNvSpPr>
            <p:nvPr/>
          </p:nvSpPr>
          <p:spPr bwMode="auto">
            <a:xfrm>
              <a:off x="924" y="1167"/>
              <a:ext cx="816" cy="0"/>
            </a:xfrm>
            <a:prstGeom prst="line">
              <a:avLst/>
            </a:prstGeom>
            <a:noFill/>
            <a:ln w="9525">
              <a:solidFill>
                <a:schemeClr val="tx1"/>
              </a:solidFill>
              <a:round/>
              <a:headEnd/>
              <a:tailEnd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412717" name="Line 45"/>
            <p:cNvSpPr>
              <a:spLocks noChangeShapeType="1"/>
            </p:cNvSpPr>
            <p:nvPr/>
          </p:nvSpPr>
          <p:spPr bwMode="auto">
            <a:xfrm>
              <a:off x="921" y="1344"/>
              <a:ext cx="816" cy="0"/>
            </a:xfrm>
            <a:prstGeom prst="line">
              <a:avLst/>
            </a:prstGeom>
            <a:noFill/>
            <a:ln w="9525">
              <a:solidFill>
                <a:schemeClr val="tx1"/>
              </a:solidFill>
              <a:round/>
              <a:headEnd/>
              <a:tailEnd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412718" name="Line 46"/>
            <p:cNvSpPr>
              <a:spLocks noChangeShapeType="1"/>
            </p:cNvSpPr>
            <p:nvPr/>
          </p:nvSpPr>
          <p:spPr bwMode="auto">
            <a:xfrm>
              <a:off x="926" y="1501"/>
              <a:ext cx="808" cy="3"/>
            </a:xfrm>
            <a:prstGeom prst="line">
              <a:avLst/>
            </a:prstGeom>
            <a:noFill/>
            <a:ln w="9525">
              <a:solidFill>
                <a:schemeClr val="tx1"/>
              </a:solidFill>
              <a:round/>
              <a:headEnd/>
              <a:tailEnd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412719" name="Line 47"/>
            <p:cNvSpPr>
              <a:spLocks noChangeShapeType="1"/>
            </p:cNvSpPr>
            <p:nvPr/>
          </p:nvSpPr>
          <p:spPr bwMode="auto">
            <a:xfrm>
              <a:off x="926" y="1552"/>
              <a:ext cx="0" cy="106"/>
            </a:xfrm>
            <a:prstGeom prst="line">
              <a:avLst/>
            </a:prstGeom>
            <a:noFill/>
            <a:ln w="9525">
              <a:solidFill>
                <a:schemeClr val="tx1"/>
              </a:solidFill>
              <a:prstDash val="dash"/>
              <a:round/>
              <a:headEnd/>
              <a:tailEnd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412720" name="Line 48"/>
            <p:cNvSpPr>
              <a:spLocks noChangeShapeType="1"/>
            </p:cNvSpPr>
            <p:nvPr/>
          </p:nvSpPr>
          <p:spPr bwMode="auto">
            <a:xfrm>
              <a:off x="1739" y="1541"/>
              <a:ext cx="0" cy="106"/>
            </a:xfrm>
            <a:prstGeom prst="line">
              <a:avLst/>
            </a:prstGeom>
            <a:noFill/>
            <a:ln w="9525">
              <a:solidFill>
                <a:schemeClr val="tx1"/>
              </a:solidFill>
              <a:prstDash val="dash"/>
              <a:round/>
              <a:headEnd/>
              <a:tailEnd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en-US"/>
            </a:p>
          </p:txBody>
        </p:sp>
      </p:grpSp>
      <p:sp>
        <p:nvSpPr>
          <p:cNvPr id="412721" name="Rectangle 49"/>
          <p:cNvSpPr>
            <a:spLocks noChangeArrowheads="1"/>
          </p:cNvSpPr>
          <p:nvPr/>
        </p:nvSpPr>
        <p:spPr bwMode="auto">
          <a:xfrm>
            <a:off x="4230688" y="4038600"/>
            <a:ext cx="4195762" cy="1568450"/>
          </a:xfrm>
          <a:prstGeom prst="rect">
            <a:avLst/>
          </a:prstGeom>
          <a:solidFill>
            <a:schemeClr val="bg1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US"/>
          </a:p>
        </p:txBody>
      </p:sp>
      <p:sp>
        <p:nvSpPr>
          <p:cNvPr id="412722" name="Line 50"/>
          <p:cNvSpPr>
            <a:spLocks noChangeShapeType="1"/>
          </p:cNvSpPr>
          <p:nvPr/>
        </p:nvSpPr>
        <p:spPr bwMode="auto">
          <a:xfrm flipV="1">
            <a:off x="4244975" y="4703763"/>
            <a:ext cx="4178300" cy="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US"/>
          </a:p>
        </p:txBody>
      </p:sp>
      <p:sp>
        <p:nvSpPr>
          <p:cNvPr id="412723" name="Text Box 51"/>
          <p:cNvSpPr txBox="1">
            <a:spLocks noChangeArrowheads="1"/>
          </p:cNvSpPr>
          <p:nvPr/>
        </p:nvSpPr>
        <p:spPr bwMode="auto">
          <a:xfrm>
            <a:off x="5413375" y="4079875"/>
            <a:ext cx="1735138" cy="5810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bg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/>
          <a:p>
            <a:pPr algn="ctr" eaLnBrk="1" hangingPunct="1"/>
            <a:r>
              <a:rPr lang="en-US" sz="1600" i="0">
                <a:latin typeface="Arial" charset="0"/>
              </a:rPr>
              <a:t>MAC protocol</a:t>
            </a:r>
          </a:p>
          <a:p>
            <a:pPr algn="ctr" eaLnBrk="1" hangingPunct="1"/>
            <a:r>
              <a:rPr lang="en-US" sz="1600" i="0">
                <a:latin typeface="Arial" charset="0"/>
              </a:rPr>
              <a:t>and frame format</a:t>
            </a:r>
          </a:p>
        </p:txBody>
      </p:sp>
      <p:sp>
        <p:nvSpPr>
          <p:cNvPr id="412724" name="Text Box 52"/>
          <p:cNvSpPr txBox="1">
            <a:spLocks noChangeArrowheads="1"/>
          </p:cNvSpPr>
          <p:nvPr/>
        </p:nvSpPr>
        <p:spPr bwMode="auto">
          <a:xfrm>
            <a:off x="4398963" y="4794250"/>
            <a:ext cx="1250950" cy="314325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/>
          <a:p>
            <a:pPr eaLnBrk="1" hangingPunct="1"/>
            <a:r>
              <a:rPr lang="en-US" sz="1400" i="0">
                <a:latin typeface="Arial" charset="0"/>
              </a:rPr>
              <a:t>100BASE-TX</a:t>
            </a:r>
          </a:p>
        </p:txBody>
      </p:sp>
      <p:sp>
        <p:nvSpPr>
          <p:cNvPr id="412725" name="Text Box 53"/>
          <p:cNvSpPr txBox="1">
            <a:spLocks noChangeArrowheads="1"/>
          </p:cNvSpPr>
          <p:nvPr/>
        </p:nvSpPr>
        <p:spPr bwMode="auto">
          <a:xfrm>
            <a:off x="4410075" y="5154613"/>
            <a:ext cx="1230313" cy="314325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/>
          <a:p>
            <a:pPr eaLnBrk="1" hangingPunct="1"/>
            <a:r>
              <a:rPr lang="en-US" sz="1400" i="0">
                <a:latin typeface="Arial" charset="0"/>
              </a:rPr>
              <a:t>100BASE-T4</a:t>
            </a:r>
          </a:p>
        </p:txBody>
      </p:sp>
      <p:sp>
        <p:nvSpPr>
          <p:cNvPr id="412726" name="Text Box 54"/>
          <p:cNvSpPr txBox="1">
            <a:spLocks noChangeArrowheads="1"/>
          </p:cNvSpPr>
          <p:nvPr/>
        </p:nvSpPr>
        <p:spPr bwMode="auto">
          <a:xfrm>
            <a:off x="7081838" y="4789488"/>
            <a:ext cx="1250950" cy="314325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/>
          <a:p>
            <a:pPr eaLnBrk="1" hangingPunct="1"/>
            <a:r>
              <a:rPr lang="en-US" sz="1400" i="0">
                <a:latin typeface="Arial" charset="0"/>
              </a:rPr>
              <a:t>100BASE-FX</a:t>
            </a:r>
          </a:p>
        </p:txBody>
      </p:sp>
      <p:sp>
        <p:nvSpPr>
          <p:cNvPr id="412727" name="Freeform 55"/>
          <p:cNvSpPr>
            <a:spLocks/>
          </p:cNvSpPr>
          <p:nvPr/>
        </p:nvSpPr>
        <p:spPr bwMode="auto">
          <a:xfrm>
            <a:off x="2887663" y="4684713"/>
            <a:ext cx="1393825" cy="611187"/>
          </a:xfrm>
          <a:custGeom>
            <a:avLst/>
            <a:gdLst>
              <a:gd name="T0" fmla="*/ 0 w 878"/>
              <a:gd name="T1" fmla="*/ 385 h 385"/>
              <a:gd name="T2" fmla="*/ 878 w 878"/>
              <a:gd name="T3" fmla="*/ 0 h 385"/>
            </a:gdLst>
            <a:ahLst/>
            <a:cxnLst>
              <a:cxn ang="0">
                <a:pos x="T0" y="T1"/>
              </a:cxn>
              <a:cxn ang="0">
                <a:pos x="T2" y="T3"/>
              </a:cxn>
            </a:cxnLst>
            <a:rect l="0" t="0" r="r" b="b"/>
            <a:pathLst>
              <a:path w="878" h="385">
                <a:moveTo>
                  <a:pt x="0" y="385"/>
                </a:moveTo>
                <a:lnTo>
                  <a:pt x="878" y="0"/>
                </a:lnTo>
              </a:path>
            </a:pathLst>
          </a:custGeom>
          <a:noFill/>
          <a:ln w="9525" cap="flat">
            <a:solidFill>
              <a:schemeClr val="tx1"/>
            </a:solidFill>
            <a:prstDash val="dash"/>
            <a:round/>
            <a:headEnd type="none" w="med" len="med"/>
            <a:tailEnd type="none" w="med" len="med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US"/>
          </a:p>
        </p:txBody>
      </p:sp>
      <p:sp>
        <p:nvSpPr>
          <p:cNvPr id="412728" name="Text Box 56"/>
          <p:cNvSpPr txBox="1">
            <a:spLocks noChangeArrowheads="1"/>
          </p:cNvSpPr>
          <p:nvPr/>
        </p:nvSpPr>
        <p:spPr bwMode="auto">
          <a:xfrm>
            <a:off x="5741988" y="4787900"/>
            <a:ext cx="1230312" cy="314325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/>
          <a:p>
            <a:pPr eaLnBrk="1" hangingPunct="1"/>
            <a:r>
              <a:rPr lang="en-US" sz="1400" i="0">
                <a:latin typeface="Arial" charset="0"/>
              </a:rPr>
              <a:t>100BASE-T2</a:t>
            </a:r>
          </a:p>
        </p:txBody>
      </p:sp>
      <p:sp>
        <p:nvSpPr>
          <p:cNvPr id="412729" name="Text Box 57"/>
          <p:cNvSpPr txBox="1">
            <a:spLocks noChangeArrowheads="1"/>
          </p:cNvSpPr>
          <p:nvPr/>
        </p:nvSpPr>
        <p:spPr bwMode="auto">
          <a:xfrm>
            <a:off x="5724525" y="5148263"/>
            <a:ext cx="1262063" cy="314325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/>
          <a:p>
            <a:pPr eaLnBrk="1" hangingPunct="1"/>
            <a:r>
              <a:rPr lang="en-US" sz="1400" i="0">
                <a:latin typeface="Arial" charset="0"/>
              </a:rPr>
              <a:t>100BASE-SX</a:t>
            </a:r>
          </a:p>
        </p:txBody>
      </p:sp>
      <p:sp>
        <p:nvSpPr>
          <p:cNvPr id="412730" name="Text Box 58"/>
          <p:cNvSpPr txBox="1">
            <a:spLocks noChangeArrowheads="1"/>
          </p:cNvSpPr>
          <p:nvPr/>
        </p:nvSpPr>
        <p:spPr bwMode="auto">
          <a:xfrm>
            <a:off x="7088188" y="5143500"/>
            <a:ext cx="1262062" cy="314325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/>
          <a:p>
            <a:pPr eaLnBrk="1" hangingPunct="1"/>
            <a:r>
              <a:rPr lang="en-US" sz="1400" i="0">
                <a:latin typeface="Arial" charset="0"/>
              </a:rPr>
              <a:t>100BASE-BX</a:t>
            </a:r>
          </a:p>
        </p:txBody>
      </p:sp>
      <p:grpSp>
        <p:nvGrpSpPr>
          <p:cNvPr id="412739" name="Group 67"/>
          <p:cNvGrpSpPr>
            <a:grpSpLocks/>
          </p:cNvGrpSpPr>
          <p:nvPr/>
        </p:nvGrpSpPr>
        <p:grpSpPr bwMode="auto">
          <a:xfrm>
            <a:off x="5681663" y="4743450"/>
            <a:ext cx="2921000" cy="1562100"/>
            <a:chOff x="3579" y="2988"/>
            <a:chExt cx="1840" cy="984"/>
          </a:xfrm>
        </p:grpSpPr>
        <p:sp>
          <p:nvSpPr>
            <p:cNvPr id="412731" name="Freeform 59"/>
            <p:cNvSpPr>
              <a:spLocks/>
            </p:cNvSpPr>
            <p:nvPr/>
          </p:nvSpPr>
          <p:spPr bwMode="auto">
            <a:xfrm>
              <a:off x="3579" y="2988"/>
              <a:ext cx="1709" cy="489"/>
            </a:xfrm>
            <a:custGeom>
              <a:avLst/>
              <a:gdLst>
                <a:gd name="T0" fmla="*/ 842 w 1709"/>
                <a:gd name="T1" fmla="*/ 0 h 489"/>
                <a:gd name="T2" fmla="*/ 843 w 1709"/>
                <a:gd name="T3" fmla="*/ 239 h 489"/>
                <a:gd name="T4" fmla="*/ 5 w 1709"/>
                <a:gd name="T5" fmla="*/ 239 h 489"/>
                <a:gd name="T6" fmla="*/ 0 w 1709"/>
                <a:gd name="T7" fmla="*/ 489 h 489"/>
                <a:gd name="T8" fmla="*/ 1709 w 1709"/>
                <a:gd name="T9" fmla="*/ 489 h 489"/>
                <a:gd name="T10" fmla="*/ 1704 w 1709"/>
                <a:gd name="T11" fmla="*/ 0 h 489"/>
                <a:gd name="T12" fmla="*/ 842 w 1709"/>
                <a:gd name="T13" fmla="*/ 0 h 48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709" h="489">
                  <a:moveTo>
                    <a:pt x="842" y="0"/>
                  </a:moveTo>
                  <a:lnTo>
                    <a:pt x="843" y="239"/>
                  </a:lnTo>
                  <a:lnTo>
                    <a:pt x="5" y="239"/>
                  </a:lnTo>
                  <a:lnTo>
                    <a:pt x="0" y="489"/>
                  </a:lnTo>
                  <a:lnTo>
                    <a:pt x="1709" y="489"/>
                  </a:lnTo>
                  <a:cubicBezTo>
                    <a:pt x="1707" y="330"/>
                    <a:pt x="1706" y="159"/>
                    <a:pt x="1704" y="0"/>
                  </a:cubicBezTo>
                  <a:lnTo>
                    <a:pt x="842" y="0"/>
                  </a:lnTo>
                  <a:close/>
                </a:path>
              </a:pathLst>
            </a:custGeom>
            <a:noFill/>
            <a:ln w="19050" cap="flat" cmpd="sng">
              <a:solidFill>
                <a:srgbClr val="FF0000"/>
              </a:solidFill>
              <a:prstDash val="solid"/>
              <a:round/>
              <a:headEnd/>
              <a:tailEnd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/>
            <a:lstStyle/>
            <a:p>
              <a:endParaRPr lang="en-US"/>
            </a:p>
          </p:txBody>
        </p:sp>
        <p:sp>
          <p:nvSpPr>
            <p:cNvPr id="412732" name="Line 60"/>
            <p:cNvSpPr>
              <a:spLocks noChangeShapeType="1"/>
            </p:cNvSpPr>
            <p:nvPr/>
          </p:nvSpPr>
          <p:spPr bwMode="auto">
            <a:xfrm>
              <a:off x="4410" y="3494"/>
              <a:ext cx="227" cy="291"/>
            </a:xfrm>
            <a:prstGeom prst="line">
              <a:avLst/>
            </a:prstGeom>
            <a:noFill/>
            <a:ln w="28575">
              <a:solidFill>
                <a:srgbClr val="FF0000"/>
              </a:solidFill>
              <a:round/>
              <a:headEnd/>
              <a:tailEnd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/>
            <a:lstStyle/>
            <a:p>
              <a:endParaRPr lang="en-US"/>
            </a:p>
          </p:txBody>
        </p:sp>
        <p:sp>
          <p:nvSpPr>
            <p:cNvPr id="412733" name="Text Box 61"/>
            <p:cNvSpPr txBox="1">
              <a:spLocks noChangeArrowheads="1"/>
            </p:cNvSpPr>
            <p:nvPr/>
          </p:nvSpPr>
          <p:spPr bwMode="auto">
            <a:xfrm>
              <a:off x="4003" y="3741"/>
              <a:ext cx="1416" cy="231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>
              <a:spAutoFit/>
            </a:bodyPr>
            <a:lstStyle/>
            <a:p>
              <a:r>
                <a:rPr lang="en-US" i="0">
                  <a:solidFill>
                    <a:srgbClr val="FF0000"/>
                  </a:solidFill>
                </a:rPr>
                <a:t>fiber physical layer</a:t>
              </a:r>
            </a:p>
          </p:txBody>
        </p:sp>
      </p:grpSp>
      <p:grpSp>
        <p:nvGrpSpPr>
          <p:cNvPr id="412738" name="Group 66"/>
          <p:cNvGrpSpPr>
            <a:grpSpLocks/>
          </p:cNvGrpSpPr>
          <p:nvPr/>
        </p:nvGrpSpPr>
        <p:grpSpPr bwMode="auto">
          <a:xfrm>
            <a:off x="3689350" y="4733925"/>
            <a:ext cx="3303588" cy="1870075"/>
            <a:chOff x="2324" y="2982"/>
            <a:chExt cx="2081" cy="1178"/>
          </a:xfrm>
        </p:grpSpPr>
        <p:sp>
          <p:nvSpPr>
            <p:cNvPr id="412734" name="Freeform 62"/>
            <p:cNvSpPr>
              <a:spLocks/>
            </p:cNvSpPr>
            <p:nvPr/>
          </p:nvSpPr>
          <p:spPr bwMode="auto">
            <a:xfrm>
              <a:off x="2741" y="2982"/>
              <a:ext cx="1664" cy="495"/>
            </a:xfrm>
            <a:custGeom>
              <a:avLst/>
              <a:gdLst>
                <a:gd name="T0" fmla="*/ 1664 w 1664"/>
                <a:gd name="T1" fmla="*/ 0 h 495"/>
                <a:gd name="T2" fmla="*/ 1652 w 1664"/>
                <a:gd name="T3" fmla="*/ 233 h 495"/>
                <a:gd name="T4" fmla="*/ 820 w 1664"/>
                <a:gd name="T5" fmla="*/ 233 h 495"/>
                <a:gd name="T6" fmla="*/ 814 w 1664"/>
                <a:gd name="T7" fmla="*/ 495 h 495"/>
                <a:gd name="T8" fmla="*/ 0 w 1664"/>
                <a:gd name="T9" fmla="*/ 495 h 495"/>
                <a:gd name="T10" fmla="*/ 0 w 1664"/>
                <a:gd name="T11" fmla="*/ 0 h 495"/>
                <a:gd name="T12" fmla="*/ 1664 w 1664"/>
                <a:gd name="T13" fmla="*/ 0 h 49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664" h="495">
                  <a:moveTo>
                    <a:pt x="1664" y="0"/>
                  </a:moveTo>
                  <a:lnTo>
                    <a:pt x="1652" y="233"/>
                  </a:lnTo>
                  <a:lnTo>
                    <a:pt x="820" y="233"/>
                  </a:lnTo>
                  <a:lnTo>
                    <a:pt x="814" y="495"/>
                  </a:lnTo>
                  <a:lnTo>
                    <a:pt x="0" y="495"/>
                  </a:lnTo>
                  <a:lnTo>
                    <a:pt x="0" y="0"/>
                  </a:lnTo>
                  <a:lnTo>
                    <a:pt x="1664" y="0"/>
                  </a:lnTo>
                  <a:close/>
                </a:path>
              </a:pathLst>
            </a:custGeom>
            <a:noFill/>
            <a:ln w="28575" cap="flat" cmpd="sng">
              <a:solidFill>
                <a:schemeClr val="accent2"/>
              </a:solidFill>
              <a:prstDash val="solid"/>
              <a:round/>
              <a:headEnd/>
              <a:tailEnd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/>
            <a:lstStyle/>
            <a:p>
              <a:endParaRPr lang="en-US"/>
            </a:p>
          </p:txBody>
        </p:sp>
        <p:sp>
          <p:nvSpPr>
            <p:cNvPr id="412735" name="Line 63"/>
            <p:cNvSpPr>
              <a:spLocks noChangeShapeType="1"/>
            </p:cNvSpPr>
            <p:nvPr/>
          </p:nvSpPr>
          <p:spPr bwMode="auto">
            <a:xfrm flipH="1">
              <a:off x="2929" y="3503"/>
              <a:ext cx="227" cy="291"/>
            </a:xfrm>
            <a:prstGeom prst="line">
              <a:avLst/>
            </a:prstGeom>
            <a:noFill/>
            <a:ln w="28575">
              <a:solidFill>
                <a:schemeClr val="accent2"/>
              </a:solidFill>
              <a:round/>
              <a:headEnd/>
              <a:tailEnd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/>
            <a:lstStyle/>
            <a:p>
              <a:endParaRPr lang="en-US"/>
            </a:p>
          </p:txBody>
        </p:sp>
        <p:sp>
          <p:nvSpPr>
            <p:cNvPr id="412737" name="Text Box 65"/>
            <p:cNvSpPr txBox="1">
              <a:spLocks noChangeArrowheads="1"/>
            </p:cNvSpPr>
            <p:nvPr/>
          </p:nvSpPr>
          <p:spPr bwMode="auto">
            <a:xfrm>
              <a:off x="2324" y="3756"/>
              <a:ext cx="1383" cy="404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>
              <a:spAutoFit/>
            </a:bodyPr>
            <a:lstStyle/>
            <a:p>
              <a:r>
                <a:rPr lang="en-US" i="0">
                  <a:solidFill>
                    <a:srgbClr val="000099"/>
                  </a:solidFill>
                </a:rPr>
                <a:t>copper (twister</a:t>
              </a:r>
            </a:p>
            <a:p>
              <a:r>
                <a:rPr lang="en-US" i="0">
                  <a:solidFill>
                    <a:srgbClr val="000099"/>
                  </a:solidFill>
                </a:rPr>
                <a:t>pair) physical layer</a:t>
              </a:r>
            </a:p>
          </p:txBody>
        </p:sp>
      </p:grpSp>
    </p:spTree>
    <p:extLst>
      <p:ext uri="{BB962C8B-B14F-4D97-AF65-F5344CB8AC3E}">
        <p14:creationId xmlns:p14="http://schemas.microsoft.com/office/powerpoint/2010/main" val="1621091515"/>
      </p:ext>
    </p:extLst>
  </p:cSld>
  <p:clrMapOvr>
    <a:masterClrMapping/>
  </p:clrMapOvr>
  <p:timing>
    <p:tnLst>
      <p:par>
        <p:cTn xmlns:p14="http://schemas.microsoft.com/office/powerpoint/2010/main"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27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8" presetID="1" presetClass="entr" presetSubtype="0" fill="hold" nodeType="afterEffect">
                                  <p:stCondLst>
                                    <p:cond delay="150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27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Data Link Layer</a:t>
            </a:r>
          </a:p>
        </p:txBody>
      </p:sp>
      <p:sp>
        <p:nvSpPr>
          <p:cNvPr id="23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r>
              <a:rPr lang="en-US"/>
              <a:t>5-</a:t>
            </a:r>
            <a:fld id="{395FDF2A-11D4-4466-89C6-DC5CB8B3289D}" type="slidenum">
              <a:rPr lang="en-US"/>
              <a:pPr/>
              <a:t>16</a:t>
            </a:fld>
            <a:endParaRPr lang="en-US"/>
          </a:p>
        </p:txBody>
      </p:sp>
      <p:sp>
        <p:nvSpPr>
          <p:cNvPr id="676866" name="Rectangle 2"/>
          <p:cNvSpPr>
            <a:spLocks noGrp="1" noChangeArrowheads="1"/>
          </p:cNvSpPr>
          <p:nvPr>
            <p:ph type="title"/>
          </p:nvPr>
        </p:nvSpPr>
        <p:spPr>
          <a:xfrm>
            <a:off x="522288" y="0"/>
            <a:ext cx="7772400" cy="1143000"/>
          </a:xfrm>
        </p:spPr>
        <p:txBody>
          <a:bodyPr/>
          <a:lstStyle/>
          <a:p>
            <a:r>
              <a:rPr lang="en-US"/>
              <a:t>Hubs</a:t>
            </a:r>
          </a:p>
        </p:txBody>
      </p:sp>
      <p:sp>
        <p:nvSpPr>
          <p:cNvPr id="676867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190500" y="1033463"/>
            <a:ext cx="8775700" cy="2319337"/>
          </a:xfrm>
        </p:spPr>
        <p:txBody>
          <a:bodyPr>
            <a:normAutofit fontScale="92500" lnSpcReduction="10000"/>
          </a:bodyPr>
          <a:lstStyle/>
          <a:p>
            <a:pPr>
              <a:buFont typeface="Wingdings" pitchFamily="2" charset="2"/>
              <a:buNone/>
            </a:pPr>
            <a:r>
              <a:rPr lang="en-US" sz="2400"/>
              <a:t>… physical-layer (“dumb”) repeaters:</a:t>
            </a:r>
          </a:p>
          <a:p>
            <a:pPr lvl="1"/>
            <a:r>
              <a:rPr lang="en-US"/>
              <a:t>bits coming in one link go out </a:t>
            </a:r>
            <a:r>
              <a:rPr lang="en-US" i="1">
                <a:solidFill>
                  <a:srgbClr val="FF0000"/>
                </a:solidFill>
              </a:rPr>
              <a:t>all</a:t>
            </a:r>
            <a:r>
              <a:rPr lang="en-US"/>
              <a:t> other links at same rate</a:t>
            </a:r>
          </a:p>
          <a:p>
            <a:pPr lvl="1"/>
            <a:r>
              <a:rPr lang="en-US"/>
              <a:t>all nodes connected to hub can collide with one another</a:t>
            </a:r>
          </a:p>
          <a:p>
            <a:pPr lvl="1"/>
            <a:r>
              <a:rPr lang="en-US"/>
              <a:t>no frame buffering</a:t>
            </a:r>
          </a:p>
          <a:p>
            <a:pPr lvl="1"/>
            <a:r>
              <a:rPr lang="en-US"/>
              <a:t>no CSMA/CD at hub: host NICs detect collisions</a:t>
            </a:r>
          </a:p>
        </p:txBody>
      </p:sp>
      <p:grpSp>
        <p:nvGrpSpPr>
          <p:cNvPr id="676868" name="Group 4"/>
          <p:cNvGrpSpPr>
            <a:grpSpLocks/>
          </p:cNvGrpSpPr>
          <p:nvPr/>
        </p:nvGrpSpPr>
        <p:grpSpPr bwMode="auto">
          <a:xfrm>
            <a:off x="2344738" y="3763963"/>
            <a:ext cx="3432175" cy="2708275"/>
            <a:chOff x="1234" y="2136"/>
            <a:chExt cx="2578" cy="1982"/>
          </a:xfrm>
        </p:grpSpPr>
        <p:sp>
          <p:nvSpPr>
            <p:cNvPr id="676869" name="Rectangle 5"/>
            <p:cNvSpPr>
              <a:spLocks noChangeArrowheads="1"/>
            </p:cNvSpPr>
            <p:nvPr/>
          </p:nvSpPr>
          <p:spPr bwMode="auto">
            <a:xfrm>
              <a:off x="2304" y="3074"/>
              <a:ext cx="267" cy="65"/>
            </a:xfrm>
            <a:prstGeom prst="rect">
              <a:avLst/>
            </a:prstGeom>
            <a:solidFill>
              <a:schemeClr val="hlink"/>
            </a:solidFill>
            <a:ln w="9525">
              <a:miter lim="800000"/>
              <a:headEnd/>
              <a:tailEnd/>
            </a:ln>
            <a:effectLst/>
            <a:scene3d>
              <a:camera prst="legacyObliqueTopRight"/>
              <a:lightRig rig="legacyFlat3" dir="l"/>
            </a:scene3d>
            <a:sp3d extrusionH="430200" prstMaterial="legacyMatte">
              <a:bevelT w="13500" h="13500" prst="angle"/>
              <a:bevelB w="13500" h="13500" prst="angle"/>
              <a:extrusionClr>
                <a:schemeClr val="hlink"/>
              </a:extrusionClr>
            </a:sp3d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>
              <a:flatTx/>
            </a:bodyPr>
            <a:lstStyle/>
            <a:p>
              <a:endParaRPr lang="en-US"/>
            </a:p>
          </p:txBody>
        </p:sp>
        <p:graphicFrame>
          <p:nvGraphicFramePr>
            <p:cNvPr id="676870" name="Object 6"/>
            <p:cNvGraphicFramePr>
              <a:graphicFrameLocks noChangeAspect="1"/>
            </p:cNvGraphicFramePr>
            <p:nvPr/>
          </p:nvGraphicFramePr>
          <p:xfrm>
            <a:off x="2299" y="2136"/>
            <a:ext cx="385" cy="328"/>
          </p:xfrm>
          <a:graphic>
            <a:graphicData uri="http://schemas.openxmlformats.org/presentationml/2006/ole">
              <mc:AlternateContent xmlns:mc="http://schemas.openxmlformats.org/markup-compatibility/2006">
                <mc:Choice xmlns:v="urn:schemas-microsoft-com:vml" Requires="v">
                  <p:oleObj spid="_x0000_s13397" name="Clip" r:id="rId4" imgW="1305000" imgH="1085760" progId="MS_ClipArt_Gallery.2">
                    <p:embed/>
                  </p:oleObj>
                </mc:Choice>
                <mc:Fallback>
                  <p:oleObj name="Clip" r:id="rId4" imgW="1305000" imgH="1085760" progId="MS_ClipArt_Gallery.2">
                    <p:embed/>
                    <p:pic>
                      <p:nvPicPr>
                        <p:cNvPr id="0" name=""/>
                        <p:cNvPicPr>
                          <a:picLocks noChangeAspect="1" noChangeArrowheads="1"/>
                        </p:cNvPicPr>
                        <p:nvPr/>
                      </p:nvPicPr>
                      <p:blipFill>
                        <a:blip r:embed="rId5">
                          <a:extLst>
                            <a:ext uri="{28A0092B-C50C-407E-A947-70E740481C1C}">
                              <a14:useLocalDpi xmlns:a14="http://schemas.microsoft.com/office/drawing/2010/main" val="0"/>
                            </a:ext>
                          </a:extLst>
                        </a:blip>
                        <a:srcRect/>
                        <a:stretch>
                          <a:fillRect/>
                        </a:stretch>
                      </p:blipFill>
                      <p:spPr bwMode="auto">
                        <a:xfrm>
                          <a:off x="2299" y="2136"/>
                          <a:ext cx="385" cy="328"/>
                        </a:xfrm>
                        <a:prstGeom prst="rect">
                          <a:avLst/>
                        </a:prstGeom>
                        <a:noFill/>
                        <a:ln>
                          <a:noFill/>
                        </a:ln>
                        <a:effectLst/>
                        <a:extLst>
                          <a:ext uri="{909E8E84-426E-40dd-AFC4-6F175D3DCCD1}">
                            <a14:hiddenFill xmlns:a14="http://schemas.microsoft.com/office/drawing/2010/main">
                              <a:solidFill>
                                <a:srgbClr val="FFFFFF"/>
                              </a:solidFill>
                            </a14:hiddenFill>
                          </a:ext>
                          <a:ext uri="{91240B29-F687-4f45-9708-019B960494DF}">
                            <a14:hiddenLine xmlns:a14="http://schemas.microsoft.com/office/drawing/2010/main" w="9525">
                              <a:solidFill>
                                <a:srgbClr val="000000"/>
                              </a:solidFill>
                              <a:miter lim="800000"/>
                              <a:headEnd/>
                              <a:tailEnd/>
                            </a14:hiddenLine>
                          </a:ext>
                          <a:ext uri="{AF507438-7753-43e0-B8FC-AC1667EBCBE1}">
                            <a14:hiddenEffects xmlns:a14="http://schemas.microsoft.com/office/drawing/2010/main">
                              <a:effectLst>
                                <a:outerShdw dist="35921" dir="2700000" algn="ctr" rotWithShape="0">
                                  <a:srgbClr val="808080"/>
                                </a:outerShdw>
                              </a:effectLst>
                            </a14:hiddenEffects>
                          </a:ext>
                        </a:extLst>
                      </p:spPr>
                    </p:pic>
                  </p:oleObj>
                </mc:Fallback>
              </mc:AlternateContent>
            </a:graphicData>
          </a:graphic>
        </p:graphicFrame>
        <p:graphicFrame>
          <p:nvGraphicFramePr>
            <p:cNvPr id="676871" name="Object 7"/>
            <p:cNvGraphicFramePr>
              <a:graphicFrameLocks noChangeAspect="1"/>
            </p:cNvGraphicFramePr>
            <p:nvPr/>
          </p:nvGraphicFramePr>
          <p:xfrm>
            <a:off x="2322" y="3790"/>
            <a:ext cx="385" cy="328"/>
          </p:xfrm>
          <a:graphic>
            <a:graphicData uri="http://schemas.openxmlformats.org/presentationml/2006/ole">
              <mc:AlternateContent xmlns:mc="http://schemas.openxmlformats.org/markup-compatibility/2006">
                <mc:Choice xmlns:v="urn:schemas-microsoft-com:vml" Requires="v">
                  <p:oleObj spid="_x0000_s13398" name="Clip" r:id="rId6" imgW="1305000" imgH="1085760" progId="MS_ClipArt_Gallery.2">
                    <p:embed/>
                  </p:oleObj>
                </mc:Choice>
                <mc:Fallback>
                  <p:oleObj name="Clip" r:id="rId6" imgW="1305000" imgH="1085760" progId="MS_ClipArt_Gallery.2">
                    <p:embed/>
                    <p:pic>
                      <p:nvPicPr>
                        <p:cNvPr id="0" name=""/>
                        <p:cNvPicPr>
                          <a:picLocks noChangeAspect="1" noChangeArrowheads="1"/>
                        </p:cNvPicPr>
                        <p:nvPr/>
                      </p:nvPicPr>
                      <p:blipFill>
                        <a:blip r:embed="rId5">
                          <a:extLst>
                            <a:ext uri="{28A0092B-C50C-407E-A947-70E740481C1C}">
                              <a14:useLocalDpi xmlns:a14="http://schemas.microsoft.com/office/drawing/2010/main" val="0"/>
                            </a:ext>
                          </a:extLst>
                        </a:blip>
                        <a:srcRect/>
                        <a:stretch>
                          <a:fillRect/>
                        </a:stretch>
                      </p:blipFill>
                      <p:spPr bwMode="auto">
                        <a:xfrm>
                          <a:off x="2322" y="3790"/>
                          <a:ext cx="385" cy="328"/>
                        </a:xfrm>
                        <a:prstGeom prst="rect">
                          <a:avLst/>
                        </a:prstGeom>
                        <a:noFill/>
                        <a:ln>
                          <a:noFill/>
                        </a:ln>
                        <a:effectLst/>
                        <a:extLst>
                          <a:ext uri="{909E8E84-426E-40dd-AFC4-6F175D3DCCD1}">
                            <a14:hiddenFill xmlns:a14="http://schemas.microsoft.com/office/drawing/2010/main">
                              <a:solidFill>
                                <a:srgbClr val="FFFFFF"/>
                              </a:solidFill>
                            </a14:hiddenFill>
                          </a:ext>
                          <a:ext uri="{91240B29-F687-4f45-9708-019B960494DF}">
                            <a14:hiddenLine xmlns:a14="http://schemas.microsoft.com/office/drawing/2010/main" w="9525">
                              <a:solidFill>
                                <a:srgbClr val="000000"/>
                              </a:solidFill>
                              <a:miter lim="800000"/>
                              <a:headEnd/>
                              <a:tailEnd/>
                            </a14:hiddenLine>
                          </a:ext>
                          <a:ext uri="{AF507438-7753-43e0-B8FC-AC1667EBCBE1}">
                            <a14:hiddenEffects xmlns:a14="http://schemas.microsoft.com/office/drawing/2010/main">
                              <a:effectLst>
                                <a:outerShdw dist="35921" dir="2700000" algn="ctr" rotWithShape="0">
                                  <a:srgbClr val="808080"/>
                                </a:outerShdw>
                              </a:effectLst>
                            </a14:hiddenEffects>
                          </a:ext>
                        </a:extLst>
                      </p:spPr>
                    </p:pic>
                  </p:oleObj>
                </mc:Fallback>
              </mc:AlternateContent>
            </a:graphicData>
          </a:graphic>
        </p:graphicFrame>
        <p:graphicFrame>
          <p:nvGraphicFramePr>
            <p:cNvPr id="676872" name="Object 8"/>
            <p:cNvGraphicFramePr>
              <a:graphicFrameLocks noChangeAspect="1"/>
            </p:cNvGraphicFramePr>
            <p:nvPr/>
          </p:nvGraphicFramePr>
          <p:xfrm>
            <a:off x="3361" y="2889"/>
            <a:ext cx="385" cy="328"/>
          </p:xfrm>
          <a:graphic>
            <a:graphicData uri="http://schemas.openxmlformats.org/presentationml/2006/ole">
              <mc:AlternateContent xmlns:mc="http://schemas.openxmlformats.org/markup-compatibility/2006">
                <mc:Choice xmlns:v="urn:schemas-microsoft-com:vml" Requires="v">
                  <p:oleObj spid="_x0000_s13399" name="Clip" r:id="rId7" imgW="1305000" imgH="1085760" progId="MS_ClipArt_Gallery.2">
                    <p:embed/>
                  </p:oleObj>
                </mc:Choice>
                <mc:Fallback>
                  <p:oleObj name="Clip" r:id="rId7" imgW="1305000" imgH="1085760" progId="MS_ClipArt_Gallery.2">
                    <p:embed/>
                    <p:pic>
                      <p:nvPicPr>
                        <p:cNvPr id="0" name=""/>
                        <p:cNvPicPr>
                          <a:picLocks noChangeAspect="1" noChangeArrowheads="1"/>
                        </p:cNvPicPr>
                        <p:nvPr/>
                      </p:nvPicPr>
                      <p:blipFill>
                        <a:blip r:embed="rId5">
                          <a:extLst>
                            <a:ext uri="{28A0092B-C50C-407E-A947-70E740481C1C}">
                              <a14:useLocalDpi xmlns:a14="http://schemas.microsoft.com/office/drawing/2010/main" val="0"/>
                            </a:ext>
                          </a:extLst>
                        </a:blip>
                        <a:srcRect/>
                        <a:stretch>
                          <a:fillRect/>
                        </a:stretch>
                      </p:blipFill>
                      <p:spPr bwMode="auto">
                        <a:xfrm>
                          <a:off x="3361" y="2889"/>
                          <a:ext cx="385" cy="328"/>
                        </a:xfrm>
                        <a:prstGeom prst="rect">
                          <a:avLst/>
                        </a:prstGeom>
                        <a:noFill/>
                        <a:ln>
                          <a:noFill/>
                        </a:ln>
                        <a:effectLst/>
                        <a:extLst>
                          <a:ext uri="{909E8E84-426E-40dd-AFC4-6F175D3DCCD1}">
                            <a14:hiddenFill xmlns:a14="http://schemas.microsoft.com/office/drawing/2010/main">
                              <a:solidFill>
                                <a:srgbClr val="FFFFFF"/>
                              </a:solidFill>
                            </a14:hiddenFill>
                          </a:ext>
                          <a:ext uri="{91240B29-F687-4f45-9708-019B960494DF}">
                            <a14:hiddenLine xmlns:a14="http://schemas.microsoft.com/office/drawing/2010/main" w="9525">
                              <a:solidFill>
                                <a:srgbClr val="000000"/>
                              </a:solidFill>
                              <a:miter lim="800000"/>
                              <a:headEnd/>
                              <a:tailEnd/>
                            </a14:hiddenLine>
                          </a:ext>
                          <a:ext uri="{AF507438-7753-43e0-B8FC-AC1667EBCBE1}">
                            <a14:hiddenEffects xmlns:a14="http://schemas.microsoft.com/office/drawing/2010/main">
                              <a:effectLst>
                                <a:outerShdw dist="35921" dir="2700000" algn="ctr" rotWithShape="0">
                                  <a:srgbClr val="808080"/>
                                </a:outerShdw>
                              </a:effectLst>
                            </a14:hiddenEffects>
                          </a:ext>
                        </a:extLst>
                      </p:spPr>
                    </p:pic>
                  </p:oleObj>
                </mc:Fallback>
              </mc:AlternateContent>
            </a:graphicData>
          </a:graphic>
        </p:graphicFrame>
        <p:graphicFrame>
          <p:nvGraphicFramePr>
            <p:cNvPr id="676873" name="Object 9"/>
            <p:cNvGraphicFramePr>
              <a:graphicFrameLocks noChangeAspect="1"/>
            </p:cNvGraphicFramePr>
            <p:nvPr/>
          </p:nvGraphicFramePr>
          <p:xfrm>
            <a:off x="1234" y="2897"/>
            <a:ext cx="385" cy="328"/>
          </p:xfrm>
          <a:graphic>
            <a:graphicData uri="http://schemas.openxmlformats.org/presentationml/2006/ole">
              <mc:AlternateContent xmlns:mc="http://schemas.openxmlformats.org/markup-compatibility/2006">
                <mc:Choice xmlns:v="urn:schemas-microsoft-com:vml" Requires="v">
                  <p:oleObj spid="_x0000_s13400" name="Clip" r:id="rId8" imgW="1305000" imgH="1085760" progId="MS_ClipArt_Gallery.2">
                    <p:embed/>
                  </p:oleObj>
                </mc:Choice>
                <mc:Fallback>
                  <p:oleObj name="Clip" r:id="rId8" imgW="1305000" imgH="1085760" progId="MS_ClipArt_Gallery.2">
                    <p:embed/>
                    <p:pic>
                      <p:nvPicPr>
                        <p:cNvPr id="0" name=""/>
                        <p:cNvPicPr>
                          <a:picLocks noChangeAspect="1" noChangeArrowheads="1"/>
                        </p:cNvPicPr>
                        <p:nvPr/>
                      </p:nvPicPr>
                      <p:blipFill>
                        <a:blip r:embed="rId5">
                          <a:extLst>
                            <a:ext uri="{28A0092B-C50C-407E-A947-70E740481C1C}">
                              <a14:useLocalDpi xmlns:a14="http://schemas.microsoft.com/office/drawing/2010/main" val="0"/>
                            </a:ext>
                          </a:extLst>
                        </a:blip>
                        <a:srcRect/>
                        <a:stretch>
                          <a:fillRect/>
                        </a:stretch>
                      </p:blipFill>
                      <p:spPr bwMode="auto">
                        <a:xfrm>
                          <a:off x="1234" y="2897"/>
                          <a:ext cx="385" cy="328"/>
                        </a:xfrm>
                        <a:prstGeom prst="rect">
                          <a:avLst/>
                        </a:prstGeom>
                        <a:noFill/>
                        <a:ln>
                          <a:noFill/>
                        </a:ln>
                        <a:effectLst/>
                        <a:extLst>
                          <a:ext uri="{909E8E84-426E-40dd-AFC4-6F175D3DCCD1}">
                            <a14:hiddenFill xmlns:a14="http://schemas.microsoft.com/office/drawing/2010/main">
                              <a:solidFill>
                                <a:srgbClr val="FFFFFF"/>
                              </a:solidFill>
                            </a14:hiddenFill>
                          </a:ext>
                          <a:ext uri="{91240B29-F687-4f45-9708-019B960494DF}">
                            <a14:hiddenLine xmlns:a14="http://schemas.microsoft.com/office/drawing/2010/main" w="9525">
                              <a:solidFill>
                                <a:srgbClr val="000000"/>
                              </a:solidFill>
                              <a:miter lim="800000"/>
                              <a:headEnd/>
                              <a:tailEnd/>
                            </a14:hiddenLine>
                          </a:ext>
                          <a:ext uri="{AF507438-7753-43e0-B8FC-AC1667EBCBE1}">
                            <a14:hiddenEffects xmlns:a14="http://schemas.microsoft.com/office/drawing/2010/main">
                              <a:effectLst>
                                <a:outerShdw dist="35921" dir="2700000" algn="ctr" rotWithShape="0">
                                  <a:srgbClr val="808080"/>
                                </a:outerShdw>
                              </a:effectLst>
                            </a14:hiddenEffects>
                          </a:ext>
                        </a:extLst>
                      </p:spPr>
                    </p:pic>
                  </p:oleObj>
                </mc:Fallback>
              </mc:AlternateContent>
            </a:graphicData>
          </a:graphic>
        </p:graphicFrame>
        <p:sp>
          <p:nvSpPr>
            <p:cNvPr id="676874" name="Rectangle 10"/>
            <p:cNvSpPr>
              <a:spLocks noChangeArrowheads="1"/>
            </p:cNvSpPr>
            <p:nvPr/>
          </p:nvSpPr>
          <p:spPr bwMode="auto">
            <a:xfrm>
              <a:off x="1596" y="3002"/>
              <a:ext cx="116" cy="96"/>
            </a:xfrm>
            <a:prstGeom prst="rect">
              <a:avLst/>
            </a:prstGeom>
            <a:solidFill>
              <a:schemeClr val="accent1"/>
            </a:solidFill>
            <a:ln w="9525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US"/>
            </a:p>
          </p:txBody>
        </p:sp>
        <p:sp>
          <p:nvSpPr>
            <p:cNvPr id="676875" name="Rectangle 11"/>
            <p:cNvSpPr>
              <a:spLocks noChangeArrowheads="1"/>
            </p:cNvSpPr>
            <p:nvPr/>
          </p:nvSpPr>
          <p:spPr bwMode="auto">
            <a:xfrm>
              <a:off x="3291" y="3002"/>
              <a:ext cx="116" cy="96"/>
            </a:xfrm>
            <a:prstGeom prst="rect">
              <a:avLst/>
            </a:prstGeom>
            <a:solidFill>
              <a:schemeClr val="accent1"/>
            </a:solidFill>
            <a:ln w="9525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US"/>
            </a:p>
          </p:txBody>
        </p:sp>
        <p:sp>
          <p:nvSpPr>
            <p:cNvPr id="676876" name="Rectangle 12"/>
            <p:cNvSpPr>
              <a:spLocks noChangeArrowheads="1"/>
            </p:cNvSpPr>
            <p:nvPr/>
          </p:nvSpPr>
          <p:spPr bwMode="auto">
            <a:xfrm>
              <a:off x="2480" y="2458"/>
              <a:ext cx="91" cy="152"/>
            </a:xfrm>
            <a:prstGeom prst="rect">
              <a:avLst/>
            </a:prstGeom>
            <a:solidFill>
              <a:schemeClr val="accent1"/>
            </a:solidFill>
            <a:ln w="9525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US"/>
            </a:p>
          </p:txBody>
        </p:sp>
        <p:sp>
          <p:nvSpPr>
            <p:cNvPr id="676877" name="Rectangle 13"/>
            <p:cNvSpPr>
              <a:spLocks noChangeArrowheads="1"/>
            </p:cNvSpPr>
            <p:nvPr/>
          </p:nvSpPr>
          <p:spPr bwMode="auto">
            <a:xfrm>
              <a:off x="2486" y="3649"/>
              <a:ext cx="91" cy="152"/>
            </a:xfrm>
            <a:prstGeom prst="rect">
              <a:avLst/>
            </a:prstGeom>
            <a:solidFill>
              <a:schemeClr val="accent1"/>
            </a:solidFill>
            <a:ln w="9525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US"/>
            </a:p>
          </p:txBody>
        </p:sp>
        <p:sp>
          <p:nvSpPr>
            <p:cNvPr id="676878" name="Line 14"/>
            <p:cNvSpPr>
              <a:spLocks noChangeShapeType="1"/>
            </p:cNvSpPr>
            <p:nvPr/>
          </p:nvSpPr>
          <p:spPr bwMode="auto">
            <a:xfrm>
              <a:off x="1712" y="3042"/>
              <a:ext cx="633" cy="0"/>
            </a:xfrm>
            <a:prstGeom prst="line">
              <a:avLst/>
            </a:prstGeom>
            <a:noFill/>
            <a:ln w="9525">
              <a:solidFill>
                <a:schemeClr val="tx1"/>
              </a:solidFill>
              <a:round/>
              <a:headEnd/>
              <a:tailEnd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/>
            <a:lstStyle/>
            <a:p>
              <a:endParaRPr lang="en-US"/>
            </a:p>
          </p:txBody>
        </p:sp>
        <p:sp>
          <p:nvSpPr>
            <p:cNvPr id="676879" name="Line 15"/>
            <p:cNvSpPr>
              <a:spLocks noChangeShapeType="1"/>
            </p:cNvSpPr>
            <p:nvPr/>
          </p:nvSpPr>
          <p:spPr bwMode="auto">
            <a:xfrm>
              <a:off x="2515" y="2612"/>
              <a:ext cx="0" cy="357"/>
            </a:xfrm>
            <a:prstGeom prst="line">
              <a:avLst/>
            </a:prstGeom>
            <a:noFill/>
            <a:ln w="9525">
              <a:solidFill>
                <a:schemeClr val="tx1"/>
              </a:solidFill>
              <a:round/>
              <a:headEnd/>
              <a:tailEnd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/>
            <a:lstStyle/>
            <a:p>
              <a:endParaRPr lang="en-US"/>
            </a:p>
          </p:txBody>
        </p:sp>
        <p:sp>
          <p:nvSpPr>
            <p:cNvPr id="676880" name="Line 16"/>
            <p:cNvSpPr>
              <a:spLocks noChangeShapeType="1"/>
            </p:cNvSpPr>
            <p:nvPr/>
          </p:nvSpPr>
          <p:spPr bwMode="auto">
            <a:xfrm flipH="1">
              <a:off x="2637" y="3042"/>
              <a:ext cx="641" cy="0"/>
            </a:xfrm>
            <a:prstGeom prst="line">
              <a:avLst/>
            </a:prstGeom>
            <a:noFill/>
            <a:ln w="9525">
              <a:solidFill>
                <a:schemeClr val="tx1"/>
              </a:solidFill>
              <a:round/>
              <a:headEnd/>
              <a:tailEnd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/>
            <a:lstStyle/>
            <a:p>
              <a:endParaRPr lang="en-US"/>
            </a:p>
          </p:txBody>
        </p:sp>
        <p:sp>
          <p:nvSpPr>
            <p:cNvPr id="676881" name="Line 17"/>
            <p:cNvSpPr>
              <a:spLocks noChangeShapeType="1"/>
            </p:cNvSpPr>
            <p:nvPr/>
          </p:nvSpPr>
          <p:spPr bwMode="auto">
            <a:xfrm flipV="1">
              <a:off x="2515" y="3131"/>
              <a:ext cx="8" cy="503"/>
            </a:xfrm>
            <a:prstGeom prst="line">
              <a:avLst/>
            </a:prstGeom>
            <a:noFill/>
            <a:ln w="9525">
              <a:solidFill>
                <a:schemeClr val="tx1"/>
              </a:solidFill>
              <a:round/>
              <a:headEnd/>
              <a:tailEnd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/>
            <a:lstStyle/>
            <a:p>
              <a:endParaRPr lang="en-US"/>
            </a:p>
          </p:txBody>
        </p:sp>
        <p:sp>
          <p:nvSpPr>
            <p:cNvPr id="676882" name="Text Box 18"/>
            <p:cNvSpPr txBox="1">
              <a:spLocks noChangeArrowheads="1"/>
            </p:cNvSpPr>
            <p:nvPr/>
          </p:nvSpPr>
          <p:spPr bwMode="auto">
            <a:xfrm>
              <a:off x="2814" y="2665"/>
              <a:ext cx="998" cy="246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>
              <a:spAutoFit/>
            </a:bodyPr>
            <a:lstStyle/>
            <a:p>
              <a:r>
                <a:rPr lang="en-US" sz="1600" i="0"/>
                <a:t>twisted pair</a:t>
              </a:r>
            </a:p>
          </p:txBody>
        </p:sp>
        <p:sp>
          <p:nvSpPr>
            <p:cNvPr id="676883" name="Line 19"/>
            <p:cNvSpPr>
              <a:spLocks noChangeShapeType="1"/>
            </p:cNvSpPr>
            <p:nvPr/>
          </p:nvSpPr>
          <p:spPr bwMode="auto">
            <a:xfrm flipH="1">
              <a:off x="2969" y="2839"/>
              <a:ext cx="187" cy="195"/>
            </a:xfrm>
            <a:prstGeom prst="line">
              <a:avLst/>
            </a:prstGeom>
            <a:noFill/>
            <a:ln w="9525">
              <a:solidFill>
                <a:schemeClr val="tx1"/>
              </a:solidFill>
              <a:round/>
              <a:headEnd/>
              <a:tailEnd type="triangle" w="med" len="med"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/>
            <a:lstStyle/>
            <a:p>
              <a:endParaRPr lang="en-US"/>
            </a:p>
          </p:txBody>
        </p:sp>
        <p:sp>
          <p:nvSpPr>
            <p:cNvPr id="676884" name="Text Box 20"/>
            <p:cNvSpPr txBox="1">
              <a:spLocks noChangeArrowheads="1"/>
            </p:cNvSpPr>
            <p:nvPr/>
          </p:nvSpPr>
          <p:spPr bwMode="auto">
            <a:xfrm>
              <a:off x="1817" y="3297"/>
              <a:ext cx="397" cy="246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>
              <a:spAutoFit/>
            </a:bodyPr>
            <a:lstStyle/>
            <a:p>
              <a:r>
                <a:rPr lang="en-US" sz="1600" i="0"/>
                <a:t>hub</a:t>
              </a:r>
            </a:p>
          </p:txBody>
        </p:sp>
        <p:sp>
          <p:nvSpPr>
            <p:cNvPr id="676885" name="Line 21"/>
            <p:cNvSpPr>
              <a:spLocks noChangeShapeType="1"/>
            </p:cNvSpPr>
            <p:nvPr/>
          </p:nvSpPr>
          <p:spPr bwMode="auto">
            <a:xfrm flipV="1">
              <a:off x="2053" y="3148"/>
              <a:ext cx="267" cy="170"/>
            </a:xfrm>
            <a:prstGeom prst="line">
              <a:avLst/>
            </a:prstGeom>
            <a:noFill/>
            <a:ln w="9525">
              <a:solidFill>
                <a:schemeClr val="tx1"/>
              </a:solidFill>
              <a:round/>
              <a:headEnd/>
              <a:tailEnd type="triangle" w="med" len="med"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/>
            <a:lstStyle/>
            <a:p>
              <a:endParaRPr lang="en-US"/>
            </a:p>
          </p:txBody>
        </p:sp>
      </p:grpSp>
    </p:spTree>
    <p:extLst>
      <p:ext uri="{BB962C8B-B14F-4D97-AF65-F5344CB8AC3E}">
        <p14:creationId xmlns:p14="http://schemas.microsoft.com/office/powerpoint/2010/main" val="1786531564"/>
      </p:ext>
    </p:extLst>
  </p:cSld>
  <p:clrMapOvr>
    <a:masterClrMapping/>
  </p:clrMapOvr>
  <p:timing>
    <p:tnLst>
      <p:par>
        <p:cTn xmlns:p14="http://schemas.microsoft.com/office/powerpoint/2010/main"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Data Link Layer</a:t>
            </a:r>
          </a:p>
        </p:txBody>
      </p:sp>
      <p:sp>
        <p:nvSpPr>
          <p:cNvPr id="5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r>
              <a:rPr lang="en-US"/>
              <a:t>5-</a:t>
            </a:r>
            <a:fld id="{C5DBE0FF-AB06-4382-9B24-DFA17280C47D}" type="slidenum">
              <a:rPr lang="en-US"/>
              <a:pPr/>
              <a:t>17</a:t>
            </a:fld>
            <a:endParaRPr lang="en-US"/>
          </a:p>
        </p:txBody>
      </p:sp>
      <p:sp>
        <p:nvSpPr>
          <p:cNvPr id="417794" name="Rectangle 2"/>
          <p:cNvSpPr>
            <a:spLocks noGrp="1" noChangeArrowheads="1"/>
          </p:cNvSpPr>
          <p:nvPr>
            <p:ph type="title"/>
          </p:nvPr>
        </p:nvSpPr>
        <p:spPr>
          <a:xfrm>
            <a:off x="546100" y="0"/>
            <a:ext cx="7772400" cy="1143000"/>
          </a:xfrm>
        </p:spPr>
        <p:txBody>
          <a:bodyPr/>
          <a:lstStyle/>
          <a:p>
            <a:r>
              <a:rPr lang="en-US"/>
              <a:t>Switch</a:t>
            </a:r>
          </a:p>
        </p:txBody>
      </p:sp>
      <p:sp>
        <p:nvSpPr>
          <p:cNvPr id="417795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606425" y="1071563"/>
            <a:ext cx="8001000" cy="3803650"/>
          </a:xfrm>
        </p:spPr>
        <p:txBody>
          <a:bodyPr>
            <a:normAutofit fontScale="85000" lnSpcReduction="20000"/>
          </a:bodyPr>
          <a:lstStyle/>
          <a:p>
            <a:r>
              <a:rPr lang="en-US">
                <a:solidFill>
                  <a:srgbClr val="FF0000"/>
                </a:solidFill>
              </a:rPr>
              <a:t>link-layer device: smarter than hubs, take </a:t>
            </a:r>
            <a:r>
              <a:rPr lang="en-US" i="1">
                <a:solidFill>
                  <a:srgbClr val="FF0000"/>
                </a:solidFill>
              </a:rPr>
              <a:t>active</a:t>
            </a:r>
            <a:r>
              <a:rPr lang="en-US">
                <a:solidFill>
                  <a:srgbClr val="FF0000"/>
                </a:solidFill>
              </a:rPr>
              <a:t> role</a:t>
            </a:r>
          </a:p>
          <a:p>
            <a:pPr lvl="1"/>
            <a:r>
              <a:rPr lang="en-US"/>
              <a:t>store, forward Ethernet frames</a:t>
            </a:r>
          </a:p>
          <a:p>
            <a:pPr lvl="1"/>
            <a:r>
              <a:rPr lang="en-US"/>
              <a:t>examine incoming frame’s MAC address, </a:t>
            </a:r>
            <a:r>
              <a:rPr lang="en-US">
                <a:solidFill>
                  <a:srgbClr val="FF0000"/>
                </a:solidFill>
              </a:rPr>
              <a:t>selectively</a:t>
            </a:r>
            <a:r>
              <a:rPr lang="en-US"/>
              <a:t> forward  frame to one-or-more outgoing links when frame is to be forwarded on segment, uses CSMA/CD to access segment</a:t>
            </a:r>
            <a:endParaRPr lang="en-US" sz="2000"/>
          </a:p>
          <a:p>
            <a:r>
              <a:rPr lang="en-US" i="1">
                <a:solidFill>
                  <a:srgbClr val="FF0000"/>
                </a:solidFill>
              </a:rPr>
              <a:t>transparent</a:t>
            </a:r>
          </a:p>
          <a:p>
            <a:pPr lvl="1"/>
            <a:r>
              <a:rPr lang="en-US"/>
              <a:t>hosts are unaware of presence of switches</a:t>
            </a:r>
            <a:endParaRPr lang="en-US" sz="2000"/>
          </a:p>
          <a:p>
            <a:r>
              <a:rPr lang="en-US" i="1">
                <a:solidFill>
                  <a:srgbClr val="FF0000"/>
                </a:solidFill>
              </a:rPr>
              <a:t>plug-and-play, self-learning</a:t>
            </a:r>
          </a:p>
          <a:p>
            <a:pPr lvl="1"/>
            <a:r>
              <a:rPr lang="en-US"/>
              <a:t>switches do not need to be configured</a:t>
            </a:r>
            <a:endParaRPr lang="en-US" sz="2000"/>
          </a:p>
          <a:p>
            <a:endParaRPr lang="en-US" sz="2400"/>
          </a:p>
        </p:txBody>
      </p:sp>
    </p:spTree>
    <p:extLst>
      <p:ext uri="{BB962C8B-B14F-4D97-AF65-F5344CB8AC3E}">
        <p14:creationId xmlns:p14="http://schemas.microsoft.com/office/powerpoint/2010/main" val="3389155775"/>
      </p:ext>
    </p:extLst>
  </p:cSld>
  <p:clrMapOvr>
    <a:masterClrMapping/>
  </p:clrMapOvr>
  <p:timing>
    <p:tnLst>
      <p:par>
        <p:cTn xmlns:p14="http://schemas.microsoft.com/office/powerpoint/2010/main"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3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Data Link Layer</a:t>
            </a:r>
          </a:p>
        </p:txBody>
      </p:sp>
      <p:sp>
        <p:nvSpPr>
          <p:cNvPr id="34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r>
              <a:rPr lang="en-US"/>
              <a:t>5-</a:t>
            </a:r>
            <a:fld id="{CDFF2E3C-8695-4430-B236-E11B27685B3C}" type="slidenum">
              <a:rPr lang="en-US"/>
              <a:pPr/>
              <a:t>18</a:t>
            </a:fld>
            <a:endParaRPr lang="en-US"/>
          </a:p>
        </p:txBody>
      </p:sp>
      <p:sp>
        <p:nvSpPr>
          <p:cNvPr id="678914" name="Rectangle 2"/>
          <p:cNvSpPr>
            <a:spLocks noGrp="1" noChangeArrowheads="1"/>
          </p:cNvSpPr>
          <p:nvPr>
            <p:ph type="title"/>
          </p:nvPr>
        </p:nvSpPr>
        <p:spPr>
          <a:xfrm>
            <a:off x="533400" y="309563"/>
            <a:ext cx="7772400" cy="1143000"/>
          </a:xfrm>
        </p:spPr>
        <p:txBody>
          <a:bodyPr/>
          <a:lstStyle/>
          <a:p>
            <a:r>
              <a:rPr lang="en-US" sz="3200"/>
              <a:t>Switch:  allows </a:t>
            </a:r>
            <a:r>
              <a:rPr lang="en-US" sz="3200" i="1"/>
              <a:t>multiple</a:t>
            </a:r>
            <a:r>
              <a:rPr lang="en-US" sz="3200"/>
              <a:t> simultaneous transmissions</a:t>
            </a:r>
          </a:p>
        </p:txBody>
      </p:sp>
      <p:sp>
        <p:nvSpPr>
          <p:cNvPr id="678915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484188" y="1800225"/>
            <a:ext cx="4503737" cy="4576763"/>
          </a:xfrm>
        </p:spPr>
        <p:txBody>
          <a:bodyPr/>
          <a:lstStyle/>
          <a:p>
            <a:pPr>
              <a:lnSpc>
                <a:spcPct val="90000"/>
              </a:lnSpc>
            </a:pPr>
            <a:r>
              <a:rPr lang="en-US" sz="2400"/>
              <a:t>hosts have dedicated, direct connection to switch</a:t>
            </a:r>
          </a:p>
          <a:p>
            <a:pPr>
              <a:lnSpc>
                <a:spcPct val="90000"/>
              </a:lnSpc>
            </a:pPr>
            <a:r>
              <a:rPr lang="en-US" sz="2400"/>
              <a:t>switches buffer packets</a:t>
            </a:r>
          </a:p>
          <a:p>
            <a:pPr>
              <a:lnSpc>
                <a:spcPct val="90000"/>
              </a:lnSpc>
            </a:pPr>
            <a:r>
              <a:rPr lang="en-US" sz="2400"/>
              <a:t>Ethernet protocol used on </a:t>
            </a:r>
            <a:r>
              <a:rPr lang="en-US" sz="2400" i="1"/>
              <a:t>each</a:t>
            </a:r>
            <a:r>
              <a:rPr lang="en-US" sz="2400"/>
              <a:t> incoming link, but no collisions; full duplex</a:t>
            </a:r>
          </a:p>
          <a:p>
            <a:pPr lvl="1">
              <a:lnSpc>
                <a:spcPct val="90000"/>
              </a:lnSpc>
            </a:pPr>
            <a:r>
              <a:rPr lang="en-US" sz="2000"/>
              <a:t>each link is its own collision domain</a:t>
            </a:r>
          </a:p>
          <a:p>
            <a:pPr>
              <a:lnSpc>
                <a:spcPct val="90000"/>
              </a:lnSpc>
            </a:pPr>
            <a:r>
              <a:rPr lang="en-US" sz="2400" i="1">
                <a:solidFill>
                  <a:srgbClr val="FF0000"/>
                </a:solidFill>
              </a:rPr>
              <a:t>switching:</a:t>
            </a:r>
            <a:r>
              <a:rPr lang="en-US" sz="2400">
                <a:solidFill>
                  <a:schemeClr val="accent2"/>
                </a:solidFill>
              </a:rPr>
              <a:t> </a:t>
            </a:r>
            <a:r>
              <a:rPr lang="en-US" sz="2400"/>
              <a:t>A-to-A’ and B-to-B’ simultaneously, without collisions </a:t>
            </a:r>
          </a:p>
          <a:p>
            <a:pPr lvl="1">
              <a:lnSpc>
                <a:spcPct val="90000"/>
              </a:lnSpc>
            </a:pPr>
            <a:r>
              <a:rPr lang="en-US" sz="2000"/>
              <a:t>not possible with dumb hub</a:t>
            </a:r>
          </a:p>
          <a:p>
            <a:pPr>
              <a:lnSpc>
                <a:spcPct val="90000"/>
              </a:lnSpc>
              <a:buFont typeface="Wingdings" pitchFamily="2" charset="2"/>
              <a:buNone/>
            </a:pPr>
            <a:endParaRPr lang="en-US" sz="2400"/>
          </a:p>
        </p:txBody>
      </p:sp>
      <p:graphicFrame>
        <p:nvGraphicFramePr>
          <p:cNvPr id="678923" name="Object 11"/>
          <p:cNvGraphicFramePr>
            <a:graphicFrameLocks noChangeAspect="1"/>
          </p:cNvGraphicFramePr>
          <p:nvPr/>
        </p:nvGraphicFramePr>
        <p:xfrm>
          <a:off x="5029200" y="2185988"/>
          <a:ext cx="611188" cy="52070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4461" name="Clip" r:id="rId4" imgW="1305000" imgH="1085760" progId="MS_ClipArt_Gallery.2">
                  <p:embed/>
                </p:oleObj>
              </mc:Choice>
              <mc:Fallback>
                <p:oleObj name="Clip" r:id="rId4" imgW="1305000" imgH="1085760" progId="MS_ClipArt_Gallery.2">
                  <p:embed/>
                  <p:pic>
                    <p:nvPicPr>
                      <p:cNvPr id="0" name="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5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5029200" y="2185988"/>
                        <a:ext cx="611188" cy="520700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  <a:ext uri="{91240B29-F687-4f45-9708-019B960494DF}">
                          <a14:hiddenLine xmlns:a14="http://schemas.microsoft.com/office/drawing/2010/main" w="9525">
                            <a:solidFill>
                              <a:srgbClr val="000000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rgbClr val="808080"/>
                              </a:outerShdw>
                            </a:effectLst>
                          </a14:hiddenEffects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678924" name="Object 12"/>
          <p:cNvGraphicFramePr>
            <a:graphicFrameLocks noChangeAspect="1"/>
          </p:cNvGraphicFramePr>
          <p:nvPr/>
        </p:nvGraphicFramePr>
        <p:xfrm>
          <a:off x="7686675" y="3311525"/>
          <a:ext cx="611188" cy="52070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4462" name="Clip" r:id="rId6" imgW="1305000" imgH="1085760" progId="MS_ClipArt_Gallery.2">
                  <p:embed/>
                </p:oleObj>
              </mc:Choice>
              <mc:Fallback>
                <p:oleObj name="Clip" r:id="rId6" imgW="1305000" imgH="1085760" progId="MS_ClipArt_Gallery.2">
                  <p:embed/>
                  <p:pic>
                    <p:nvPicPr>
                      <p:cNvPr id="0" name="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5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7686675" y="3311525"/>
                        <a:ext cx="611188" cy="520700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  <a:ext uri="{91240B29-F687-4f45-9708-019B960494DF}">
                          <a14:hiddenLine xmlns:a14="http://schemas.microsoft.com/office/drawing/2010/main" w="9525">
                            <a:solidFill>
                              <a:srgbClr val="000000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rgbClr val="808080"/>
                              </a:outerShdw>
                            </a:effectLst>
                          </a14:hiddenEffects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sp>
        <p:nvSpPr>
          <p:cNvPr id="678925" name="Line 13"/>
          <p:cNvSpPr>
            <a:spLocks noChangeShapeType="1"/>
          </p:cNvSpPr>
          <p:nvPr/>
        </p:nvSpPr>
        <p:spPr bwMode="auto">
          <a:xfrm>
            <a:off x="5575300" y="2582863"/>
            <a:ext cx="754063" cy="433387"/>
          </a:xfrm>
          <a:prstGeom prst="line">
            <a:avLst/>
          </a:prstGeom>
          <a:noFill/>
          <a:ln w="28575">
            <a:solidFill>
              <a:schemeClr val="tx1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US"/>
          </a:p>
        </p:txBody>
      </p:sp>
      <p:sp>
        <p:nvSpPr>
          <p:cNvPr id="678926" name="Line 14"/>
          <p:cNvSpPr>
            <a:spLocks noChangeShapeType="1"/>
          </p:cNvSpPr>
          <p:nvPr/>
        </p:nvSpPr>
        <p:spPr bwMode="auto">
          <a:xfrm flipV="1">
            <a:off x="5637213" y="3200400"/>
            <a:ext cx="679450" cy="655638"/>
          </a:xfrm>
          <a:prstGeom prst="line">
            <a:avLst/>
          </a:prstGeom>
          <a:noFill/>
          <a:ln w="31750">
            <a:solidFill>
              <a:schemeClr val="tx1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US"/>
          </a:p>
        </p:txBody>
      </p:sp>
      <p:sp>
        <p:nvSpPr>
          <p:cNvPr id="678927" name="Line 15"/>
          <p:cNvSpPr>
            <a:spLocks noChangeShapeType="1"/>
          </p:cNvSpPr>
          <p:nvPr/>
        </p:nvSpPr>
        <p:spPr bwMode="auto">
          <a:xfrm flipV="1">
            <a:off x="6761163" y="2533650"/>
            <a:ext cx="593725" cy="407988"/>
          </a:xfrm>
          <a:prstGeom prst="line">
            <a:avLst/>
          </a:prstGeom>
          <a:noFill/>
          <a:ln w="28575">
            <a:solidFill>
              <a:schemeClr val="tx1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US"/>
          </a:p>
        </p:txBody>
      </p:sp>
      <p:sp>
        <p:nvSpPr>
          <p:cNvPr id="678928" name="Line 16"/>
          <p:cNvSpPr>
            <a:spLocks noChangeShapeType="1"/>
          </p:cNvSpPr>
          <p:nvPr/>
        </p:nvSpPr>
        <p:spPr bwMode="auto">
          <a:xfrm>
            <a:off x="6835775" y="3016250"/>
            <a:ext cx="939800" cy="395288"/>
          </a:xfrm>
          <a:prstGeom prst="line">
            <a:avLst/>
          </a:prstGeom>
          <a:noFill/>
          <a:ln w="28575">
            <a:solidFill>
              <a:schemeClr val="tx1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US"/>
          </a:p>
        </p:txBody>
      </p:sp>
      <p:graphicFrame>
        <p:nvGraphicFramePr>
          <p:cNvPr id="678929" name="Object 17"/>
          <p:cNvGraphicFramePr>
            <a:graphicFrameLocks noChangeAspect="1"/>
          </p:cNvGraphicFramePr>
          <p:nvPr/>
        </p:nvGraphicFramePr>
        <p:xfrm>
          <a:off x="5365750" y="3836988"/>
          <a:ext cx="611188" cy="52070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4463" name="Clip" r:id="rId7" imgW="1305000" imgH="1085760" progId="MS_ClipArt_Gallery.2">
                  <p:embed/>
                </p:oleObj>
              </mc:Choice>
              <mc:Fallback>
                <p:oleObj name="Clip" r:id="rId7" imgW="1305000" imgH="1085760" progId="MS_ClipArt_Gallery.2">
                  <p:embed/>
                  <p:pic>
                    <p:nvPicPr>
                      <p:cNvPr id="0" name="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5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5365750" y="3836988"/>
                        <a:ext cx="611188" cy="520700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  <a:ext uri="{91240B29-F687-4f45-9708-019B960494DF}">
                          <a14:hiddenLine xmlns:a14="http://schemas.microsoft.com/office/drawing/2010/main" w="9525">
                            <a:solidFill>
                              <a:srgbClr val="000000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rgbClr val="808080"/>
                              </a:outerShdw>
                            </a:effectLst>
                          </a14:hiddenEffects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678930" name="Object 18"/>
          <p:cNvGraphicFramePr>
            <a:graphicFrameLocks noChangeAspect="1"/>
          </p:cNvGraphicFramePr>
          <p:nvPr/>
        </p:nvGraphicFramePr>
        <p:xfrm>
          <a:off x="7297738" y="2201863"/>
          <a:ext cx="611187" cy="52070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4464" name="Clip" r:id="rId8" imgW="1305000" imgH="1085760" progId="MS_ClipArt_Gallery.2">
                  <p:embed/>
                </p:oleObj>
              </mc:Choice>
              <mc:Fallback>
                <p:oleObj name="Clip" r:id="rId8" imgW="1305000" imgH="1085760" progId="MS_ClipArt_Gallery.2">
                  <p:embed/>
                  <p:pic>
                    <p:nvPicPr>
                      <p:cNvPr id="0" name="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5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7297738" y="2201863"/>
                        <a:ext cx="611187" cy="520700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  <a:ext uri="{91240B29-F687-4f45-9708-019B960494DF}">
                          <a14:hiddenLine xmlns:a14="http://schemas.microsoft.com/office/drawing/2010/main" w="9525">
                            <a:solidFill>
                              <a:srgbClr val="000000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rgbClr val="808080"/>
                              </a:outerShdw>
                            </a:effectLst>
                          </a14:hiddenEffects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678931" name="Object 19"/>
          <p:cNvGraphicFramePr>
            <a:graphicFrameLocks noChangeAspect="1"/>
          </p:cNvGraphicFramePr>
          <p:nvPr/>
        </p:nvGraphicFramePr>
        <p:xfrm>
          <a:off x="6203950" y="1622425"/>
          <a:ext cx="611188" cy="52070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4465" name="Clip" r:id="rId9" imgW="1305000" imgH="1085760" progId="MS_ClipArt_Gallery.2">
                  <p:embed/>
                </p:oleObj>
              </mc:Choice>
              <mc:Fallback>
                <p:oleObj name="Clip" r:id="rId9" imgW="1305000" imgH="1085760" progId="MS_ClipArt_Gallery.2">
                  <p:embed/>
                  <p:pic>
                    <p:nvPicPr>
                      <p:cNvPr id="0" name="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5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6203950" y="1622425"/>
                        <a:ext cx="611188" cy="520700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  <a:ext uri="{91240B29-F687-4f45-9708-019B960494DF}">
                          <a14:hiddenLine xmlns:a14="http://schemas.microsoft.com/office/drawing/2010/main" w="9525">
                            <a:solidFill>
                              <a:srgbClr val="000000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rgbClr val="808080"/>
                              </a:outerShdw>
                            </a:effectLst>
                          </a14:hiddenEffects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sp>
        <p:nvSpPr>
          <p:cNvPr id="678932" name="Line 20"/>
          <p:cNvSpPr>
            <a:spLocks noChangeShapeType="1"/>
          </p:cNvSpPr>
          <p:nvPr/>
        </p:nvSpPr>
        <p:spPr bwMode="auto">
          <a:xfrm flipH="1" flipV="1">
            <a:off x="6529388" y="2132013"/>
            <a:ext cx="11112" cy="781050"/>
          </a:xfrm>
          <a:prstGeom prst="line">
            <a:avLst/>
          </a:prstGeom>
          <a:noFill/>
          <a:ln w="28575">
            <a:solidFill>
              <a:schemeClr val="tx1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US"/>
          </a:p>
        </p:txBody>
      </p:sp>
      <p:graphicFrame>
        <p:nvGraphicFramePr>
          <p:cNvPr id="678933" name="Object 21"/>
          <p:cNvGraphicFramePr>
            <a:graphicFrameLocks noChangeAspect="1"/>
          </p:cNvGraphicFramePr>
          <p:nvPr/>
        </p:nvGraphicFramePr>
        <p:xfrm>
          <a:off x="6523038" y="3951288"/>
          <a:ext cx="611187" cy="52070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4466" name="Clip" r:id="rId10" imgW="1305000" imgH="1085760" progId="MS_ClipArt_Gallery.2">
                  <p:embed/>
                </p:oleObj>
              </mc:Choice>
              <mc:Fallback>
                <p:oleObj name="Clip" r:id="rId10" imgW="1305000" imgH="1085760" progId="MS_ClipArt_Gallery.2">
                  <p:embed/>
                  <p:pic>
                    <p:nvPicPr>
                      <p:cNvPr id="0" name="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5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6523038" y="3951288"/>
                        <a:ext cx="611187" cy="520700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  <a:ext uri="{91240B29-F687-4f45-9708-019B960494DF}">
                          <a14:hiddenLine xmlns:a14="http://schemas.microsoft.com/office/drawing/2010/main" w="9525">
                            <a:solidFill>
                              <a:srgbClr val="000000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rgbClr val="808080"/>
                              </a:outerShdw>
                            </a:effectLst>
                          </a14:hiddenEffects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sp>
        <p:nvSpPr>
          <p:cNvPr id="678934" name="Line 22"/>
          <p:cNvSpPr>
            <a:spLocks noChangeShapeType="1"/>
          </p:cNvSpPr>
          <p:nvPr/>
        </p:nvSpPr>
        <p:spPr bwMode="auto">
          <a:xfrm flipH="1" flipV="1">
            <a:off x="6538913" y="3159125"/>
            <a:ext cx="204787" cy="808038"/>
          </a:xfrm>
          <a:prstGeom prst="line">
            <a:avLst/>
          </a:prstGeom>
          <a:noFill/>
          <a:ln w="28575">
            <a:solidFill>
              <a:schemeClr val="tx1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US"/>
          </a:p>
        </p:txBody>
      </p:sp>
      <p:sp>
        <p:nvSpPr>
          <p:cNvPr id="678935" name="Text Box 23"/>
          <p:cNvSpPr txBox="1">
            <a:spLocks noChangeArrowheads="1"/>
          </p:cNvSpPr>
          <p:nvPr/>
        </p:nvSpPr>
        <p:spPr bwMode="auto">
          <a:xfrm>
            <a:off x="6411913" y="1243013"/>
            <a:ext cx="350837" cy="36671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/>
          <a:p>
            <a:r>
              <a:rPr lang="en-US" i="0"/>
              <a:t>A</a:t>
            </a:r>
          </a:p>
        </p:txBody>
      </p:sp>
      <p:sp>
        <p:nvSpPr>
          <p:cNvPr id="678936" name="Text Box 24"/>
          <p:cNvSpPr txBox="1">
            <a:spLocks noChangeArrowheads="1"/>
          </p:cNvSpPr>
          <p:nvPr/>
        </p:nvSpPr>
        <p:spPr bwMode="auto">
          <a:xfrm>
            <a:off x="6605588" y="4502150"/>
            <a:ext cx="392112" cy="3667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/>
          <a:p>
            <a:r>
              <a:rPr lang="en-US" i="0"/>
              <a:t>A’</a:t>
            </a:r>
          </a:p>
        </p:txBody>
      </p:sp>
      <p:sp>
        <p:nvSpPr>
          <p:cNvPr id="678937" name="Text Box 25"/>
          <p:cNvSpPr txBox="1">
            <a:spLocks noChangeArrowheads="1"/>
          </p:cNvSpPr>
          <p:nvPr/>
        </p:nvSpPr>
        <p:spPr bwMode="auto">
          <a:xfrm>
            <a:off x="7827963" y="1912938"/>
            <a:ext cx="328612" cy="36671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/>
          <a:p>
            <a:r>
              <a:rPr lang="en-US" i="0"/>
              <a:t>B</a:t>
            </a:r>
          </a:p>
        </p:txBody>
      </p:sp>
      <p:sp>
        <p:nvSpPr>
          <p:cNvPr id="678938" name="Text Box 26"/>
          <p:cNvSpPr txBox="1">
            <a:spLocks noChangeArrowheads="1"/>
          </p:cNvSpPr>
          <p:nvPr/>
        </p:nvSpPr>
        <p:spPr bwMode="auto">
          <a:xfrm>
            <a:off x="5497513" y="4398963"/>
            <a:ext cx="369887" cy="36671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/>
          <a:p>
            <a:r>
              <a:rPr lang="en-US" i="0"/>
              <a:t>B’</a:t>
            </a:r>
          </a:p>
        </p:txBody>
      </p:sp>
      <p:sp>
        <p:nvSpPr>
          <p:cNvPr id="678939" name="Text Box 27"/>
          <p:cNvSpPr txBox="1">
            <a:spLocks noChangeArrowheads="1"/>
          </p:cNvSpPr>
          <p:nvPr/>
        </p:nvSpPr>
        <p:spPr bwMode="auto">
          <a:xfrm>
            <a:off x="7918450" y="3779838"/>
            <a:ext cx="322263" cy="36671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/>
          <a:p>
            <a:r>
              <a:rPr lang="en-US" i="0"/>
              <a:t>C</a:t>
            </a:r>
          </a:p>
        </p:txBody>
      </p:sp>
      <p:sp>
        <p:nvSpPr>
          <p:cNvPr id="678940" name="Text Box 28"/>
          <p:cNvSpPr txBox="1">
            <a:spLocks noChangeArrowheads="1"/>
          </p:cNvSpPr>
          <p:nvPr/>
        </p:nvSpPr>
        <p:spPr bwMode="auto">
          <a:xfrm>
            <a:off x="5006975" y="1860550"/>
            <a:ext cx="363538" cy="3667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/>
          <a:p>
            <a:r>
              <a:rPr lang="en-US" i="0"/>
              <a:t>C’</a:t>
            </a:r>
          </a:p>
        </p:txBody>
      </p:sp>
      <p:grpSp>
        <p:nvGrpSpPr>
          <p:cNvPr id="678945" name="Group 33"/>
          <p:cNvGrpSpPr>
            <a:grpSpLocks/>
          </p:cNvGrpSpPr>
          <p:nvPr/>
        </p:nvGrpSpPr>
        <p:grpSpPr bwMode="auto">
          <a:xfrm>
            <a:off x="6145213" y="2936875"/>
            <a:ext cx="720725" cy="279400"/>
            <a:chOff x="3913" y="3140"/>
            <a:chExt cx="454" cy="176"/>
          </a:xfrm>
        </p:grpSpPr>
        <p:sp>
          <p:nvSpPr>
            <p:cNvPr id="678941" name="Rectangle 29"/>
            <p:cNvSpPr>
              <a:spLocks noChangeArrowheads="1"/>
            </p:cNvSpPr>
            <p:nvPr/>
          </p:nvSpPr>
          <p:spPr bwMode="auto">
            <a:xfrm>
              <a:off x="3913" y="3228"/>
              <a:ext cx="407" cy="88"/>
            </a:xfrm>
            <a:prstGeom prst="rect">
              <a:avLst/>
            </a:prstGeom>
            <a:solidFill>
              <a:schemeClr val="hlink"/>
            </a:solidFill>
            <a:ln w="9525">
              <a:miter lim="800000"/>
              <a:headEnd/>
              <a:tailEnd/>
            </a:ln>
            <a:effectLst/>
            <a:scene3d>
              <a:camera prst="legacyObliqueTopRight"/>
              <a:lightRig rig="legacyFlat3" dir="l"/>
            </a:scene3d>
            <a:sp3d extrusionH="430200" prstMaterial="legacyMatte">
              <a:bevelT w="13500" h="13500" prst="angle"/>
              <a:bevelB w="13500" h="13500" prst="angle"/>
              <a:extrusionClr>
                <a:schemeClr val="hlink"/>
              </a:extrusionClr>
            </a:sp3d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>
              <a:flatTx/>
            </a:bodyPr>
            <a:lstStyle/>
            <a:p>
              <a:endParaRPr lang="en-US"/>
            </a:p>
          </p:txBody>
        </p:sp>
        <p:sp>
          <p:nvSpPr>
            <p:cNvPr id="678942" name="Freeform 30"/>
            <p:cNvSpPr>
              <a:spLocks/>
            </p:cNvSpPr>
            <p:nvPr/>
          </p:nvSpPr>
          <p:spPr bwMode="auto">
            <a:xfrm>
              <a:off x="3958" y="3145"/>
              <a:ext cx="409" cy="68"/>
            </a:xfrm>
            <a:custGeom>
              <a:avLst/>
              <a:gdLst>
                <a:gd name="T0" fmla="*/ 0 w 280"/>
                <a:gd name="T1" fmla="*/ 63 h 63"/>
                <a:gd name="T2" fmla="*/ 37 w 280"/>
                <a:gd name="T3" fmla="*/ 62 h 63"/>
                <a:gd name="T4" fmla="*/ 219 w 280"/>
                <a:gd name="T5" fmla="*/ 0 h 63"/>
                <a:gd name="T6" fmla="*/ 280 w 280"/>
                <a:gd name="T7" fmla="*/ 0 h 6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280" h="63">
                  <a:moveTo>
                    <a:pt x="0" y="63"/>
                  </a:moveTo>
                  <a:lnTo>
                    <a:pt x="37" y="62"/>
                  </a:lnTo>
                  <a:lnTo>
                    <a:pt x="219" y="0"/>
                  </a:lnTo>
                  <a:lnTo>
                    <a:pt x="280" y="0"/>
                  </a:lnTo>
                </a:path>
              </a:pathLst>
            </a:custGeom>
            <a:noFill/>
            <a:ln w="19050" cap="flat" cmpd="sng">
              <a:solidFill>
                <a:schemeClr val="tx1"/>
              </a:solidFill>
              <a:prstDash val="solid"/>
              <a:round/>
              <a:headEnd/>
              <a:tailEnd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/>
            <a:lstStyle/>
            <a:p>
              <a:endParaRPr lang="en-US"/>
            </a:p>
          </p:txBody>
        </p:sp>
        <p:sp>
          <p:nvSpPr>
            <p:cNvPr id="678943" name="Freeform 31"/>
            <p:cNvSpPr>
              <a:spLocks/>
            </p:cNvSpPr>
            <p:nvPr/>
          </p:nvSpPr>
          <p:spPr bwMode="auto">
            <a:xfrm>
              <a:off x="4044" y="3140"/>
              <a:ext cx="251" cy="75"/>
            </a:xfrm>
            <a:custGeom>
              <a:avLst/>
              <a:gdLst>
                <a:gd name="T0" fmla="*/ 0 w 148"/>
                <a:gd name="T1" fmla="*/ 0 h 74"/>
                <a:gd name="T2" fmla="*/ 40 w 148"/>
                <a:gd name="T3" fmla="*/ 0 h 74"/>
                <a:gd name="T4" fmla="*/ 102 w 148"/>
                <a:gd name="T5" fmla="*/ 74 h 74"/>
                <a:gd name="T6" fmla="*/ 148 w 148"/>
                <a:gd name="T7" fmla="*/ 74 h 7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148" h="74">
                  <a:moveTo>
                    <a:pt x="0" y="0"/>
                  </a:moveTo>
                  <a:lnTo>
                    <a:pt x="40" y="0"/>
                  </a:lnTo>
                  <a:lnTo>
                    <a:pt x="102" y="74"/>
                  </a:lnTo>
                  <a:lnTo>
                    <a:pt x="148" y="74"/>
                  </a:lnTo>
                </a:path>
              </a:pathLst>
            </a:custGeom>
            <a:noFill/>
            <a:ln w="19050" cap="flat" cmpd="sng">
              <a:solidFill>
                <a:schemeClr val="tx1"/>
              </a:solidFill>
              <a:prstDash val="solid"/>
              <a:round/>
              <a:headEnd/>
              <a:tailEnd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/>
            <a:lstStyle/>
            <a:p>
              <a:endParaRPr lang="en-US"/>
            </a:p>
          </p:txBody>
        </p:sp>
      </p:grpSp>
      <p:sp>
        <p:nvSpPr>
          <p:cNvPr id="678946" name="Text Box 34"/>
          <p:cNvSpPr txBox="1">
            <a:spLocks noChangeArrowheads="1"/>
          </p:cNvSpPr>
          <p:nvPr/>
        </p:nvSpPr>
        <p:spPr bwMode="auto">
          <a:xfrm>
            <a:off x="5702300" y="5062538"/>
            <a:ext cx="2960688" cy="6413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/>
          <a:p>
            <a:pPr algn="ctr"/>
            <a:r>
              <a:rPr lang="en-US"/>
              <a:t>switch with six interfaces</a:t>
            </a:r>
          </a:p>
          <a:p>
            <a:pPr algn="ctr"/>
            <a:r>
              <a:rPr lang="en-US"/>
              <a:t>(</a:t>
            </a:r>
            <a:r>
              <a:rPr lang="en-US">
                <a:solidFill>
                  <a:srgbClr val="FF0000"/>
                </a:solidFill>
              </a:rPr>
              <a:t>1,2,3,4,5,6</a:t>
            </a:r>
            <a:r>
              <a:rPr lang="en-US"/>
              <a:t>)</a:t>
            </a:r>
            <a:r>
              <a:rPr lang="en-US" i="0"/>
              <a:t>  </a:t>
            </a:r>
          </a:p>
        </p:txBody>
      </p:sp>
      <p:sp>
        <p:nvSpPr>
          <p:cNvPr id="678947" name="Text Box 35"/>
          <p:cNvSpPr txBox="1">
            <a:spLocks noChangeArrowheads="1"/>
          </p:cNvSpPr>
          <p:nvPr/>
        </p:nvSpPr>
        <p:spPr bwMode="auto">
          <a:xfrm>
            <a:off x="6286500" y="2606675"/>
            <a:ext cx="287338" cy="3667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/>
          <a:p>
            <a:r>
              <a:rPr lang="en-US" i="0">
                <a:solidFill>
                  <a:srgbClr val="FF0000"/>
                </a:solidFill>
              </a:rPr>
              <a:t>1</a:t>
            </a:r>
          </a:p>
        </p:txBody>
      </p:sp>
      <p:sp>
        <p:nvSpPr>
          <p:cNvPr id="678948" name="Text Box 36"/>
          <p:cNvSpPr txBox="1">
            <a:spLocks noChangeArrowheads="1"/>
          </p:cNvSpPr>
          <p:nvPr/>
        </p:nvSpPr>
        <p:spPr bwMode="auto">
          <a:xfrm>
            <a:off x="6619875" y="2632075"/>
            <a:ext cx="323850" cy="3667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/>
          <a:p>
            <a:r>
              <a:rPr lang="en-US" i="0">
                <a:solidFill>
                  <a:srgbClr val="FF0000"/>
                </a:solidFill>
              </a:rPr>
              <a:t>2</a:t>
            </a:r>
          </a:p>
        </p:txBody>
      </p:sp>
      <p:sp>
        <p:nvSpPr>
          <p:cNvPr id="678949" name="Text Box 37"/>
          <p:cNvSpPr txBox="1">
            <a:spLocks noChangeArrowheads="1"/>
          </p:cNvSpPr>
          <p:nvPr/>
        </p:nvSpPr>
        <p:spPr bwMode="auto">
          <a:xfrm>
            <a:off x="6897688" y="2784475"/>
            <a:ext cx="323850" cy="3667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/>
          <a:p>
            <a:r>
              <a:rPr lang="en-US" i="0">
                <a:solidFill>
                  <a:srgbClr val="FF0000"/>
                </a:solidFill>
              </a:rPr>
              <a:t>3</a:t>
            </a:r>
          </a:p>
        </p:txBody>
      </p:sp>
      <p:sp>
        <p:nvSpPr>
          <p:cNvPr id="678950" name="Text Box 38"/>
          <p:cNvSpPr txBox="1">
            <a:spLocks noChangeArrowheads="1"/>
          </p:cNvSpPr>
          <p:nvPr/>
        </p:nvSpPr>
        <p:spPr bwMode="auto">
          <a:xfrm>
            <a:off x="6581775" y="3165475"/>
            <a:ext cx="323850" cy="3667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/>
          <a:p>
            <a:r>
              <a:rPr lang="en-US" i="0">
                <a:solidFill>
                  <a:srgbClr val="FF0000"/>
                </a:solidFill>
              </a:rPr>
              <a:t>4</a:t>
            </a:r>
          </a:p>
        </p:txBody>
      </p:sp>
      <p:sp>
        <p:nvSpPr>
          <p:cNvPr id="678951" name="Text Box 39"/>
          <p:cNvSpPr txBox="1">
            <a:spLocks noChangeArrowheads="1"/>
          </p:cNvSpPr>
          <p:nvPr/>
        </p:nvSpPr>
        <p:spPr bwMode="auto">
          <a:xfrm>
            <a:off x="6151563" y="3227388"/>
            <a:ext cx="323850" cy="36671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/>
          <a:p>
            <a:r>
              <a:rPr lang="en-US" i="0">
                <a:solidFill>
                  <a:srgbClr val="FF0000"/>
                </a:solidFill>
              </a:rPr>
              <a:t>5</a:t>
            </a:r>
          </a:p>
        </p:txBody>
      </p:sp>
      <p:sp>
        <p:nvSpPr>
          <p:cNvPr id="678952" name="Text Box 40"/>
          <p:cNvSpPr txBox="1">
            <a:spLocks noChangeArrowheads="1"/>
          </p:cNvSpPr>
          <p:nvPr/>
        </p:nvSpPr>
        <p:spPr bwMode="auto">
          <a:xfrm>
            <a:off x="5892800" y="2830513"/>
            <a:ext cx="323850" cy="36671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/>
          <a:p>
            <a:r>
              <a:rPr lang="en-US" i="0">
                <a:solidFill>
                  <a:srgbClr val="FF0000"/>
                </a:solidFill>
              </a:rPr>
              <a:t>6</a:t>
            </a:r>
          </a:p>
        </p:txBody>
      </p:sp>
    </p:spTree>
    <p:extLst>
      <p:ext uri="{BB962C8B-B14F-4D97-AF65-F5344CB8AC3E}">
        <p14:creationId xmlns:p14="http://schemas.microsoft.com/office/powerpoint/2010/main" val="3349907421"/>
      </p:ext>
    </p:extLst>
  </p:cSld>
  <p:clrMapOvr>
    <a:masterClrMapping/>
  </p:clrMapOvr>
  <p:timing>
    <p:tnLst>
      <p:par>
        <p:cTn xmlns:p14="http://schemas.microsoft.com/office/powerpoint/2010/main"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3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Data Link Layer</a:t>
            </a:r>
          </a:p>
        </p:txBody>
      </p:sp>
      <p:sp>
        <p:nvSpPr>
          <p:cNvPr id="34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r>
              <a:rPr lang="en-US"/>
              <a:t>5-</a:t>
            </a:r>
            <a:fld id="{EBD4CA6B-EB5B-4A3F-9B35-D491D2660E7D}" type="slidenum">
              <a:rPr lang="en-US"/>
              <a:pPr/>
              <a:t>19</a:t>
            </a:fld>
            <a:endParaRPr lang="en-US"/>
          </a:p>
        </p:txBody>
      </p:sp>
      <p:sp>
        <p:nvSpPr>
          <p:cNvPr id="683010" name="Rectangle 2"/>
          <p:cNvSpPr>
            <a:spLocks noGrp="1" noChangeArrowheads="1"/>
          </p:cNvSpPr>
          <p:nvPr>
            <p:ph type="title"/>
          </p:nvPr>
        </p:nvSpPr>
        <p:spPr>
          <a:xfrm>
            <a:off x="533400" y="309563"/>
            <a:ext cx="7772400" cy="1143000"/>
          </a:xfrm>
        </p:spPr>
        <p:txBody>
          <a:bodyPr/>
          <a:lstStyle/>
          <a:p>
            <a:r>
              <a:rPr lang="en-US" sz="3200"/>
              <a:t>Switch Table</a:t>
            </a:r>
          </a:p>
        </p:txBody>
      </p:sp>
      <p:sp>
        <p:nvSpPr>
          <p:cNvPr id="683011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255588" y="1549400"/>
            <a:ext cx="4835525" cy="4805363"/>
          </a:xfrm>
        </p:spPr>
        <p:txBody>
          <a:bodyPr/>
          <a:lstStyle/>
          <a:p>
            <a:r>
              <a:rPr lang="en-US" sz="2400" i="1" u="sng">
                <a:solidFill>
                  <a:srgbClr val="FF0000"/>
                </a:solidFill>
              </a:rPr>
              <a:t>Q:</a:t>
            </a:r>
            <a:r>
              <a:rPr lang="en-US" sz="2400"/>
              <a:t> how does switch know that A’ reachable via interface 4, B’ reachable via interface 5?</a:t>
            </a:r>
          </a:p>
          <a:p>
            <a:r>
              <a:rPr lang="en-US" sz="2400" i="1" u="sng">
                <a:solidFill>
                  <a:srgbClr val="FF0000"/>
                </a:solidFill>
              </a:rPr>
              <a:t>A:</a:t>
            </a:r>
            <a:r>
              <a:rPr lang="en-US" sz="2400"/>
              <a:t>  each switch has a </a:t>
            </a:r>
            <a:r>
              <a:rPr lang="en-US" sz="2400">
                <a:solidFill>
                  <a:srgbClr val="FF0000"/>
                </a:solidFill>
              </a:rPr>
              <a:t>switch table, </a:t>
            </a:r>
            <a:r>
              <a:rPr lang="en-US" sz="2400"/>
              <a:t>each entry:</a:t>
            </a:r>
          </a:p>
          <a:p>
            <a:pPr lvl="1"/>
            <a:r>
              <a:rPr lang="en-US" sz="2000"/>
              <a:t>(MAC address of host, interface to reach host, time stamp)</a:t>
            </a:r>
          </a:p>
          <a:p>
            <a:r>
              <a:rPr lang="en-US" sz="2400"/>
              <a:t>looks like a routing table!</a:t>
            </a:r>
          </a:p>
          <a:p>
            <a:r>
              <a:rPr lang="en-US" sz="2400" i="1" u="sng">
                <a:solidFill>
                  <a:srgbClr val="FF0000"/>
                </a:solidFill>
              </a:rPr>
              <a:t>Q:</a:t>
            </a:r>
            <a:r>
              <a:rPr lang="en-US" sz="2400"/>
              <a:t> how are entries created, maintained in switch table? </a:t>
            </a:r>
          </a:p>
          <a:p>
            <a:pPr lvl="1"/>
            <a:r>
              <a:rPr lang="en-US" sz="2000"/>
              <a:t>something like a routing protocol?</a:t>
            </a:r>
          </a:p>
        </p:txBody>
      </p:sp>
      <p:graphicFrame>
        <p:nvGraphicFramePr>
          <p:cNvPr id="683012" name="Object 4"/>
          <p:cNvGraphicFramePr>
            <a:graphicFrameLocks noChangeAspect="1"/>
          </p:cNvGraphicFramePr>
          <p:nvPr/>
        </p:nvGraphicFramePr>
        <p:xfrm>
          <a:off x="5029200" y="2185988"/>
          <a:ext cx="611188" cy="52070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5485" name="Clip" r:id="rId4" imgW="1305000" imgH="1085760" progId="MS_ClipArt_Gallery.2">
                  <p:embed/>
                </p:oleObj>
              </mc:Choice>
              <mc:Fallback>
                <p:oleObj name="Clip" r:id="rId4" imgW="1305000" imgH="1085760" progId="MS_ClipArt_Gallery.2">
                  <p:embed/>
                  <p:pic>
                    <p:nvPicPr>
                      <p:cNvPr id="0" name="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5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5029200" y="2185988"/>
                        <a:ext cx="611188" cy="520700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  <a:ext uri="{91240B29-F687-4f45-9708-019B960494DF}">
                          <a14:hiddenLine xmlns:a14="http://schemas.microsoft.com/office/drawing/2010/main" w="9525">
                            <a:solidFill>
                              <a:srgbClr val="000000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rgbClr val="808080"/>
                              </a:outerShdw>
                            </a:effectLst>
                          </a14:hiddenEffects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683013" name="Object 5"/>
          <p:cNvGraphicFramePr>
            <a:graphicFrameLocks noChangeAspect="1"/>
          </p:cNvGraphicFramePr>
          <p:nvPr/>
        </p:nvGraphicFramePr>
        <p:xfrm>
          <a:off x="7686675" y="3311525"/>
          <a:ext cx="611188" cy="52070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5486" name="Clip" r:id="rId6" imgW="1305000" imgH="1085760" progId="MS_ClipArt_Gallery.2">
                  <p:embed/>
                </p:oleObj>
              </mc:Choice>
              <mc:Fallback>
                <p:oleObj name="Clip" r:id="rId6" imgW="1305000" imgH="1085760" progId="MS_ClipArt_Gallery.2">
                  <p:embed/>
                  <p:pic>
                    <p:nvPicPr>
                      <p:cNvPr id="0" name="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5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7686675" y="3311525"/>
                        <a:ext cx="611188" cy="520700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  <a:ext uri="{91240B29-F687-4f45-9708-019B960494DF}">
                          <a14:hiddenLine xmlns:a14="http://schemas.microsoft.com/office/drawing/2010/main" w="9525">
                            <a:solidFill>
                              <a:srgbClr val="000000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rgbClr val="808080"/>
                              </a:outerShdw>
                            </a:effectLst>
                          </a14:hiddenEffects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sp>
        <p:nvSpPr>
          <p:cNvPr id="683014" name="Line 6"/>
          <p:cNvSpPr>
            <a:spLocks noChangeShapeType="1"/>
          </p:cNvSpPr>
          <p:nvPr/>
        </p:nvSpPr>
        <p:spPr bwMode="auto">
          <a:xfrm>
            <a:off x="5575300" y="2582863"/>
            <a:ext cx="754063" cy="433387"/>
          </a:xfrm>
          <a:prstGeom prst="line">
            <a:avLst/>
          </a:prstGeom>
          <a:noFill/>
          <a:ln w="28575">
            <a:solidFill>
              <a:schemeClr val="tx1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US"/>
          </a:p>
        </p:txBody>
      </p:sp>
      <p:sp>
        <p:nvSpPr>
          <p:cNvPr id="683015" name="Line 7"/>
          <p:cNvSpPr>
            <a:spLocks noChangeShapeType="1"/>
          </p:cNvSpPr>
          <p:nvPr/>
        </p:nvSpPr>
        <p:spPr bwMode="auto">
          <a:xfrm flipV="1">
            <a:off x="5637213" y="3200400"/>
            <a:ext cx="679450" cy="655638"/>
          </a:xfrm>
          <a:prstGeom prst="line">
            <a:avLst/>
          </a:prstGeom>
          <a:noFill/>
          <a:ln w="31750">
            <a:solidFill>
              <a:schemeClr val="tx1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US"/>
          </a:p>
        </p:txBody>
      </p:sp>
      <p:sp>
        <p:nvSpPr>
          <p:cNvPr id="683016" name="Line 8"/>
          <p:cNvSpPr>
            <a:spLocks noChangeShapeType="1"/>
          </p:cNvSpPr>
          <p:nvPr/>
        </p:nvSpPr>
        <p:spPr bwMode="auto">
          <a:xfrm flipV="1">
            <a:off x="6761163" y="2533650"/>
            <a:ext cx="593725" cy="407988"/>
          </a:xfrm>
          <a:prstGeom prst="line">
            <a:avLst/>
          </a:prstGeom>
          <a:noFill/>
          <a:ln w="28575">
            <a:solidFill>
              <a:schemeClr val="tx1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US"/>
          </a:p>
        </p:txBody>
      </p:sp>
      <p:sp>
        <p:nvSpPr>
          <p:cNvPr id="683017" name="Line 9"/>
          <p:cNvSpPr>
            <a:spLocks noChangeShapeType="1"/>
          </p:cNvSpPr>
          <p:nvPr/>
        </p:nvSpPr>
        <p:spPr bwMode="auto">
          <a:xfrm>
            <a:off x="6835775" y="3016250"/>
            <a:ext cx="939800" cy="395288"/>
          </a:xfrm>
          <a:prstGeom prst="line">
            <a:avLst/>
          </a:prstGeom>
          <a:noFill/>
          <a:ln w="28575">
            <a:solidFill>
              <a:schemeClr val="tx1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US"/>
          </a:p>
        </p:txBody>
      </p:sp>
      <p:graphicFrame>
        <p:nvGraphicFramePr>
          <p:cNvPr id="683018" name="Object 10"/>
          <p:cNvGraphicFramePr>
            <a:graphicFrameLocks noChangeAspect="1"/>
          </p:cNvGraphicFramePr>
          <p:nvPr/>
        </p:nvGraphicFramePr>
        <p:xfrm>
          <a:off x="5365750" y="3836988"/>
          <a:ext cx="611188" cy="52070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5487" name="Clip" r:id="rId7" imgW="1305000" imgH="1085760" progId="MS_ClipArt_Gallery.2">
                  <p:embed/>
                </p:oleObj>
              </mc:Choice>
              <mc:Fallback>
                <p:oleObj name="Clip" r:id="rId7" imgW="1305000" imgH="1085760" progId="MS_ClipArt_Gallery.2">
                  <p:embed/>
                  <p:pic>
                    <p:nvPicPr>
                      <p:cNvPr id="0" name="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5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5365750" y="3836988"/>
                        <a:ext cx="611188" cy="520700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  <a:ext uri="{91240B29-F687-4f45-9708-019B960494DF}">
                          <a14:hiddenLine xmlns:a14="http://schemas.microsoft.com/office/drawing/2010/main" w="9525">
                            <a:solidFill>
                              <a:srgbClr val="000000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rgbClr val="808080"/>
                              </a:outerShdw>
                            </a:effectLst>
                          </a14:hiddenEffects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683019" name="Object 11"/>
          <p:cNvGraphicFramePr>
            <a:graphicFrameLocks noChangeAspect="1"/>
          </p:cNvGraphicFramePr>
          <p:nvPr/>
        </p:nvGraphicFramePr>
        <p:xfrm>
          <a:off x="7297738" y="2201863"/>
          <a:ext cx="611187" cy="52070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5488" name="Clip" r:id="rId8" imgW="1305000" imgH="1085760" progId="MS_ClipArt_Gallery.2">
                  <p:embed/>
                </p:oleObj>
              </mc:Choice>
              <mc:Fallback>
                <p:oleObj name="Clip" r:id="rId8" imgW="1305000" imgH="1085760" progId="MS_ClipArt_Gallery.2">
                  <p:embed/>
                  <p:pic>
                    <p:nvPicPr>
                      <p:cNvPr id="0" name="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5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7297738" y="2201863"/>
                        <a:ext cx="611187" cy="520700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  <a:ext uri="{91240B29-F687-4f45-9708-019B960494DF}">
                          <a14:hiddenLine xmlns:a14="http://schemas.microsoft.com/office/drawing/2010/main" w="9525">
                            <a:solidFill>
                              <a:srgbClr val="000000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rgbClr val="808080"/>
                              </a:outerShdw>
                            </a:effectLst>
                          </a14:hiddenEffects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683020" name="Object 12"/>
          <p:cNvGraphicFramePr>
            <a:graphicFrameLocks noChangeAspect="1"/>
          </p:cNvGraphicFramePr>
          <p:nvPr/>
        </p:nvGraphicFramePr>
        <p:xfrm>
          <a:off x="6203950" y="1622425"/>
          <a:ext cx="611188" cy="52070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5489" name="Clip" r:id="rId9" imgW="1305000" imgH="1085760" progId="MS_ClipArt_Gallery.2">
                  <p:embed/>
                </p:oleObj>
              </mc:Choice>
              <mc:Fallback>
                <p:oleObj name="Clip" r:id="rId9" imgW="1305000" imgH="1085760" progId="MS_ClipArt_Gallery.2">
                  <p:embed/>
                  <p:pic>
                    <p:nvPicPr>
                      <p:cNvPr id="0" name="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5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6203950" y="1622425"/>
                        <a:ext cx="611188" cy="520700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  <a:ext uri="{91240B29-F687-4f45-9708-019B960494DF}">
                          <a14:hiddenLine xmlns:a14="http://schemas.microsoft.com/office/drawing/2010/main" w="9525">
                            <a:solidFill>
                              <a:srgbClr val="000000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rgbClr val="808080"/>
                              </a:outerShdw>
                            </a:effectLst>
                          </a14:hiddenEffects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sp>
        <p:nvSpPr>
          <p:cNvPr id="683021" name="Line 13"/>
          <p:cNvSpPr>
            <a:spLocks noChangeShapeType="1"/>
          </p:cNvSpPr>
          <p:nvPr/>
        </p:nvSpPr>
        <p:spPr bwMode="auto">
          <a:xfrm flipH="1" flipV="1">
            <a:off x="6529388" y="2132013"/>
            <a:ext cx="11112" cy="781050"/>
          </a:xfrm>
          <a:prstGeom prst="line">
            <a:avLst/>
          </a:prstGeom>
          <a:noFill/>
          <a:ln w="28575">
            <a:solidFill>
              <a:schemeClr val="tx1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US"/>
          </a:p>
        </p:txBody>
      </p:sp>
      <p:graphicFrame>
        <p:nvGraphicFramePr>
          <p:cNvPr id="683022" name="Object 14"/>
          <p:cNvGraphicFramePr>
            <a:graphicFrameLocks noChangeAspect="1"/>
          </p:cNvGraphicFramePr>
          <p:nvPr/>
        </p:nvGraphicFramePr>
        <p:xfrm>
          <a:off x="6523038" y="3951288"/>
          <a:ext cx="611187" cy="52070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5490" name="Clip" r:id="rId10" imgW="1305000" imgH="1085760" progId="MS_ClipArt_Gallery.2">
                  <p:embed/>
                </p:oleObj>
              </mc:Choice>
              <mc:Fallback>
                <p:oleObj name="Clip" r:id="rId10" imgW="1305000" imgH="1085760" progId="MS_ClipArt_Gallery.2">
                  <p:embed/>
                  <p:pic>
                    <p:nvPicPr>
                      <p:cNvPr id="0" name="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5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6523038" y="3951288"/>
                        <a:ext cx="611187" cy="520700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  <a:ext uri="{91240B29-F687-4f45-9708-019B960494DF}">
                          <a14:hiddenLine xmlns:a14="http://schemas.microsoft.com/office/drawing/2010/main" w="9525">
                            <a:solidFill>
                              <a:srgbClr val="000000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rgbClr val="808080"/>
                              </a:outerShdw>
                            </a:effectLst>
                          </a14:hiddenEffects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sp>
        <p:nvSpPr>
          <p:cNvPr id="683023" name="Line 15"/>
          <p:cNvSpPr>
            <a:spLocks noChangeShapeType="1"/>
          </p:cNvSpPr>
          <p:nvPr/>
        </p:nvSpPr>
        <p:spPr bwMode="auto">
          <a:xfrm flipH="1" flipV="1">
            <a:off x="6538913" y="3159125"/>
            <a:ext cx="204787" cy="808038"/>
          </a:xfrm>
          <a:prstGeom prst="line">
            <a:avLst/>
          </a:prstGeom>
          <a:noFill/>
          <a:ln w="28575">
            <a:solidFill>
              <a:schemeClr val="tx1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US"/>
          </a:p>
        </p:txBody>
      </p:sp>
      <p:sp>
        <p:nvSpPr>
          <p:cNvPr id="683024" name="Text Box 16"/>
          <p:cNvSpPr txBox="1">
            <a:spLocks noChangeArrowheads="1"/>
          </p:cNvSpPr>
          <p:nvPr/>
        </p:nvSpPr>
        <p:spPr bwMode="auto">
          <a:xfrm>
            <a:off x="6411913" y="1243013"/>
            <a:ext cx="350837" cy="36671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/>
          <a:p>
            <a:r>
              <a:rPr lang="en-US" i="0"/>
              <a:t>A</a:t>
            </a:r>
          </a:p>
        </p:txBody>
      </p:sp>
      <p:sp>
        <p:nvSpPr>
          <p:cNvPr id="683025" name="Text Box 17"/>
          <p:cNvSpPr txBox="1">
            <a:spLocks noChangeArrowheads="1"/>
          </p:cNvSpPr>
          <p:nvPr/>
        </p:nvSpPr>
        <p:spPr bwMode="auto">
          <a:xfrm>
            <a:off x="6605588" y="4502150"/>
            <a:ext cx="392112" cy="3667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/>
          <a:p>
            <a:r>
              <a:rPr lang="en-US" i="0"/>
              <a:t>A’</a:t>
            </a:r>
          </a:p>
        </p:txBody>
      </p:sp>
      <p:sp>
        <p:nvSpPr>
          <p:cNvPr id="683026" name="Text Box 18"/>
          <p:cNvSpPr txBox="1">
            <a:spLocks noChangeArrowheads="1"/>
          </p:cNvSpPr>
          <p:nvPr/>
        </p:nvSpPr>
        <p:spPr bwMode="auto">
          <a:xfrm>
            <a:off x="7827963" y="1912938"/>
            <a:ext cx="328612" cy="36671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/>
          <a:p>
            <a:r>
              <a:rPr lang="en-US" i="0"/>
              <a:t>B</a:t>
            </a:r>
          </a:p>
        </p:txBody>
      </p:sp>
      <p:sp>
        <p:nvSpPr>
          <p:cNvPr id="683027" name="Text Box 19"/>
          <p:cNvSpPr txBox="1">
            <a:spLocks noChangeArrowheads="1"/>
          </p:cNvSpPr>
          <p:nvPr/>
        </p:nvSpPr>
        <p:spPr bwMode="auto">
          <a:xfrm>
            <a:off x="5497513" y="4398963"/>
            <a:ext cx="369887" cy="36671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/>
          <a:p>
            <a:r>
              <a:rPr lang="en-US" i="0"/>
              <a:t>B’</a:t>
            </a:r>
          </a:p>
        </p:txBody>
      </p:sp>
      <p:sp>
        <p:nvSpPr>
          <p:cNvPr id="683028" name="Text Box 20"/>
          <p:cNvSpPr txBox="1">
            <a:spLocks noChangeArrowheads="1"/>
          </p:cNvSpPr>
          <p:nvPr/>
        </p:nvSpPr>
        <p:spPr bwMode="auto">
          <a:xfrm>
            <a:off x="7918450" y="3779838"/>
            <a:ext cx="322263" cy="36671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/>
          <a:p>
            <a:r>
              <a:rPr lang="en-US" i="0"/>
              <a:t>C</a:t>
            </a:r>
          </a:p>
        </p:txBody>
      </p:sp>
      <p:sp>
        <p:nvSpPr>
          <p:cNvPr id="683029" name="Text Box 21"/>
          <p:cNvSpPr txBox="1">
            <a:spLocks noChangeArrowheads="1"/>
          </p:cNvSpPr>
          <p:nvPr/>
        </p:nvSpPr>
        <p:spPr bwMode="auto">
          <a:xfrm>
            <a:off x="5006975" y="1860550"/>
            <a:ext cx="363538" cy="3667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/>
          <a:p>
            <a:r>
              <a:rPr lang="en-US" i="0"/>
              <a:t>C’</a:t>
            </a:r>
          </a:p>
        </p:txBody>
      </p:sp>
      <p:grpSp>
        <p:nvGrpSpPr>
          <p:cNvPr id="683030" name="Group 22"/>
          <p:cNvGrpSpPr>
            <a:grpSpLocks/>
          </p:cNvGrpSpPr>
          <p:nvPr/>
        </p:nvGrpSpPr>
        <p:grpSpPr bwMode="auto">
          <a:xfrm>
            <a:off x="6145213" y="2936875"/>
            <a:ext cx="720725" cy="279400"/>
            <a:chOff x="3913" y="3140"/>
            <a:chExt cx="454" cy="176"/>
          </a:xfrm>
        </p:grpSpPr>
        <p:sp>
          <p:nvSpPr>
            <p:cNvPr id="683031" name="Rectangle 23"/>
            <p:cNvSpPr>
              <a:spLocks noChangeArrowheads="1"/>
            </p:cNvSpPr>
            <p:nvPr/>
          </p:nvSpPr>
          <p:spPr bwMode="auto">
            <a:xfrm>
              <a:off x="3913" y="3228"/>
              <a:ext cx="407" cy="88"/>
            </a:xfrm>
            <a:prstGeom prst="rect">
              <a:avLst/>
            </a:prstGeom>
            <a:solidFill>
              <a:schemeClr val="hlink"/>
            </a:solidFill>
            <a:ln w="9525">
              <a:miter lim="800000"/>
              <a:headEnd/>
              <a:tailEnd/>
            </a:ln>
            <a:effectLst/>
            <a:scene3d>
              <a:camera prst="legacyObliqueTopRight"/>
              <a:lightRig rig="legacyFlat3" dir="l"/>
            </a:scene3d>
            <a:sp3d extrusionH="430200" prstMaterial="legacyMatte">
              <a:bevelT w="13500" h="13500" prst="angle"/>
              <a:bevelB w="13500" h="13500" prst="angle"/>
              <a:extrusionClr>
                <a:schemeClr val="hlink"/>
              </a:extrusionClr>
            </a:sp3d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>
              <a:flatTx/>
            </a:bodyPr>
            <a:lstStyle/>
            <a:p>
              <a:endParaRPr lang="en-US"/>
            </a:p>
          </p:txBody>
        </p:sp>
        <p:sp>
          <p:nvSpPr>
            <p:cNvPr id="683032" name="Freeform 24"/>
            <p:cNvSpPr>
              <a:spLocks/>
            </p:cNvSpPr>
            <p:nvPr/>
          </p:nvSpPr>
          <p:spPr bwMode="auto">
            <a:xfrm>
              <a:off x="3958" y="3145"/>
              <a:ext cx="409" cy="68"/>
            </a:xfrm>
            <a:custGeom>
              <a:avLst/>
              <a:gdLst>
                <a:gd name="T0" fmla="*/ 0 w 280"/>
                <a:gd name="T1" fmla="*/ 63 h 63"/>
                <a:gd name="T2" fmla="*/ 37 w 280"/>
                <a:gd name="T3" fmla="*/ 62 h 63"/>
                <a:gd name="T4" fmla="*/ 219 w 280"/>
                <a:gd name="T5" fmla="*/ 0 h 63"/>
                <a:gd name="T6" fmla="*/ 280 w 280"/>
                <a:gd name="T7" fmla="*/ 0 h 6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280" h="63">
                  <a:moveTo>
                    <a:pt x="0" y="63"/>
                  </a:moveTo>
                  <a:lnTo>
                    <a:pt x="37" y="62"/>
                  </a:lnTo>
                  <a:lnTo>
                    <a:pt x="219" y="0"/>
                  </a:lnTo>
                  <a:lnTo>
                    <a:pt x="280" y="0"/>
                  </a:lnTo>
                </a:path>
              </a:pathLst>
            </a:custGeom>
            <a:noFill/>
            <a:ln w="19050" cap="flat" cmpd="sng">
              <a:solidFill>
                <a:schemeClr val="tx1"/>
              </a:solidFill>
              <a:prstDash val="solid"/>
              <a:round/>
              <a:headEnd/>
              <a:tailEnd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/>
            <a:lstStyle/>
            <a:p>
              <a:endParaRPr lang="en-US"/>
            </a:p>
          </p:txBody>
        </p:sp>
        <p:sp>
          <p:nvSpPr>
            <p:cNvPr id="683033" name="Freeform 25"/>
            <p:cNvSpPr>
              <a:spLocks/>
            </p:cNvSpPr>
            <p:nvPr/>
          </p:nvSpPr>
          <p:spPr bwMode="auto">
            <a:xfrm>
              <a:off x="4044" y="3140"/>
              <a:ext cx="251" cy="75"/>
            </a:xfrm>
            <a:custGeom>
              <a:avLst/>
              <a:gdLst>
                <a:gd name="T0" fmla="*/ 0 w 148"/>
                <a:gd name="T1" fmla="*/ 0 h 74"/>
                <a:gd name="T2" fmla="*/ 40 w 148"/>
                <a:gd name="T3" fmla="*/ 0 h 74"/>
                <a:gd name="T4" fmla="*/ 102 w 148"/>
                <a:gd name="T5" fmla="*/ 74 h 74"/>
                <a:gd name="T6" fmla="*/ 148 w 148"/>
                <a:gd name="T7" fmla="*/ 74 h 7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148" h="74">
                  <a:moveTo>
                    <a:pt x="0" y="0"/>
                  </a:moveTo>
                  <a:lnTo>
                    <a:pt x="40" y="0"/>
                  </a:lnTo>
                  <a:lnTo>
                    <a:pt x="102" y="74"/>
                  </a:lnTo>
                  <a:lnTo>
                    <a:pt x="148" y="74"/>
                  </a:lnTo>
                </a:path>
              </a:pathLst>
            </a:custGeom>
            <a:noFill/>
            <a:ln w="19050" cap="flat" cmpd="sng">
              <a:solidFill>
                <a:schemeClr val="tx1"/>
              </a:solidFill>
              <a:prstDash val="solid"/>
              <a:round/>
              <a:headEnd/>
              <a:tailEnd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/>
            <a:lstStyle/>
            <a:p>
              <a:endParaRPr lang="en-US"/>
            </a:p>
          </p:txBody>
        </p:sp>
      </p:grpSp>
      <p:sp>
        <p:nvSpPr>
          <p:cNvPr id="683034" name="Text Box 26"/>
          <p:cNvSpPr txBox="1">
            <a:spLocks noChangeArrowheads="1"/>
          </p:cNvSpPr>
          <p:nvPr/>
        </p:nvSpPr>
        <p:spPr bwMode="auto">
          <a:xfrm>
            <a:off x="5702300" y="5062538"/>
            <a:ext cx="2960688" cy="6413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/>
          <a:p>
            <a:pPr algn="ctr"/>
            <a:r>
              <a:rPr lang="en-US"/>
              <a:t>switch with six interfaces</a:t>
            </a:r>
          </a:p>
          <a:p>
            <a:pPr algn="ctr"/>
            <a:r>
              <a:rPr lang="en-US"/>
              <a:t>(</a:t>
            </a:r>
            <a:r>
              <a:rPr lang="en-US">
                <a:solidFill>
                  <a:srgbClr val="FF0000"/>
                </a:solidFill>
              </a:rPr>
              <a:t>1,2,3,4,5,6</a:t>
            </a:r>
            <a:r>
              <a:rPr lang="en-US"/>
              <a:t>)</a:t>
            </a:r>
            <a:r>
              <a:rPr lang="en-US" i="0"/>
              <a:t>  </a:t>
            </a:r>
          </a:p>
        </p:txBody>
      </p:sp>
      <p:sp>
        <p:nvSpPr>
          <p:cNvPr id="683035" name="Text Box 27"/>
          <p:cNvSpPr txBox="1">
            <a:spLocks noChangeArrowheads="1"/>
          </p:cNvSpPr>
          <p:nvPr/>
        </p:nvSpPr>
        <p:spPr bwMode="auto">
          <a:xfrm>
            <a:off x="6286500" y="2606675"/>
            <a:ext cx="287338" cy="3667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/>
          <a:p>
            <a:r>
              <a:rPr lang="en-US" i="0">
                <a:solidFill>
                  <a:srgbClr val="FF0000"/>
                </a:solidFill>
              </a:rPr>
              <a:t>1</a:t>
            </a:r>
          </a:p>
        </p:txBody>
      </p:sp>
      <p:sp>
        <p:nvSpPr>
          <p:cNvPr id="683036" name="Text Box 28"/>
          <p:cNvSpPr txBox="1">
            <a:spLocks noChangeArrowheads="1"/>
          </p:cNvSpPr>
          <p:nvPr/>
        </p:nvSpPr>
        <p:spPr bwMode="auto">
          <a:xfrm>
            <a:off x="6619875" y="2632075"/>
            <a:ext cx="323850" cy="3667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/>
          <a:p>
            <a:r>
              <a:rPr lang="en-US" i="0">
                <a:solidFill>
                  <a:srgbClr val="FF0000"/>
                </a:solidFill>
              </a:rPr>
              <a:t>2</a:t>
            </a:r>
          </a:p>
        </p:txBody>
      </p:sp>
      <p:sp>
        <p:nvSpPr>
          <p:cNvPr id="683037" name="Text Box 29"/>
          <p:cNvSpPr txBox="1">
            <a:spLocks noChangeArrowheads="1"/>
          </p:cNvSpPr>
          <p:nvPr/>
        </p:nvSpPr>
        <p:spPr bwMode="auto">
          <a:xfrm>
            <a:off x="6897688" y="2784475"/>
            <a:ext cx="323850" cy="3667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/>
          <a:p>
            <a:r>
              <a:rPr lang="en-US" i="0">
                <a:solidFill>
                  <a:srgbClr val="FF0000"/>
                </a:solidFill>
              </a:rPr>
              <a:t>3</a:t>
            </a:r>
          </a:p>
        </p:txBody>
      </p:sp>
      <p:sp>
        <p:nvSpPr>
          <p:cNvPr id="683038" name="Text Box 30"/>
          <p:cNvSpPr txBox="1">
            <a:spLocks noChangeArrowheads="1"/>
          </p:cNvSpPr>
          <p:nvPr/>
        </p:nvSpPr>
        <p:spPr bwMode="auto">
          <a:xfrm>
            <a:off x="6581775" y="3165475"/>
            <a:ext cx="323850" cy="3667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/>
          <a:p>
            <a:r>
              <a:rPr lang="en-US" i="0">
                <a:solidFill>
                  <a:srgbClr val="FF0000"/>
                </a:solidFill>
              </a:rPr>
              <a:t>4</a:t>
            </a:r>
          </a:p>
        </p:txBody>
      </p:sp>
      <p:sp>
        <p:nvSpPr>
          <p:cNvPr id="683039" name="Text Box 31"/>
          <p:cNvSpPr txBox="1">
            <a:spLocks noChangeArrowheads="1"/>
          </p:cNvSpPr>
          <p:nvPr/>
        </p:nvSpPr>
        <p:spPr bwMode="auto">
          <a:xfrm>
            <a:off x="6151563" y="3227388"/>
            <a:ext cx="323850" cy="36671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/>
          <a:p>
            <a:r>
              <a:rPr lang="en-US" i="0">
                <a:solidFill>
                  <a:srgbClr val="FF0000"/>
                </a:solidFill>
              </a:rPr>
              <a:t>5</a:t>
            </a:r>
          </a:p>
        </p:txBody>
      </p:sp>
      <p:sp>
        <p:nvSpPr>
          <p:cNvPr id="683040" name="Text Box 32"/>
          <p:cNvSpPr txBox="1">
            <a:spLocks noChangeArrowheads="1"/>
          </p:cNvSpPr>
          <p:nvPr/>
        </p:nvSpPr>
        <p:spPr bwMode="auto">
          <a:xfrm>
            <a:off x="5892800" y="2830513"/>
            <a:ext cx="323850" cy="36671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/>
          <a:p>
            <a:r>
              <a:rPr lang="en-US" i="0">
                <a:solidFill>
                  <a:srgbClr val="FF0000"/>
                </a:solidFill>
              </a:rPr>
              <a:t>6</a:t>
            </a:r>
          </a:p>
        </p:txBody>
      </p:sp>
    </p:spTree>
    <p:extLst>
      <p:ext uri="{BB962C8B-B14F-4D97-AF65-F5344CB8AC3E}">
        <p14:creationId xmlns:p14="http://schemas.microsoft.com/office/powerpoint/2010/main" val="1372755174"/>
      </p:ext>
    </p:extLst>
  </p:cSld>
  <p:clrMapOvr>
    <a:masterClrMapping/>
  </p:clrMapOvr>
  <p:timing>
    <p:tnLst>
      <p:par>
        <p:cTn xmlns:p14="http://schemas.microsoft.com/office/powerpoint/2010/main"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3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Data Link Layer</a:t>
            </a:r>
          </a:p>
        </p:txBody>
      </p:sp>
      <p:sp>
        <p:nvSpPr>
          <p:cNvPr id="54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r>
              <a:rPr lang="en-US"/>
              <a:t>5-</a:t>
            </a:r>
            <a:fld id="{F2BBC294-E31C-44FE-97C8-CF67C84564A2}" type="slidenum">
              <a:rPr lang="en-US"/>
              <a:pPr/>
              <a:t>20</a:t>
            </a:fld>
            <a:endParaRPr lang="en-US"/>
          </a:p>
        </p:txBody>
      </p:sp>
      <p:sp>
        <p:nvSpPr>
          <p:cNvPr id="420866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Switch: self-learning</a:t>
            </a:r>
          </a:p>
        </p:txBody>
      </p:sp>
      <p:sp>
        <p:nvSpPr>
          <p:cNvPr id="420867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450850" y="1547813"/>
            <a:ext cx="4202113" cy="4114800"/>
          </a:xfrm>
        </p:spPr>
        <p:txBody>
          <a:bodyPr/>
          <a:lstStyle/>
          <a:p>
            <a:r>
              <a:rPr lang="en-US" sz="2400"/>
              <a:t>switch</a:t>
            </a:r>
            <a:r>
              <a:rPr lang="en-US" sz="2400">
                <a:solidFill>
                  <a:srgbClr val="FF0000"/>
                </a:solidFill>
              </a:rPr>
              <a:t> </a:t>
            </a:r>
            <a:r>
              <a:rPr lang="en-US" sz="2400" i="1">
                <a:solidFill>
                  <a:srgbClr val="FF0000"/>
                </a:solidFill>
              </a:rPr>
              <a:t>learns</a:t>
            </a:r>
            <a:r>
              <a:rPr lang="en-US" sz="2400"/>
              <a:t> which hosts can be reached through which interfaces</a:t>
            </a:r>
          </a:p>
          <a:p>
            <a:pPr lvl="1"/>
            <a:r>
              <a:rPr lang="en-US" sz="2000"/>
              <a:t>when frame received, switch “learns”  location of sender: incoming LAN segment</a:t>
            </a:r>
          </a:p>
          <a:p>
            <a:pPr lvl="1"/>
            <a:r>
              <a:rPr lang="en-US" sz="2000"/>
              <a:t>records sender/location pair in switch table</a:t>
            </a:r>
          </a:p>
        </p:txBody>
      </p:sp>
      <p:graphicFrame>
        <p:nvGraphicFramePr>
          <p:cNvPr id="420868" name="Object 4"/>
          <p:cNvGraphicFramePr>
            <a:graphicFrameLocks noChangeAspect="1"/>
          </p:cNvGraphicFramePr>
          <p:nvPr/>
        </p:nvGraphicFramePr>
        <p:xfrm>
          <a:off x="5029200" y="2185988"/>
          <a:ext cx="611188" cy="52070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6515" name="Clip" r:id="rId4" imgW="1305000" imgH="1085760" progId="MS_ClipArt_Gallery.2">
                  <p:embed/>
                </p:oleObj>
              </mc:Choice>
              <mc:Fallback>
                <p:oleObj name="Clip" r:id="rId4" imgW="1305000" imgH="1085760" progId="MS_ClipArt_Gallery.2">
                  <p:embed/>
                  <p:pic>
                    <p:nvPicPr>
                      <p:cNvPr id="0" name="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5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5029200" y="2185988"/>
                        <a:ext cx="611188" cy="520700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  <a:ext uri="{91240B29-F687-4f45-9708-019B960494DF}">
                          <a14:hiddenLine xmlns:a14="http://schemas.microsoft.com/office/drawing/2010/main" w="9525">
                            <a:solidFill>
                              <a:srgbClr val="000000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rgbClr val="808080"/>
                              </a:outerShdw>
                            </a:effectLst>
                          </a14:hiddenEffects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420869" name="Object 5"/>
          <p:cNvGraphicFramePr>
            <a:graphicFrameLocks noChangeAspect="1"/>
          </p:cNvGraphicFramePr>
          <p:nvPr/>
        </p:nvGraphicFramePr>
        <p:xfrm>
          <a:off x="7686675" y="3311525"/>
          <a:ext cx="611188" cy="52070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6516" name="Clip" r:id="rId6" imgW="1305000" imgH="1085760" progId="MS_ClipArt_Gallery.2">
                  <p:embed/>
                </p:oleObj>
              </mc:Choice>
              <mc:Fallback>
                <p:oleObj name="Clip" r:id="rId6" imgW="1305000" imgH="1085760" progId="MS_ClipArt_Gallery.2">
                  <p:embed/>
                  <p:pic>
                    <p:nvPicPr>
                      <p:cNvPr id="0" name="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5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7686675" y="3311525"/>
                        <a:ext cx="611188" cy="520700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  <a:ext uri="{91240B29-F687-4f45-9708-019B960494DF}">
                          <a14:hiddenLine xmlns:a14="http://schemas.microsoft.com/office/drawing/2010/main" w="9525">
                            <a:solidFill>
                              <a:srgbClr val="000000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rgbClr val="808080"/>
                              </a:outerShdw>
                            </a:effectLst>
                          </a14:hiddenEffects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sp>
        <p:nvSpPr>
          <p:cNvPr id="420870" name="Line 6"/>
          <p:cNvSpPr>
            <a:spLocks noChangeShapeType="1"/>
          </p:cNvSpPr>
          <p:nvPr/>
        </p:nvSpPr>
        <p:spPr bwMode="auto">
          <a:xfrm>
            <a:off x="5575300" y="2582863"/>
            <a:ext cx="754063" cy="433387"/>
          </a:xfrm>
          <a:prstGeom prst="line">
            <a:avLst/>
          </a:prstGeom>
          <a:noFill/>
          <a:ln w="28575">
            <a:solidFill>
              <a:schemeClr val="tx1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US"/>
          </a:p>
        </p:txBody>
      </p:sp>
      <p:sp>
        <p:nvSpPr>
          <p:cNvPr id="420871" name="Line 7"/>
          <p:cNvSpPr>
            <a:spLocks noChangeShapeType="1"/>
          </p:cNvSpPr>
          <p:nvPr/>
        </p:nvSpPr>
        <p:spPr bwMode="auto">
          <a:xfrm flipV="1">
            <a:off x="5637213" y="3200400"/>
            <a:ext cx="679450" cy="655638"/>
          </a:xfrm>
          <a:prstGeom prst="line">
            <a:avLst/>
          </a:prstGeom>
          <a:noFill/>
          <a:ln w="31750">
            <a:solidFill>
              <a:schemeClr val="tx1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US"/>
          </a:p>
        </p:txBody>
      </p:sp>
      <p:sp>
        <p:nvSpPr>
          <p:cNvPr id="420872" name="Line 8"/>
          <p:cNvSpPr>
            <a:spLocks noChangeShapeType="1"/>
          </p:cNvSpPr>
          <p:nvPr/>
        </p:nvSpPr>
        <p:spPr bwMode="auto">
          <a:xfrm flipV="1">
            <a:off x="6761163" y="2533650"/>
            <a:ext cx="593725" cy="407988"/>
          </a:xfrm>
          <a:prstGeom prst="line">
            <a:avLst/>
          </a:prstGeom>
          <a:noFill/>
          <a:ln w="28575">
            <a:solidFill>
              <a:schemeClr val="tx1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US"/>
          </a:p>
        </p:txBody>
      </p:sp>
      <p:sp>
        <p:nvSpPr>
          <p:cNvPr id="420873" name="Line 9"/>
          <p:cNvSpPr>
            <a:spLocks noChangeShapeType="1"/>
          </p:cNvSpPr>
          <p:nvPr/>
        </p:nvSpPr>
        <p:spPr bwMode="auto">
          <a:xfrm>
            <a:off x="6835775" y="3016250"/>
            <a:ext cx="939800" cy="395288"/>
          </a:xfrm>
          <a:prstGeom prst="line">
            <a:avLst/>
          </a:prstGeom>
          <a:noFill/>
          <a:ln w="28575">
            <a:solidFill>
              <a:schemeClr val="tx1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US"/>
          </a:p>
        </p:txBody>
      </p:sp>
      <p:graphicFrame>
        <p:nvGraphicFramePr>
          <p:cNvPr id="420874" name="Object 10"/>
          <p:cNvGraphicFramePr>
            <a:graphicFrameLocks noChangeAspect="1"/>
          </p:cNvGraphicFramePr>
          <p:nvPr/>
        </p:nvGraphicFramePr>
        <p:xfrm>
          <a:off x="5365750" y="3836988"/>
          <a:ext cx="611188" cy="52070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6517" name="Clip" r:id="rId7" imgW="1305000" imgH="1085760" progId="MS_ClipArt_Gallery.2">
                  <p:embed/>
                </p:oleObj>
              </mc:Choice>
              <mc:Fallback>
                <p:oleObj name="Clip" r:id="rId7" imgW="1305000" imgH="1085760" progId="MS_ClipArt_Gallery.2">
                  <p:embed/>
                  <p:pic>
                    <p:nvPicPr>
                      <p:cNvPr id="0" name="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5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5365750" y="3836988"/>
                        <a:ext cx="611188" cy="520700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  <a:ext uri="{91240B29-F687-4f45-9708-019B960494DF}">
                          <a14:hiddenLine xmlns:a14="http://schemas.microsoft.com/office/drawing/2010/main" w="9525">
                            <a:solidFill>
                              <a:srgbClr val="000000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rgbClr val="808080"/>
                              </a:outerShdw>
                            </a:effectLst>
                          </a14:hiddenEffects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420875" name="Object 11"/>
          <p:cNvGraphicFramePr>
            <a:graphicFrameLocks noChangeAspect="1"/>
          </p:cNvGraphicFramePr>
          <p:nvPr/>
        </p:nvGraphicFramePr>
        <p:xfrm>
          <a:off x="7297738" y="2201863"/>
          <a:ext cx="611187" cy="52070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6518" name="Clip" r:id="rId8" imgW="1305000" imgH="1085760" progId="MS_ClipArt_Gallery.2">
                  <p:embed/>
                </p:oleObj>
              </mc:Choice>
              <mc:Fallback>
                <p:oleObj name="Clip" r:id="rId8" imgW="1305000" imgH="1085760" progId="MS_ClipArt_Gallery.2">
                  <p:embed/>
                  <p:pic>
                    <p:nvPicPr>
                      <p:cNvPr id="0" name="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5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7297738" y="2201863"/>
                        <a:ext cx="611187" cy="520700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  <a:ext uri="{91240B29-F687-4f45-9708-019B960494DF}">
                          <a14:hiddenLine xmlns:a14="http://schemas.microsoft.com/office/drawing/2010/main" w="9525">
                            <a:solidFill>
                              <a:srgbClr val="000000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rgbClr val="808080"/>
                              </a:outerShdw>
                            </a:effectLst>
                          </a14:hiddenEffects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420876" name="Object 12"/>
          <p:cNvGraphicFramePr>
            <a:graphicFrameLocks noChangeAspect="1"/>
          </p:cNvGraphicFramePr>
          <p:nvPr/>
        </p:nvGraphicFramePr>
        <p:xfrm>
          <a:off x="6203950" y="1622425"/>
          <a:ext cx="611188" cy="52070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6519" name="Clip" r:id="rId9" imgW="1305000" imgH="1085760" progId="MS_ClipArt_Gallery.2">
                  <p:embed/>
                </p:oleObj>
              </mc:Choice>
              <mc:Fallback>
                <p:oleObj name="Clip" r:id="rId9" imgW="1305000" imgH="1085760" progId="MS_ClipArt_Gallery.2">
                  <p:embed/>
                  <p:pic>
                    <p:nvPicPr>
                      <p:cNvPr id="0" name="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5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6203950" y="1622425"/>
                        <a:ext cx="611188" cy="520700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  <a:ext uri="{91240B29-F687-4f45-9708-019B960494DF}">
                          <a14:hiddenLine xmlns:a14="http://schemas.microsoft.com/office/drawing/2010/main" w="9525">
                            <a:solidFill>
                              <a:srgbClr val="000000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rgbClr val="808080"/>
                              </a:outerShdw>
                            </a:effectLst>
                          </a14:hiddenEffects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sp>
        <p:nvSpPr>
          <p:cNvPr id="420877" name="Line 13"/>
          <p:cNvSpPr>
            <a:spLocks noChangeShapeType="1"/>
          </p:cNvSpPr>
          <p:nvPr/>
        </p:nvSpPr>
        <p:spPr bwMode="auto">
          <a:xfrm flipH="1" flipV="1">
            <a:off x="6529388" y="2132013"/>
            <a:ext cx="11112" cy="781050"/>
          </a:xfrm>
          <a:prstGeom prst="line">
            <a:avLst/>
          </a:prstGeom>
          <a:noFill/>
          <a:ln w="28575">
            <a:solidFill>
              <a:schemeClr val="tx1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US"/>
          </a:p>
        </p:txBody>
      </p:sp>
      <p:graphicFrame>
        <p:nvGraphicFramePr>
          <p:cNvPr id="420878" name="Object 14"/>
          <p:cNvGraphicFramePr>
            <a:graphicFrameLocks noChangeAspect="1"/>
          </p:cNvGraphicFramePr>
          <p:nvPr/>
        </p:nvGraphicFramePr>
        <p:xfrm>
          <a:off x="6523038" y="3951288"/>
          <a:ext cx="611187" cy="52070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6520" name="Clip" r:id="rId10" imgW="1305000" imgH="1085760" progId="MS_ClipArt_Gallery.2">
                  <p:embed/>
                </p:oleObj>
              </mc:Choice>
              <mc:Fallback>
                <p:oleObj name="Clip" r:id="rId10" imgW="1305000" imgH="1085760" progId="MS_ClipArt_Gallery.2">
                  <p:embed/>
                  <p:pic>
                    <p:nvPicPr>
                      <p:cNvPr id="0" name="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5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6523038" y="3951288"/>
                        <a:ext cx="611187" cy="520700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  <a:ext uri="{91240B29-F687-4f45-9708-019B960494DF}">
                          <a14:hiddenLine xmlns:a14="http://schemas.microsoft.com/office/drawing/2010/main" w="9525">
                            <a:solidFill>
                              <a:srgbClr val="000000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rgbClr val="808080"/>
                              </a:outerShdw>
                            </a:effectLst>
                          </a14:hiddenEffects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sp>
        <p:nvSpPr>
          <p:cNvPr id="420879" name="Line 15"/>
          <p:cNvSpPr>
            <a:spLocks noChangeShapeType="1"/>
          </p:cNvSpPr>
          <p:nvPr/>
        </p:nvSpPr>
        <p:spPr bwMode="auto">
          <a:xfrm flipH="1" flipV="1">
            <a:off x="6538913" y="3159125"/>
            <a:ext cx="204787" cy="808038"/>
          </a:xfrm>
          <a:prstGeom prst="line">
            <a:avLst/>
          </a:prstGeom>
          <a:noFill/>
          <a:ln w="28575">
            <a:solidFill>
              <a:schemeClr val="tx1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US"/>
          </a:p>
        </p:txBody>
      </p:sp>
      <p:sp>
        <p:nvSpPr>
          <p:cNvPr id="420880" name="Text Box 16"/>
          <p:cNvSpPr txBox="1">
            <a:spLocks noChangeArrowheads="1"/>
          </p:cNvSpPr>
          <p:nvPr/>
        </p:nvSpPr>
        <p:spPr bwMode="auto">
          <a:xfrm>
            <a:off x="6411913" y="1243013"/>
            <a:ext cx="350837" cy="36671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/>
          <a:p>
            <a:r>
              <a:rPr lang="en-US" i="0"/>
              <a:t>A</a:t>
            </a:r>
          </a:p>
        </p:txBody>
      </p:sp>
      <p:sp>
        <p:nvSpPr>
          <p:cNvPr id="420881" name="Text Box 17"/>
          <p:cNvSpPr txBox="1">
            <a:spLocks noChangeArrowheads="1"/>
          </p:cNvSpPr>
          <p:nvPr/>
        </p:nvSpPr>
        <p:spPr bwMode="auto">
          <a:xfrm>
            <a:off x="6605588" y="4502150"/>
            <a:ext cx="392112" cy="3667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/>
          <a:p>
            <a:r>
              <a:rPr lang="en-US" i="0"/>
              <a:t>A’</a:t>
            </a:r>
          </a:p>
        </p:txBody>
      </p:sp>
      <p:sp>
        <p:nvSpPr>
          <p:cNvPr id="420882" name="Text Box 18"/>
          <p:cNvSpPr txBox="1">
            <a:spLocks noChangeArrowheads="1"/>
          </p:cNvSpPr>
          <p:nvPr/>
        </p:nvSpPr>
        <p:spPr bwMode="auto">
          <a:xfrm>
            <a:off x="7827963" y="1912938"/>
            <a:ext cx="328612" cy="36671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/>
          <a:p>
            <a:r>
              <a:rPr lang="en-US" i="0"/>
              <a:t>B</a:t>
            </a:r>
          </a:p>
        </p:txBody>
      </p:sp>
      <p:sp>
        <p:nvSpPr>
          <p:cNvPr id="420883" name="Text Box 19"/>
          <p:cNvSpPr txBox="1">
            <a:spLocks noChangeArrowheads="1"/>
          </p:cNvSpPr>
          <p:nvPr/>
        </p:nvSpPr>
        <p:spPr bwMode="auto">
          <a:xfrm>
            <a:off x="5497513" y="4398963"/>
            <a:ext cx="369887" cy="36671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/>
          <a:p>
            <a:r>
              <a:rPr lang="en-US" i="0"/>
              <a:t>B’</a:t>
            </a:r>
          </a:p>
        </p:txBody>
      </p:sp>
      <p:sp>
        <p:nvSpPr>
          <p:cNvPr id="420884" name="Text Box 20"/>
          <p:cNvSpPr txBox="1">
            <a:spLocks noChangeArrowheads="1"/>
          </p:cNvSpPr>
          <p:nvPr/>
        </p:nvSpPr>
        <p:spPr bwMode="auto">
          <a:xfrm>
            <a:off x="7918450" y="3779838"/>
            <a:ext cx="322263" cy="36671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/>
          <a:p>
            <a:r>
              <a:rPr lang="en-US" i="0"/>
              <a:t>C</a:t>
            </a:r>
          </a:p>
        </p:txBody>
      </p:sp>
      <p:sp>
        <p:nvSpPr>
          <p:cNvPr id="420885" name="Text Box 21"/>
          <p:cNvSpPr txBox="1">
            <a:spLocks noChangeArrowheads="1"/>
          </p:cNvSpPr>
          <p:nvPr/>
        </p:nvSpPr>
        <p:spPr bwMode="auto">
          <a:xfrm>
            <a:off x="5006975" y="1860550"/>
            <a:ext cx="363538" cy="3667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/>
          <a:p>
            <a:r>
              <a:rPr lang="en-US" i="0"/>
              <a:t>C’</a:t>
            </a:r>
          </a:p>
        </p:txBody>
      </p:sp>
      <p:grpSp>
        <p:nvGrpSpPr>
          <p:cNvPr id="420886" name="Group 22"/>
          <p:cNvGrpSpPr>
            <a:grpSpLocks/>
          </p:cNvGrpSpPr>
          <p:nvPr/>
        </p:nvGrpSpPr>
        <p:grpSpPr bwMode="auto">
          <a:xfrm>
            <a:off x="6145213" y="2936875"/>
            <a:ext cx="720725" cy="279400"/>
            <a:chOff x="3913" y="3140"/>
            <a:chExt cx="454" cy="176"/>
          </a:xfrm>
        </p:grpSpPr>
        <p:sp>
          <p:nvSpPr>
            <p:cNvPr id="420887" name="Rectangle 23"/>
            <p:cNvSpPr>
              <a:spLocks noChangeArrowheads="1"/>
            </p:cNvSpPr>
            <p:nvPr/>
          </p:nvSpPr>
          <p:spPr bwMode="auto">
            <a:xfrm>
              <a:off x="3913" y="3228"/>
              <a:ext cx="407" cy="88"/>
            </a:xfrm>
            <a:prstGeom prst="rect">
              <a:avLst/>
            </a:prstGeom>
            <a:solidFill>
              <a:schemeClr val="hlink"/>
            </a:solidFill>
            <a:ln w="9525">
              <a:miter lim="800000"/>
              <a:headEnd/>
              <a:tailEnd/>
            </a:ln>
            <a:effectLst/>
            <a:scene3d>
              <a:camera prst="legacyObliqueTopRight"/>
              <a:lightRig rig="legacyFlat3" dir="l"/>
            </a:scene3d>
            <a:sp3d extrusionH="430200" prstMaterial="legacyMatte">
              <a:bevelT w="13500" h="13500" prst="angle"/>
              <a:bevelB w="13500" h="13500" prst="angle"/>
              <a:extrusionClr>
                <a:schemeClr val="hlink"/>
              </a:extrusionClr>
            </a:sp3d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>
              <a:flatTx/>
            </a:bodyPr>
            <a:lstStyle/>
            <a:p>
              <a:endParaRPr lang="en-US"/>
            </a:p>
          </p:txBody>
        </p:sp>
        <p:sp>
          <p:nvSpPr>
            <p:cNvPr id="420888" name="Freeform 24"/>
            <p:cNvSpPr>
              <a:spLocks/>
            </p:cNvSpPr>
            <p:nvPr/>
          </p:nvSpPr>
          <p:spPr bwMode="auto">
            <a:xfrm>
              <a:off x="3958" y="3145"/>
              <a:ext cx="409" cy="68"/>
            </a:xfrm>
            <a:custGeom>
              <a:avLst/>
              <a:gdLst>
                <a:gd name="T0" fmla="*/ 0 w 280"/>
                <a:gd name="T1" fmla="*/ 63 h 63"/>
                <a:gd name="T2" fmla="*/ 37 w 280"/>
                <a:gd name="T3" fmla="*/ 62 h 63"/>
                <a:gd name="T4" fmla="*/ 219 w 280"/>
                <a:gd name="T5" fmla="*/ 0 h 63"/>
                <a:gd name="T6" fmla="*/ 280 w 280"/>
                <a:gd name="T7" fmla="*/ 0 h 6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280" h="63">
                  <a:moveTo>
                    <a:pt x="0" y="63"/>
                  </a:moveTo>
                  <a:lnTo>
                    <a:pt x="37" y="62"/>
                  </a:lnTo>
                  <a:lnTo>
                    <a:pt x="219" y="0"/>
                  </a:lnTo>
                  <a:lnTo>
                    <a:pt x="280" y="0"/>
                  </a:lnTo>
                </a:path>
              </a:pathLst>
            </a:custGeom>
            <a:noFill/>
            <a:ln w="19050" cap="flat" cmpd="sng">
              <a:solidFill>
                <a:schemeClr val="tx1"/>
              </a:solidFill>
              <a:prstDash val="solid"/>
              <a:round/>
              <a:headEnd/>
              <a:tailEnd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/>
            <a:lstStyle/>
            <a:p>
              <a:endParaRPr lang="en-US"/>
            </a:p>
          </p:txBody>
        </p:sp>
        <p:sp>
          <p:nvSpPr>
            <p:cNvPr id="420889" name="Freeform 25"/>
            <p:cNvSpPr>
              <a:spLocks/>
            </p:cNvSpPr>
            <p:nvPr/>
          </p:nvSpPr>
          <p:spPr bwMode="auto">
            <a:xfrm>
              <a:off x="4044" y="3140"/>
              <a:ext cx="251" cy="75"/>
            </a:xfrm>
            <a:custGeom>
              <a:avLst/>
              <a:gdLst>
                <a:gd name="T0" fmla="*/ 0 w 148"/>
                <a:gd name="T1" fmla="*/ 0 h 74"/>
                <a:gd name="T2" fmla="*/ 40 w 148"/>
                <a:gd name="T3" fmla="*/ 0 h 74"/>
                <a:gd name="T4" fmla="*/ 102 w 148"/>
                <a:gd name="T5" fmla="*/ 74 h 74"/>
                <a:gd name="T6" fmla="*/ 148 w 148"/>
                <a:gd name="T7" fmla="*/ 74 h 7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148" h="74">
                  <a:moveTo>
                    <a:pt x="0" y="0"/>
                  </a:moveTo>
                  <a:lnTo>
                    <a:pt x="40" y="0"/>
                  </a:lnTo>
                  <a:lnTo>
                    <a:pt x="102" y="74"/>
                  </a:lnTo>
                  <a:lnTo>
                    <a:pt x="148" y="74"/>
                  </a:lnTo>
                </a:path>
              </a:pathLst>
            </a:custGeom>
            <a:noFill/>
            <a:ln w="19050" cap="flat" cmpd="sng">
              <a:solidFill>
                <a:schemeClr val="tx1"/>
              </a:solidFill>
              <a:prstDash val="solid"/>
              <a:round/>
              <a:headEnd/>
              <a:tailEnd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/>
            <a:lstStyle/>
            <a:p>
              <a:endParaRPr lang="en-US"/>
            </a:p>
          </p:txBody>
        </p:sp>
      </p:grpSp>
      <p:sp>
        <p:nvSpPr>
          <p:cNvPr id="420890" name="Text Box 26"/>
          <p:cNvSpPr txBox="1">
            <a:spLocks noChangeArrowheads="1"/>
          </p:cNvSpPr>
          <p:nvPr/>
        </p:nvSpPr>
        <p:spPr bwMode="auto">
          <a:xfrm>
            <a:off x="6286500" y="2606675"/>
            <a:ext cx="287338" cy="3667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/>
          <a:p>
            <a:r>
              <a:rPr lang="en-US" i="0">
                <a:solidFill>
                  <a:srgbClr val="FF0000"/>
                </a:solidFill>
              </a:rPr>
              <a:t>1</a:t>
            </a:r>
          </a:p>
        </p:txBody>
      </p:sp>
      <p:sp>
        <p:nvSpPr>
          <p:cNvPr id="420891" name="Text Box 27"/>
          <p:cNvSpPr txBox="1">
            <a:spLocks noChangeArrowheads="1"/>
          </p:cNvSpPr>
          <p:nvPr/>
        </p:nvSpPr>
        <p:spPr bwMode="auto">
          <a:xfrm>
            <a:off x="6619875" y="2632075"/>
            <a:ext cx="323850" cy="3667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/>
          <a:p>
            <a:r>
              <a:rPr lang="en-US" i="0">
                <a:solidFill>
                  <a:srgbClr val="FF0000"/>
                </a:solidFill>
              </a:rPr>
              <a:t>2</a:t>
            </a:r>
          </a:p>
        </p:txBody>
      </p:sp>
      <p:sp>
        <p:nvSpPr>
          <p:cNvPr id="420892" name="Text Box 28"/>
          <p:cNvSpPr txBox="1">
            <a:spLocks noChangeArrowheads="1"/>
          </p:cNvSpPr>
          <p:nvPr/>
        </p:nvSpPr>
        <p:spPr bwMode="auto">
          <a:xfrm>
            <a:off x="6897688" y="2784475"/>
            <a:ext cx="323850" cy="3667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/>
          <a:p>
            <a:r>
              <a:rPr lang="en-US" i="0">
                <a:solidFill>
                  <a:srgbClr val="FF0000"/>
                </a:solidFill>
              </a:rPr>
              <a:t>3</a:t>
            </a:r>
          </a:p>
        </p:txBody>
      </p:sp>
      <p:sp>
        <p:nvSpPr>
          <p:cNvPr id="420893" name="Text Box 29"/>
          <p:cNvSpPr txBox="1">
            <a:spLocks noChangeArrowheads="1"/>
          </p:cNvSpPr>
          <p:nvPr/>
        </p:nvSpPr>
        <p:spPr bwMode="auto">
          <a:xfrm>
            <a:off x="6581775" y="3165475"/>
            <a:ext cx="323850" cy="3667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/>
          <a:p>
            <a:r>
              <a:rPr lang="en-US" i="0">
                <a:solidFill>
                  <a:srgbClr val="FF0000"/>
                </a:solidFill>
              </a:rPr>
              <a:t>4</a:t>
            </a:r>
          </a:p>
        </p:txBody>
      </p:sp>
      <p:sp>
        <p:nvSpPr>
          <p:cNvPr id="420894" name="Text Box 30"/>
          <p:cNvSpPr txBox="1">
            <a:spLocks noChangeArrowheads="1"/>
          </p:cNvSpPr>
          <p:nvPr/>
        </p:nvSpPr>
        <p:spPr bwMode="auto">
          <a:xfrm>
            <a:off x="6151563" y="3227388"/>
            <a:ext cx="323850" cy="36671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/>
          <a:p>
            <a:r>
              <a:rPr lang="en-US" i="0">
                <a:solidFill>
                  <a:srgbClr val="FF0000"/>
                </a:solidFill>
              </a:rPr>
              <a:t>5</a:t>
            </a:r>
          </a:p>
        </p:txBody>
      </p:sp>
      <p:sp>
        <p:nvSpPr>
          <p:cNvPr id="420895" name="Text Box 31"/>
          <p:cNvSpPr txBox="1">
            <a:spLocks noChangeArrowheads="1"/>
          </p:cNvSpPr>
          <p:nvPr/>
        </p:nvSpPr>
        <p:spPr bwMode="auto">
          <a:xfrm>
            <a:off x="5892800" y="2830513"/>
            <a:ext cx="323850" cy="36671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/>
          <a:p>
            <a:r>
              <a:rPr lang="en-US" i="0">
                <a:solidFill>
                  <a:srgbClr val="FF0000"/>
                </a:solidFill>
              </a:rPr>
              <a:t>6</a:t>
            </a:r>
          </a:p>
        </p:txBody>
      </p:sp>
      <p:grpSp>
        <p:nvGrpSpPr>
          <p:cNvPr id="420900" name="Group 36"/>
          <p:cNvGrpSpPr>
            <a:grpSpLocks/>
          </p:cNvGrpSpPr>
          <p:nvPr/>
        </p:nvGrpSpPr>
        <p:grpSpPr bwMode="auto">
          <a:xfrm>
            <a:off x="6778625" y="1223963"/>
            <a:ext cx="1428750" cy="366712"/>
            <a:chOff x="1750" y="3514"/>
            <a:chExt cx="900" cy="231"/>
          </a:xfrm>
        </p:grpSpPr>
        <p:sp>
          <p:nvSpPr>
            <p:cNvPr id="420896" name="Rectangle 32"/>
            <p:cNvSpPr>
              <a:spLocks noChangeArrowheads="1"/>
            </p:cNvSpPr>
            <p:nvPr/>
          </p:nvSpPr>
          <p:spPr bwMode="auto">
            <a:xfrm>
              <a:off x="1771" y="3542"/>
              <a:ext cx="879" cy="166"/>
            </a:xfrm>
            <a:prstGeom prst="rect">
              <a:avLst/>
            </a:prstGeom>
            <a:solidFill>
              <a:schemeClr val="accent2"/>
            </a:solidFill>
            <a:ln w="9525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US"/>
            </a:p>
          </p:txBody>
        </p:sp>
        <p:sp>
          <p:nvSpPr>
            <p:cNvPr id="420897" name="Text Box 33"/>
            <p:cNvSpPr txBox="1">
              <a:spLocks noChangeArrowheads="1"/>
            </p:cNvSpPr>
            <p:nvPr/>
          </p:nvSpPr>
          <p:spPr bwMode="auto">
            <a:xfrm>
              <a:off x="1750" y="3514"/>
              <a:ext cx="395" cy="231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>
              <a:spAutoFit/>
            </a:bodyPr>
            <a:lstStyle/>
            <a:p>
              <a:r>
                <a:rPr lang="en-US" i="0">
                  <a:solidFill>
                    <a:schemeClr val="bg1"/>
                  </a:solidFill>
                </a:rPr>
                <a:t>A A’</a:t>
              </a:r>
            </a:p>
          </p:txBody>
        </p:sp>
        <p:sp>
          <p:nvSpPr>
            <p:cNvPr id="420898" name="Line 34"/>
            <p:cNvSpPr>
              <a:spLocks noChangeShapeType="1"/>
            </p:cNvSpPr>
            <p:nvPr/>
          </p:nvSpPr>
          <p:spPr bwMode="auto">
            <a:xfrm>
              <a:off x="1936" y="3535"/>
              <a:ext cx="0" cy="166"/>
            </a:xfrm>
            <a:prstGeom prst="line">
              <a:avLst/>
            </a:prstGeom>
            <a:noFill/>
            <a:ln w="9525">
              <a:solidFill>
                <a:schemeClr val="tx1"/>
              </a:solidFill>
              <a:round/>
              <a:headEnd/>
              <a:tailEnd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/>
            <a:lstStyle/>
            <a:p>
              <a:endParaRPr lang="en-US"/>
            </a:p>
          </p:txBody>
        </p:sp>
        <p:sp>
          <p:nvSpPr>
            <p:cNvPr id="420899" name="Line 35"/>
            <p:cNvSpPr>
              <a:spLocks noChangeShapeType="1"/>
            </p:cNvSpPr>
            <p:nvPr/>
          </p:nvSpPr>
          <p:spPr bwMode="auto">
            <a:xfrm>
              <a:off x="2116" y="3540"/>
              <a:ext cx="0" cy="166"/>
            </a:xfrm>
            <a:prstGeom prst="line">
              <a:avLst/>
            </a:prstGeom>
            <a:noFill/>
            <a:ln w="9525">
              <a:solidFill>
                <a:schemeClr val="tx1"/>
              </a:solidFill>
              <a:round/>
              <a:headEnd/>
              <a:tailEnd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/>
            <a:lstStyle/>
            <a:p>
              <a:endParaRPr lang="en-US"/>
            </a:p>
          </p:txBody>
        </p:sp>
      </p:grpSp>
      <p:grpSp>
        <p:nvGrpSpPr>
          <p:cNvPr id="420905" name="Group 41"/>
          <p:cNvGrpSpPr>
            <a:grpSpLocks/>
          </p:cNvGrpSpPr>
          <p:nvPr/>
        </p:nvGrpSpPr>
        <p:grpSpPr bwMode="auto">
          <a:xfrm>
            <a:off x="6994525" y="525463"/>
            <a:ext cx="1498600" cy="714375"/>
            <a:chOff x="4406" y="331"/>
            <a:chExt cx="944" cy="450"/>
          </a:xfrm>
        </p:grpSpPr>
        <p:sp>
          <p:nvSpPr>
            <p:cNvPr id="420901" name="Line 37"/>
            <p:cNvSpPr>
              <a:spLocks noChangeShapeType="1"/>
            </p:cNvSpPr>
            <p:nvPr/>
          </p:nvSpPr>
          <p:spPr bwMode="auto">
            <a:xfrm flipV="1">
              <a:off x="4406" y="439"/>
              <a:ext cx="252" cy="339"/>
            </a:xfrm>
            <a:prstGeom prst="line">
              <a:avLst/>
            </a:prstGeom>
            <a:noFill/>
            <a:ln w="9525">
              <a:solidFill>
                <a:schemeClr val="tx1"/>
              </a:solidFill>
              <a:round/>
              <a:headEnd type="triangle" w="med" len="med"/>
              <a:tailEnd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/>
            <a:lstStyle/>
            <a:p>
              <a:endParaRPr lang="en-US"/>
            </a:p>
          </p:txBody>
        </p:sp>
        <p:sp>
          <p:nvSpPr>
            <p:cNvPr id="420902" name="Line 38"/>
            <p:cNvSpPr>
              <a:spLocks noChangeShapeType="1"/>
            </p:cNvSpPr>
            <p:nvPr/>
          </p:nvSpPr>
          <p:spPr bwMode="auto">
            <a:xfrm flipV="1">
              <a:off x="4524" y="594"/>
              <a:ext cx="137" cy="187"/>
            </a:xfrm>
            <a:prstGeom prst="line">
              <a:avLst/>
            </a:prstGeom>
            <a:noFill/>
            <a:ln w="9525">
              <a:solidFill>
                <a:schemeClr val="tx1"/>
              </a:solidFill>
              <a:round/>
              <a:headEnd type="triangle" w="med" len="med"/>
              <a:tailEnd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/>
            <a:lstStyle/>
            <a:p>
              <a:endParaRPr lang="en-US"/>
            </a:p>
          </p:txBody>
        </p:sp>
        <p:sp>
          <p:nvSpPr>
            <p:cNvPr id="420903" name="Text Box 39"/>
            <p:cNvSpPr txBox="1">
              <a:spLocks noChangeArrowheads="1"/>
            </p:cNvSpPr>
            <p:nvPr/>
          </p:nvSpPr>
          <p:spPr bwMode="auto">
            <a:xfrm>
              <a:off x="4643" y="331"/>
              <a:ext cx="707" cy="212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>
              <a:spAutoFit/>
            </a:bodyPr>
            <a:lstStyle/>
            <a:p>
              <a:r>
                <a:rPr lang="en-US" sz="1600" i="0"/>
                <a:t>Source: A</a:t>
              </a:r>
            </a:p>
          </p:txBody>
        </p:sp>
        <p:sp>
          <p:nvSpPr>
            <p:cNvPr id="420904" name="Text Box 40"/>
            <p:cNvSpPr txBox="1">
              <a:spLocks noChangeArrowheads="1"/>
            </p:cNvSpPr>
            <p:nvPr/>
          </p:nvSpPr>
          <p:spPr bwMode="auto">
            <a:xfrm>
              <a:off x="4660" y="492"/>
              <a:ext cx="593" cy="212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>
              <a:spAutoFit/>
            </a:bodyPr>
            <a:lstStyle/>
            <a:p>
              <a:r>
                <a:rPr lang="en-US" sz="1600" i="0"/>
                <a:t>Dest: A’</a:t>
              </a:r>
            </a:p>
          </p:txBody>
        </p:sp>
      </p:grpSp>
      <p:grpSp>
        <p:nvGrpSpPr>
          <p:cNvPr id="420911" name="Group 47"/>
          <p:cNvGrpSpPr>
            <a:grpSpLocks/>
          </p:cNvGrpSpPr>
          <p:nvPr/>
        </p:nvGrpSpPr>
        <p:grpSpPr bwMode="auto">
          <a:xfrm>
            <a:off x="3336927" y="4937125"/>
            <a:ext cx="3019426" cy="1444625"/>
            <a:chOff x="3441" y="3154"/>
            <a:chExt cx="1902" cy="910"/>
          </a:xfrm>
        </p:grpSpPr>
        <p:sp>
          <p:nvSpPr>
            <p:cNvPr id="420907" name="Rectangle 43"/>
            <p:cNvSpPr>
              <a:spLocks noChangeArrowheads="1"/>
            </p:cNvSpPr>
            <p:nvPr/>
          </p:nvSpPr>
          <p:spPr bwMode="auto">
            <a:xfrm>
              <a:off x="3449" y="3154"/>
              <a:ext cx="1893" cy="907"/>
            </a:xfrm>
            <a:prstGeom prst="rect">
              <a:avLst/>
            </a:prstGeom>
            <a:solidFill>
              <a:schemeClr val="bg1"/>
            </a:solidFill>
            <a:ln w="9525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US"/>
            </a:p>
          </p:txBody>
        </p:sp>
        <p:sp>
          <p:nvSpPr>
            <p:cNvPr id="420906" name="Text Box 42"/>
            <p:cNvSpPr txBox="1">
              <a:spLocks noChangeArrowheads="1"/>
            </p:cNvSpPr>
            <p:nvPr/>
          </p:nvSpPr>
          <p:spPr bwMode="auto">
            <a:xfrm>
              <a:off x="3441" y="3175"/>
              <a:ext cx="1902" cy="233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>
              <a:spAutoFit/>
            </a:bodyPr>
            <a:lstStyle/>
            <a:p>
              <a:r>
                <a:rPr lang="en-US" i="0" dirty="0"/>
                <a:t>MAC </a:t>
              </a:r>
              <a:r>
                <a:rPr lang="en-US" i="0" dirty="0" err="1"/>
                <a:t>addr</a:t>
              </a:r>
              <a:r>
                <a:rPr lang="en-US" i="0" dirty="0"/>
                <a:t> </a:t>
              </a:r>
              <a:r>
                <a:rPr lang="en-US" i="0" dirty="0" smtClean="0"/>
                <a:t>    </a:t>
              </a:r>
              <a:r>
                <a:rPr lang="en-US" i="0" dirty="0"/>
                <a:t>interface  </a:t>
              </a:r>
              <a:r>
                <a:rPr lang="en-US" i="0" dirty="0" smtClean="0"/>
                <a:t>       </a:t>
              </a:r>
              <a:r>
                <a:rPr lang="en-US" i="0" dirty="0"/>
                <a:t>TTL</a:t>
              </a:r>
            </a:p>
          </p:txBody>
        </p:sp>
        <p:sp>
          <p:nvSpPr>
            <p:cNvPr id="420908" name="Line 44"/>
            <p:cNvSpPr>
              <a:spLocks noChangeShapeType="1"/>
            </p:cNvSpPr>
            <p:nvPr/>
          </p:nvSpPr>
          <p:spPr bwMode="auto">
            <a:xfrm>
              <a:off x="4226" y="3154"/>
              <a:ext cx="0" cy="907"/>
            </a:xfrm>
            <a:prstGeom prst="line">
              <a:avLst/>
            </a:prstGeom>
            <a:noFill/>
            <a:ln w="9525">
              <a:solidFill>
                <a:schemeClr val="tx1"/>
              </a:solidFill>
              <a:round/>
              <a:headEnd/>
              <a:tailEnd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/>
            <a:lstStyle/>
            <a:p>
              <a:endParaRPr lang="en-US"/>
            </a:p>
          </p:txBody>
        </p:sp>
        <p:sp>
          <p:nvSpPr>
            <p:cNvPr id="420909" name="Line 45"/>
            <p:cNvSpPr>
              <a:spLocks noChangeShapeType="1"/>
            </p:cNvSpPr>
            <p:nvPr/>
          </p:nvSpPr>
          <p:spPr bwMode="auto">
            <a:xfrm>
              <a:off x="4963" y="3157"/>
              <a:ext cx="0" cy="907"/>
            </a:xfrm>
            <a:prstGeom prst="line">
              <a:avLst/>
            </a:prstGeom>
            <a:noFill/>
            <a:ln w="9525">
              <a:solidFill>
                <a:schemeClr val="tx1"/>
              </a:solidFill>
              <a:round/>
              <a:headEnd/>
              <a:tailEnd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/>
            <a:lstStyle/>
            <a:p>
              <a:endParaRPr lang="en-US"/>
            </a:p>
          </p:txBody>
        </p:sp>
        <p:sp>
          <p:nvSpPr>
            <p:cNvPr id="420910" name="Line 46"/>
            <p:cNvSpPr>
              <a:spLocks noChangeShapeType="1"/>
            </p:cNvSpPr>
            <p:nvPr/>
          </p:nvSpPr>
          <p:spPr bwMode="auto">
            <a:xfrm>
              <a:off x="3452" y="3397"/>
              <a:ext cx="1886" cy="0"/>
            </a:xfrm>
            <a:prstGeom prst="line">
              <a:avLst/>
            </a:prstGeom>
            <a:noFill/>
            <a:ln w="9525">
              <a:solidFill>
                <a:schemeClr val="tx1"/>
              </a:solidFill>
              <a:round/>
              <a:headEnd/>
              <a:tailEnd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/>
            <a:lstStyle/>
            <a:p>
              <a:endParaRPr lang="en-US"/>
            </a:p>
          </p:txBody>
        </p:sp>
      </p:grpSp>
      <p:sp>
        <p:nvSpPr>
          <p:cNvPr id="420912" name="Text Box 48"/>
          <p:cNvSpPr txBox="1">
            <a:spLocks noChangeArrowheads="1"/>
          </p:cNvSpPr>
          <p:nvPr/>
        </p:nvSpPr>
        <p:spPr bwMode="auto">
          <a:xfrm>
            <a:off x="6400800" y="5326063"/>
            <a:ext cx="1851025" cy="6413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/>
          <a:p>
            <a:pPr algn="ctr"/>
            <a:r>
              <a:rPr lang="en-US"/>
              <a:t>Switch table </a:t>
            </a:r>
          </a:p>
          <a:p>
            <a:pPr algn="ctr"/>
            <a:r>
              <a:rPr lang="en-US"/>
              <a:t>(initially empty)</a:t>
            </a:r>
          </a:p>
        </p:txBody>
      </p:sp>
      <p:grpSp>
        <p:nvGrpSpPr>
          <p:cNvPr id="420917" name="Group 53"/>
          <p:cNvGrpSpPr>
            <a:grpSpLocks/>
          </p:cNvGrpSpPr>
          <p:nvPr/>
        </p:nvGrpSpPr>
        <p:grpSpPr bwMode="auto">
          <a:xfrm>
            <a:off x="3771900" y="5370513"/>
            <a:ext cx="2493963" cy="374650"/>
            <a:chOff x="2376" y="3383"/>
            <a:chExt cx="1571" cy="236"/>
          </a:xfrm>
        </p:grpSpPr>
        <p:sp>
          <p:nvSpPr>
            <p:cNvPr id="420913" name="Text Box 49"/>
            <p:cNvSpPr txBox="1">
              <a:spLocks noChangeArrowheads="1"/>
            </p:cNvSpPr>
            <p:nvPr/>
          </p:nvSpPr>
          <p:spPr bwMode="auto">
            <a:xfrm>
              <a:off x="2376" y="3388"/>
              <a:ext cx="221" cy="231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>
              <a:spAutoFit/>
            </a:bodyPr>
            <a:lstStyle/>
            <a:p>
              <a:r>
                <a:rPr lang="en-US"/>
                <a:t>A</a:t>
              </a:r>
            </a:p>
          </p:txBody>
        </p:sp>
        <p:sp>
          <p:nvSpPr>
            <p:cNvPr id="420914" name="Text Box 50"/>
            <p:cNvSpPr txBox="1">
              <a:spLocks noChangeArrowheads="1"/>
            </p:cNvSpPr>
            <p:nvPr/>
          </p:nvSpPr>
          <p:spPr bwMode="auto">
            <a:xfrm>
              <a:off x="3133" y="3387"/>
              <a:ext cx="181" cy="231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>
              <a:spAutoFit/>
            </a:bodyPr>
            <a:lstStyle/>
            <a:p>
              <a:r>
                <a:rPr lang="en-US"/>
                <a:t>1</a:t>
              </a:r>
            </a:p>
          </p:txBody>
        </p:sp>
        <p:sp>
          <p:nvSpPr>
            <p:cNvPr id="420915" name="Text Box 51"/>
            <p:cNvSpPr txBox="1">
              <a:spLocks noChangeArrowheads="1"/>
            </p:cNvSpPr>
            <p:nvPr/>
          </p:nvSpPr>
          <p:spPr bwMode="auto">
            <a:xfrm>
              <a:off x="3655" y="3383"/>
              <a:ext cx="292" cy="231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>
              <a:spAutoFit/>
            </a:bodyPr>
            <a:lstStyle/>
            <a:p>
              <a:r>
                <a:rPr lang="en-US"/>
                <a:t>60</a:t>
              </a:r>
            </a:p>
          </p:txBody>
        </p:sp>
      </p:grpSp>
    </p:spTree>
    <p:extLst>
      <p:ext uri="{BB962C8B-B14F-4D97-AF65-F5344CB8AC3E}">
        <p14:creationId xmlns:p14="http://schemas.microsoft.com/office/powerpoint/2010/main" val="1259659729"/>
      </p:ext>
    </p:extLst>
  </p:cSld>
  <p:clrMapOvr>
    <a:masterClrMapping/>
  </p:clrMapOvr>
  <p:timing>
    <p:tnLst>
      <p:par>
        <p:cTn xmlns:p14="http://schemas.microsoft.com/office/powerpoint/2010/main"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090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42090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9" presetID="1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090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 nodeType="clickPar">
                      <p:stCondLst>
                        <p:cond delay="indefinite"/>
                      </p:stCondLst>
                      <p:childTnLst>
                        <p:par>
                          <p:cTn id="1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3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09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5" dur="500"/>
                                        <p:tgtEl>
                                          <p:spTgt spid="4209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9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09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8" dur="500"/>
                                        <p:tgtEl>
                                          <p:spTgt spid="4209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 nodeType="clickPar">
                      <p:stCondLst>
                        <p:cond delay="indefinite"/>
                      </p:stCondLst>
                      <p:childTnLst>
                        <p:par>
                          <p:cTn id="2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090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3" presetID="0" presetClass="path" presetSubtype="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4.44444E-6 -2.59259E-6 L -0.10694 0.11482 L -0.10694 0.24329 " pathEditMode="relative" rAng="0" ptsTypes="AAA">
                                      <p:cBhvr>
                                        <p:cTn id="24" dur="2000" fill="hold"/>
                                        <p:tgtEl>
                                          <p:spTgt spid="42090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5347" y="12153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5" fill="hold" nodeType="afterGroup">
                            <p:stCondLst>
                              <p:cond delay="2000"/>
                            </p:stCondLst>
                            <p:childTnLst>
                              <p:par>
                                <p:cTn id="26" presetID="9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09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8" dur="500"/>
                                        <p:tgtEl>
                                          <p:spTgt spid="4209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20912" grpId="0"/>
    </p:bld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Data Link Layer</a:t>
            </a:r>
          </a:p>
        </p:txBody>
      </p:sp>
      <p:sp>
        <p:nvSpPr>
          <p:cNvPr id="7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r>
              <a:rPr lang="en-US"/>
              <a:t>5-</a:t>
            </a:r>
            <a:fld id="{48B84E9A-F647-457D-B208-D1125C271202}" type="slidenum">
              <a:rPr lang="en-US"/>
              <a:pPr/>
              <a:t>21</a:t>
            </a:fld>
            <a:endParaRPr lang="en-US"/>
          </a:p>
        </p:txBody>
      </p:sp>
      <p:sp>
        <p:nvSpPr>
          <p:cNvPr id="421890" name="Rectangle 2"/>
          <p:cNvSpPr>
            <a:spLocks noGrp="1" noChangeArrowheads="1"/>
          </p:cNvSpPr>
          <p:nvPr>
            <p:ph type="title"/>
          </p:nvPr>
        </p:nvSpPr>
        <p:spPr>
          <a:xfrm>
            <a:off x="509588" y="0"/>
            <a:ext cx="7772400" cy="1143000"/>
          </a:xfrm>
        </p:spPr>
        <p:txBody>
          <a:bodyPr/>
          <a:lstStyle/>
          <a:p>
            <a:r>
              <a:rPr lang="en-US" sz="3600"/>
              <a:t>Switch: frame filtering/forwarding</a:t>
            </a:r>
          </a:p>
        </p:txBody>
      </p:sp>
      <p:sp>
        <p:nvSpPr>
          <p:cNvPr id="421891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630238" y="1150938"/>
            <a:ext cx="8201025" cy="3748087"/>
          </a:xfrm>
        </p:spPr>
        <p:txBody>
          <a:bodyPr>
            <a:normAutofit fontScale="85000" lnSpcReduction="20000"/>
          </a:bodyPr>
          <a:lstStyle/>
          <a:p>
            <a:pPr>
              <a:buFont typeface="Wingdings" pitchFamily="2" charset="2"/>
              <a:buNone/>
            </a:pPr>
            <a:r>
              <a:rPr lang="en-US" sz="2400" u="sng">
                <a:solidFill>
                  <a:srgbClr val="FF0000"/>
                </a:solidFill>
              </a:rPr>
              <a:t>When  frame received:</a:t>
            </a:r>
            <a:br>
              <a:rPr lang="en-US" sz="2400" u="sng">
                <a:solidFill>
                  <a:srgbClr val="FF0000"/>
                </a:solidFill>
              </a:rPr>
            </a:br>
            <a:endParaRPr lang="en-US" sz="2400" u="sng">
              <a:solidFill>
                <a:srgbClr val="FF0000"/>
              </a:solidFill>
            </a:endParaRPr>
          </a:p>
          <a:p>
            <a:pPr>
              <a:buFont typeface="Wingdings" pitchFamily="2" charset="2"/>
              <a:buNone/>
            </a:pPr>
            <a:r>
              <a:rPr lang="en-US" sz="2400"/>
              <a:t>1. record link associated with sending host</a:t>
            </a:r>
          </a:p>
          <a:p>
            <a:pPr>
              <a:buFont typeface="Wingdings" pitchFamily="2" charset="2"/>
              <a:buNone/>
            </a:pPr>
            <a:r>
              <a:rPr lang="en-US" sz="2400"/>
              <a:t>2. index switch table using MAC dest address</a:t>
            </a:r>
            <a:endParaRPr lang="en-US" sz="2400" b="1">
              <a:solidFill>
                <a:schemeClr val="accent2"/>
              </a:solidFill>
            </a:endParaRPr>
          </a:p>
          <a:p>
            <a:pPr>
              <a:buFont typeface="Wingdings" pitchFamily="2" charset="2"/>
              <a:buNone/>
            </a:pPr>
            <a:r>
              <a:rPr lang="en-US" sz="2400">
                <a:solidFill>
                  <a:srgbClr val="000099"/>
                </a:solidFill>
              </a:rPr>
              <a:t>3. if</a:t>
            </a:r>
            <a:r>
              <a:rPr lang="en-US" sz="2400" b="1">
                <a:solidFill>
                  <a:schemeClr val="accent2"/>
                </a:solidFill>
              </a:rPr>
              <a:t> </a:t>
            </a:r>
            <a:r>
              <a:rPr lang="en-US" sz="2400"/>
              <a:t>entry found for destination</a:t>
            </a:r>
            <a:br>
              <a:rPr lang="en-US" sz="2400"/>
            </a:br>
            <a:r>
              <a:rPr lang="en-US" sz="2400"/>
              <a:t>  </a:t>
            </a:r>
            <a:r>
              <a:rPr lang="en-US" sz="2400">
                <a:solidFill>
                  <a:srgbClr val="000099"/>
                </a:solidFill>
              </a:rPr>
              <a:t>then {</a:t>
            </a:r>
          </a:p>
          <a:p>
            <a:pPr>
              <a:buFont typeface="Wingdings" pitchFamily="2" charset="2"/>
              <a:buNone/>
            </a:pPr>
            <a:r>
              <a:rPr lang="en-US" sz="2400" b="1">
                <a:solidFill>
                  <a:srgbClr val="000099"/>
                </a:solidFill>
              </a:rPr>
              <a:t>     </a:t>
            </a:r>
            <a:r>
              <a:rPr lang="en-US" sz="2400">
                <a:solidFill>
                  <a:srgbClr val="000099"/>
                </a:solidFill>
              </a:rPr>
              <a:t>if</a:t>
            </a:r>
            <a:r>
              <a:rPr lang="en-US" sz="2400" b="1">
                <a:solidFill>
                  <a:schemeClr val="accent2"/>
                </a:solidFill>
              </a:rPr>
              <a:t> </a:t>
            </a:r>
            <a:r>
              <a:rPr lang="en-US" sz="2400"/>
              <a:t>dest on segment from which frame arrived</a:t>
            </a:r>
            <a:br>
              <a:rPr lang="en-US" sz="2400"/>
            </a:br>
            <a:r>
              <a:rPr lang="en-US" sz="2400"/>
              <a:t>       </a:t>
            </a:r>
            <a:r>
              <a:rPr lang="en-US" sz="2400">
                <a:solidFill>
                  <a:srgbClr val="000099"/>
                </a:solidFill>
              </a:rPr>
              <a:t>then</a:t>
            </a:r>
            <a:r>
              <a:rPr lang="en-US" sz="2400"/>
              <a:t> drop the frame</a:t>
            </a:r>
          </a:p>
          <a:p>
            <a:pPr>
              <a:buFont typeface="Wingdings" pitchFamily="2" charset="2"/>
              <a:buNone/>
            </a:pPr>
            <a:r>
              <a:rPr lang="en-US" sz="2400"/>
              <a:t>           </a:t>
            </a:r>
            <a:r>
              <a:rPr lang="en-US" sz="2400">
                <a:solidFill>
                  <a:srgbClr val="000099"/>
                </a:solidFill>
              </a:rPr>
              <a:t>else</a:t>
            </a:r>
            <a:r>
              <a:rPr lang="en-US" sz="2400"/>
              <a:t> forward the frame on interface indicated</a:t>
            </a:r>
          </a:p>
          <a:p>
            <a:pPr>
              <a:buFont typeface="Wingdings" pitchFamily="2" charset="2"/>
              <a:buNone/>
            </a:pPr>
            <a:r>
              <a:rPr lang="en-US" sz="2400"/>
              <a:t>     </a:t>
            </a:r>
            <a:r>
              <a:rPr lang="en-US" sz="2400" b="1">
                <a:solidFill>
                  <a:schemeClr val="accent2"/>
                </a:solidFill>
              </a:rPr>
              <a:t>  </a:t>
            </a:r>
            <a:r>
              <a:rPr lang="en-US" sz="2400">
                <a:solidFill>
                  <a:srgbClr val="000099"/>
                </a:solidFill>
              </a:rPr>
              <a:t>}</a:t>
            </a:r>
            <a:r>
              <a:rPr lang="en-US" sz="2400" b="1">
                <a:solidFill>
                  <a:schemeClr val="accent2"/>
                </a:solidFill>
              </a:rPr>
              <a:t>   </a:t>
            </a:r>
            <a:endParaRPr lang="en-US" sz="2400"/>
          </a:p>
          <a:p>
            <a:pPr>
              <a:buFont typeface="Wingdings" pitchFamily="2" charset="2"/>
              <a:buNone/>
            </a:pPr>
            <a:r>
              <a:rPr lang="en-US" sz="2400"/>
              <a:t>      </a:t>
            </a:r>
            <a:r>
              <a:rPr lang="en-US" sz="2400">
                <a:solidFill>
                  <a:srgbClr val="000099"/>
                </a:solidFill>
              </a:rPr>
              <a:t>else</a:t>
            </a:r>
            <a:r>
              <a:rPr lang="en-US" sz="2400"/>
              <a:t> flood</a:t>
            </a:r>
            <a:endParaRPr lang="en-US"/>
          </a:p>
          <a:p>
            <a:pPr lvl="3">
              <a:buFontTx/>
              <a:buNone/>
            </a:pPr>
            <a:r>
              <a:rPr lang="en-US"/>
              <a:t>  </a:t>
            </a:r>
          </a:p>
        </p:txBody>
      </p:sp>
      <p:sp>
        <p:nvSpPr>
          <p:cNvPr id="421892" name="Text Box 4"/>
          <p:cNvSpPr txBox="1">
            <a:spLocks noChangeArrowheads="1"/>
          </p:cNvSpPr>
          <p:nvPr/>
        </p:nvSpPr>
        <p:spPr bwMode="auto">
          <a:xfrm>
            <a:off x="3094038" y="5453063"/>
            <a:ext cx="4840287" cy="835025"/>
          </a:xfrm>
          <a:prstGeom prst="rect">
            <a:avLst/>
          </a:prstGeom>
          <a:noFill/>
          <a:ln w="12700">
            <a:solidFill>
              <a:srgbClr val="FF0000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/>
          <a:p>
            <a:r>
              <a:rPr lang="en-US" sz="2400">
                <a:solidFill>
                  <a:srgbClr val="000099"/>
                </a:solidFill>
              </a:rPr>
              <a:t>forward on all but the interface </a:t>
            </a:r>
          </a:p>
          <a:p>
            <a:r>
              <a:rPr lang="en-US" sz="2400">
                <a:solidFill>
                  <a:srgbClr val="000099"/>
                </a:solidFill>
              </a:rPr>
              <a:t>on which the frame arrived</a:t>
            </a:r>
            <a:endParaRPr lang="en-US" sz="2000">
              <a:solidFill>
                <a:srgbClr val="000099"/>
              </a:solidFill>
              <a:latin typeface="Times New Roman" pitchFamily="18" charset="0"/>
            </a:endParaRPr>
          </a:p>
        </p:txBody>
      </p:sp>
      <p:sp>
        <p:nvSpPr>
          <p:cNvPr id="421893" name="Line 5"/>
          <p:cNvSpPr>
            <a:spLocks noChangeShapeType="1"/>
          </p:cNvSpPr>
          <p:nvPr/>
        </p:nvSpPr>
        <p:spPr bwMode="auto">
          <a:xfrm flipH="1" flipV="1">
            <a:off x="2566988" y="5695950"/>
            <a:ext cx="525462" cy="317500"/>
          </a:xfrm>
          <a:prstGeom prst="line">
            <a:avLst/>
          </a:prstGeom>
          <a:noFill/>
          <a:ln w="9525">
            <a:solidFill>
              <a:srgbClr val="FF0000"/>
            </a:solidFill>
            <a:round/>
            <a:headEnd/>
            <a:tailEnd type="triangle" w="med" len="med"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86243239"/>
      </p:ext>
    </p:extLst>
  </p:cSld>
  <p:clrMapOvr>
    <a:masterClrMapping/>
  </p:clrMapOvr>
  <p:timing>
    <p:tnLst>
      <p:par>
        <p:cTn xmlns:p14="http://schemas.microsoft.com/office/powerpoint/2010/main" id="1" dur="indefinite" restart="never" nodeType="tmRoot"/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0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Data Link Layer</a:t>
            </a:r>
          </a:p>
        </p:txBody>
      </p:sp>
      <p:sp>
        <p:nvSpPr>
          <p:cNvPr id="91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r>
              <a:rPr lang="en-US"/>
              <a:t>5-</a:t>
            </a:r>
            <a:fld id="{6B28960B-BDAD-41F4-886B-3C49CC107C57}" type="slidenum">
              <a:rPr lang="en-US"/>
              <a:pPr/>
              <a:t>22</a:t>
            </a:fld>
            <a:endParaRPr lang="en-US"/>
          </a:p>
        </p:txBody>
      </p:sp>
      <p:sp>
        <p:nvSpPr>
          <p:cNvPr id="685058" name="Rectangle 2"/>
          <p:cNvSpPr>
            <a:spLocks noGrp="1" noChangeArrowheads="1"/>
          </p:cNvSpPr>
          <p:nvPr>
            <p:ph type="title"/>
          </p:nvPr>
        </p:nvSpPr>
        <p:spPr>
          <a:xfrm>
            <a:off x="339725" y="696913"/>
            <a:ext cx="3108325" cy="1143000"/>
          </a:xfrm>
        </p:spPr>
        <p:txBody>
          <a:bodyPr>
            <a:normAutofit fontScale="90000"/>
          </a:bodyPr>
          <a:lstStyle/>
          <a:p>
            <a:r>
              <a:rPr lang="en-US" sz="3600"/>
              <a:t>Self-learning, forwarding: example</a:t>
            </a:r>
          </a:p>
        </p:txBody>
      </p:sp>
      <p:graphicFrame>
        <p:nvGraphicFramePr>
          <p:cNvPr id="685060" name="Object 4"/>
          <p:cNvGraphicFramePr>
            <a:graphicFrameLocks noChangeAspect="1"/>
          </p:cNvGraphicFramePr>
          <p:nvPr/>
        </p:nvGraphicFramePr>
        <p:xfrm>
          <a:off x="5029200" y="2185988"/>
          <a:ext cx="611188" cy="52070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7539" name="Clip" r:id="rId4" imgW="1305000" imgH="1085760" progId="MS_ClipArt_Gallery.2">
                  <p:embed/>
                </p:oleObj>
              </mc:Choice>
              <mc:Fallback>
                <p:oleObj name="Clip" r:id="rId4" imgW="1305000" imgH="1085760" progId="MS_ClipArt_Gallery.2">
                  <p:embed/>
                  <p:pic>
                    <p:nvPicPr>
                      <p:cNvPr id="0" name="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5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5029200" y="2185988"/>
                        <a:ext cx="611188" cy="520700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  <a:ext uri="{91240B29-F687-4f45-9708-019B960494DF}">
                          <a14:hiddenLine xmlns:a14="http://schemas.microsoft.com/office/drawing/2010/main" w="9525">
                            <a:solidFill>
                              <a:srgbClr val="000000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rgbClr val="808080"/>
                              </a:outerShdw>
                            </a:effectLst>
                          </a14:hiddenEffects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685061" name="Object 5"/>
          <p:cNvGraphicFramePr>
            <a:graphicFrameLocks noChangeAspect="1"/>
          </p:cNvGraphicFramePr>
          <p:nvPr/>
        </p:nvGraphicFramePr>
        <p:xfrm>
          <a:off x="7686675" y="3311525"/>
          <a:ext cx="611188" cy="52070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7540" name="Clip" r:id="rId6" imgW="1305000" imgH="1085760" progId="MS_ClipArt_Gallery.2">
                  <p:embed/>
                </p:oleObj>
              </mc:Choice>
              <mc:Fallback>
                <p:oleObj name="Clip" r:id="rId6" imgW="1305000" imgH="1085760" progId="MS_ClipArt_Gallery.2">
                  <p:embed/>
                  <p:pic>
                    <p:nvPicPr>
                      <p:cNvPr id="0" name="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5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7686675" y="3311525"/>
                        <a:ext cx="611188" cy="520700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  <a:ext uri="{91240B29-F687-4f45-9708-019B960494DF}">
                          <a14:hiddenLine xmlns:a14="http://schemas.microsoft.com/office/drawing/2010/main" w="9525">
                            <a:solidFill>
                              <a:srgbClr val="000000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rgbClr val="808080"/>
                              </a:outerShdw>
                            </a:effectLst>
                          </a14:hiddenEffects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sp>
        <p:nvSpPr>
          <p:cNvPr id="685062" name="Line 6"/>
          <p:cNvSpPr>
            <a:spLocks noChangeShapeType="1"/>
          </p:cNvSpPr>
          <p:nvPr/>
        </p:nvSpPr>
        <p:spPr bwMode="auto">
          <a:xfrm>
            <a:off x="5575300" y="2582863"/>
            <a:ext cx="754063" cy="433387"/>
          </a:xfrm>
          <a:prstGeom prst="line">
            <a:avLst/>
          </a:prstGeom>
          <a:noFill/>
          <a:ln w="28575">
            <a:solidFill>
              <a:schemeClr val="tx1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US"/>
          </a:p>
        </p:txBody>
      </p:sp>
      <p:sp>
        <p:nvSpPr>
          <p:cNvPr id="685063" name="Line 7"/>
          <p:cNvSpPr>
            <a:spLocks noChangeShapeType="1"/>
          </p:cNvSpPr>
          <p:nvPr/>
        </p:nvSpPr>
        <p:spPr bwMode="auto">
          <a:xfrm flipV="1">
            <a:off x="5637213" y="3200400"/>
            <a:ext cx="679450" cy="655638"/>
          </a:xfrm>
          <a:prstGeom prst="line">
            <a:avLst/>
          </a:prstGeom>
          <a:noFill/>
          <a:ln w="31750">
            <a:solidFill>
              <a:schemeClr val="tx1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US"/>
          </a:p>
        </p:txBody>
      </p:sp>
      <p:sp>
        <p:nvSpPr>
          <p:cNvPr id="685064" name="Line 8"/>
          <p:cNvSpPr>
            <a:spLocks noChangeShapeType="1"/>
          </p:cNvSpPr>
          <p:nvPr/>
        </p:nvSpPr>
        <p:spPr bwMode="auto">
          <a:xfrm flipV="1">
            <a:off x="6761163" y="2533650"/>
            <a:ext cx="593725" cy="407988"/>
          </a:xfrm>
          <a:prstGeom prst="line">
            <a:avLst/>
          </a:prstGeom>
          <a:noFill/>
          <a:ln w="28575">
            <a:solidFill>
              <a:schemeClr val="tx1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US"/>
          </a:p>
        </p:txBody>
      </p:sp>
      <p:sp>
        <p:nvSpPr>
          <p:cNvPr id="685065" name="Line 9"/>
          <p:cNvSpPr>
            <a:spLocks noChangeShapeType="1"/>
          </p:cNvSpPr>
          <p:nvPr/>
        </p:nvSpPr>
        <p:spPr bwMode="auto">
          <a:xfrm>
            <a:off x="6835775" y="3016250"/>
            <a:ext cx="939800" cy="395288"/>
          </a:xfrm>
          <a:prstGeom prst="line">
            <a:avLst/>
          </a:prstGeom>
          <a:noFill/>
          <a:ln w="28575">
            <a:solidFill>
              <a:schemeClr val="tx1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US"/>
          </a:p>
        </p:txBody>
      </p:sp>
      <p:graphicFrame>
        <p:nvGraphicFramePr>
          <p:cNvPr id="685066" name="Object 10"/>
          <p:cNvGraphicFramePr>
            <a:graphicFrameLocks noChangeAspect="1"/>
          </p:cNvGraphicFramePr>
          <p:nvPr/>
        </p:nvGraphicFramePr>
        <p:xfrm>
          <a:off x="5365750" y="3836988"/>
          <a:ext cx="611188" cy="52070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7541" name="Clip" r:id="rId7" imgW="1305000" imgH="1085760" progId="MS_ClipArt_Gallery.2">
                  <p:embed/>
                </p:oleObj>
              </mc:Choice>
              <mc:Fallback>
                <p:oleObj name="Clip" r:id="rId7" imgW="1305000" imgH="1085760" progId="MS_ClipArt_Gallery.2">
                  <p:embed/>
                  <p:pic>
                    <p:nvPicPr>
                      <p:cNvPr id="0" name="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5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5365750" y="3836988"/>
                        <a:ext cx="611188" cy="520700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  <a:ext uri="{91240B29-F687-4f45-9708-019B960494DF}">
                          <a14:hiddenLine xmlns:a14="http://schemas.microsoft.com/office/drawing/2010/main" w="9525">
                            <a:solidFill>
                              <a:srgbClr val="000000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rgbClr val="808080"/>
                              </a:outerShdw>
                            </a:effectLst>
                          </a14:hiddenEffects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685067" name="Object 11"/>
          <p:cNvGraphicFramePr>
            <a:graphicFrameLocks noChangeAspect="1"/>
          </p:cNvGraphicFramePr>
          <p:nvPr/>
        </p:nvGraphicFramePr>
        <p:xfrm>
          <a:off x="7297738" y="2201863"/>
          <a:ext cx="611187" cy="52070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7542" name="Clip" r:id="rId8" imgW="1305000" imgH="1085760" progId="MS_ClipArt_Gallery.2">
                  <p:embed/>
                </p:oleObj>
              </mc:Choice>
              <mc:Fallback>
                <p:oleObj name="Clip" r:id="rId8" imgW="1305000" imgH="1085760" progId="MS_ClipArt_Gallery.2">
                  <p:embed/>
                  <p:pic>
                    <p:nvPicPr>
                      <p:cNvPr id="0" name="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5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7297738" y="2201863"/>
                        <a:ext cx="611187" cy="520700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  <a:ext uri="{91240B29-F687-4f45-9708-019B960494DF}">
                          <a14:hiddenLine xmlns:a14="http://schemas.microsoft.com/office/drawing/2010/main" w="9525">
                            <a:solidFill>
                              <a:srgbClr val="000000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rgbClr val="808080"/>
                              </a:outerShdw>
                            </a:effectLst>
                          </a14:hiddenEffects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685068" name="Object 12"/>
          <p:cNvGraphicFramePr>
            <a:graphicFrameLocks noChangeAspect="1"/>
          </p:cNvGraphicFramePr>
          <p:nvPr/>
        </p:nvGraphicFramePr>
        <p:xfrm>
          <a:off x="6203950" y="1622425"/>
          <a:ext cx="611188" cy="52070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7543" name="Clip" r:id="rId9" imgW="1305000" imgH="1085760" progId="MS_ClipArt_Gallery.2">
                  <p:embed/>
                </p:oleObj>
              </mc:Choice>
              <mc:Fallback>
                <p:oleObj name="Clip" r:id="rId9" imgW="1305000" imgH="1085760" progId="MS_ClipArt_Gallery.2">
                  <p:embed/>
                  <p:pic>
                    <p:nvPicPr>
                      <p:cNvPr id="0" name="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5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6203950" y="1622425"/>
                        <a:ext cx="611188" cy="520700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  <a:ext uri="{91240B29-F687-4f45-9708-019B960494DF}">
                          <a14:hiddenLine xmlns:a14="http://schemas.microsoft.com/office/drawing/2010/main" w="9525">
                            <a:solidFill>
                              <a:srgbClr val="000000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rgbClr val="808080"/>
                              </a:outerShdw>
                            </a:effectLst>
                          </a14:hiddenEffects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sp>
        <p:nvSpPr>
          <p:cNvPr id="685069" name="Line 13"/>
          <p:cNvSpPr>
            <a:spLocks noChangeShapeType="1"/>
          </p:cNvSpPr>
          <p:nvPr/>
        </p:nvSpPr>
        <p:spPr bwMode="auto">
          <a:xfrm flipH="1" flipV="1">
            <a:off x="6529388" y="2132013"/>
            <a:ext cx="11112" cy="781050"/>
          </a:xfrm>
          <a:prstGeom prst="line">
            <a:avLst/>
          </a:prstGeom>
          <a:noFill/>
          <a:ln w="28575">
            <a:solidFill>
              <a:schemeClr val="tx1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US"/>
          </a:p>
        </p:txBody>
      </p:sp>
      <p:graphicFrame>
        <p:nvGraphicFramePr>
          <p:cNvPr id="685070" name="Object 14"/>
          <p:cNvGraphicFramePr>
            <a:graphicFrameLocks noChangeAspect="1"/>
          </p:cNvGraphicFramePr>
          <p:nvPr/>
        </p:nvGraphicFramePr>
        <p:xfrm>
          <a:off x="6523038" y="3951288"/>
          <a:ext cx="611187" cy="52070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7544" name="Clip" r:id="rId10" imgW="1305000" imgH="1085760" progId="MS_ClipArt_Gallery.2">
                  <p:embed/>
                </p:oleObj>
              </mc:Choice>
              <mc:Fallback>
                <p:oleObj name="Clip" r:id="rId10" imgW="1305000" imgH="1085760" progId="MS_ClipArt_Gallery.2">
                  <p:embed/>
                  <p:pic>
                    <p:nvPicPr>
                      <p:cNvPr id="0" name="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5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6523038" y="3951288"/>
                        <a:ext cx="611187" cy="520700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  <a:ext uri="{91240B29-F687-4f45-9708-019B960494DF}">
                          <a14:hiddenLine xmlns:a14="http://schemas.microsoft.com/office/drawing/2010/main" w="9525">
                            <a:solidFill>
                              <a:srgbClr val="000000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rgbClr val="808080"/>
                              </a:outerShdw>
                            </a:effectLst>
                          </a14:hiddenEffects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sp>
        <p:nvSpPr>
          <p:cNvPr id="685071" name="Line 15"/>
          <p:cNvSpPr>
            <a:spLocks noChangeShapeType="1"/>
          </p:cNvSpPr>
          <p:nvPr/>
        </p:nvSpPr>
        <p:spPr bwMode="auto">
          <a:xfrm flipH="1" flipV="1">
            <a:off x="6538913" y="3159125"/>
            <a:ext cx="204787" cy="808038"/>
          </a:xfrm>
          <a:prstGeom prst="line">
            <a:avLst/>
          </a:prstGeom>
          <a:noFill/>
          <a:ln w="28575">
            <a:solidFill>
              <a:schemeClr val="tx1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US"/>
          </a:p>
        </p:txBody>
      </p:sp>
      <p:sp>
        <p:nvSpPr>
          <p:cNvPr id="685072" name="Text Box 16"/>
          <p:cNvSpPr txBox="1">
            <a:spLocks noChangeArrowheads="1"/>
          </p:cNvSpPr>
          <p:nvPr/>
        </p:nvSpPr>
        <p:spPr bwMode="auto">
          <a:xfrm>
            <a:off x="6411913" y="1243013"/>
            <a:ext cx="350837" cy="36671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/>
          <a:p>
            <a:r>
              <a:rPr lang="en-US" i="0"/>
              <a:t>A</a:t>
            </a:r>
          </a:p>
        </p:txBody>
      </p:sp>
      <p:sp>
        <p:nvSpPr>
          <p:cNvPr id="685073" name="Text Box 17"/>
          <p:cNvSpPr txBox="1">
            <a:spLocks noChangeArrowheads="1"/>
          </p:cNvSpPr>
          <p:nvPr/>
        </p:nvSpPr>
        <p:spPr bwMode="auto">
          <a:xfrm>
            <a:off x="6605588" y="4502150"/>
            <a:ext cx="392112" cy="3667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/>
          <a:p>
            <a:r>
              <a:rPr lang="en-US" i="0"/>
              <a:t>A’</a:t>
            </a:r>
          </a:p>
        </p:txBody>
      </p:sp>
      <p:sp>
        <p:nvSpPr>
          <p:cNvPr id="685074" name="Text Box 18"/>
          <p:cNvSpPr txBox="1">
            <a:spLocks noChangeArrowheads="1"/>
          </p:cNvSpPr>
          <p:nvPr/>
        </p:nvSpPr>
        <p:spPr bwMode="auto">
          <a:xfrm>
            <a:off x="7827963" y="1912938"/>
            <a:ext cx="328612" cy="36671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/>
          <a:p>
            <a:r>
              <a:rPr lang="en-US" i="0"/>
              <a:t>B</a:t>
            </a:r>
          </a:p>
        </p:txBody>
      </p:sp>
      <p:sp>
        <p:nvSpPr>
          <p:cNvPr id="685075" name="Text Box 19"/>
          <p:cNvSpPr txBox="1">
            <a:spLocks noChangeArrowheads="1"/>
          </p:cNvSpPr>
          <p:nvPr/>
        </p:nvSpPr>
        <p:spPr bwMode="auto">
          <a:xfrm>
            <a:off x="5497513" y="4398963"/>
            <a:ext cx="369887" cy="36671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/>
          <a:p>
            <a:r>
              <a:rPr lang="en-US" i="0"/>
              <a:t>B’</a:t>
            </a:r>
          </a:p>
        </p:txBody>
      </p:sp>
      <p:sp>
        <p:nvSpPr>
          <p:cNvPr id="685076" name="Text Box 20"/>
          <p:cNvSpPr txBox="1">
            <a:spLocks noChangeArrowheads="1"/>
          </p:cNvSpPr>
          <p:nvPr/>
        </p:nvSpPr>
        <p:spPr bwMode="auto">
          <a:xfrm>
            <a:off x="7918450" y="3779838"/>
            <a:ext cx="322263" cy="36671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/>
          <a:p>
            <a:r>
              <a:rPr lang="en-US" i="0"/>
              <a:t>C</a:t>
            </a:r>
          </a:p>
        </p:txBody>
      </p:sp>
      <p:sp>
        <p:nvSpPr>
          <p:cNvPr id="685077" name="Text Box 21"/>
          <p:cNvSpPr txBox="1">
            <a:spLocks noChangeArrowheads="1"/>
          </p:cNvSpPr>
          <p:nvPr/>
        </p:nvSpPr>
        <p:spPr bwMode="auto">
          <a:xfrm>
            <a:off x="5006975" y="1860550"/>
            <a:ext cx="363538" cy="3667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/>
          <a:p>
            <a:r>
              <a:rPr lang="en-US" i="0"/>
              <a:t>C’</a:t>
            </a:r>
          </a:p>
        </p:txBody>
      </p:sp>
      <p:grpSp>
        <p:nvGrpSpPr>
          <p:cNvPr id="685078" name="Group 22"/>
          <p:cNvGrpSpPr>
            <a:grpSpLocks/>
          </p:cNvGrpSpPr>
          <p:nvPr/>
        </p:nvGrpSpPr>
        <p:grpSpPr bwMode="auto">
          <a:xfrm>
            <a:off x="6145213" y="2936875"/>
            <a:ext cx="720725" cy="279400"/>
            <a:chOff x="3913" y="3140"/>
            <a:chExt cx="454" cy="176"/>
          </a:xfrm>
        </p:grpSpPr>
        <p:sp>
          <p:nvSpPr>
            <p:cNvPr id="685079" name="Rectangle 23"/>
            <p:cNvSpPr>
              <a:spLocks noChangeArrowheads="1"/>
            </p:cNvSpPr>
            <p:nvPr/>
          </p:nvSpPr>
          <p:spPr bwMode="auto">
            <a:xfrm>
              <a:off x="3913" y="3228"/>
              <a:ext cx="407" cy="88"/>
            </a:xfrm>
            <a:prstGeom prst="rect">
              <a:avLst/>
            </a:prstGeom>
            <a:solidFill>
              <a:schemeClr val="hlink"/>
            </a:solidFill>
            <a:ln w="9525">
              <a:miter lim="800000"/>
              <a:headEnd/>
              <a:tailEnd/>
            </a:ln>
            <a:effectLst/>
            <a:scene3d>
              <a:camera prst="legacyObliqueTopRight"/>
              <a:lightRig rig="legacyFlat3" dir="l"/>
            </a:scene3d>
            <a:sp3d extrusionH="430200" prstMaterial="legacyMatte">
              <a:bevelT w="13500" h="13500" prst="angle"/>
              <a:bevelB w="13500" h="13500" prst="angle"/>
              <a:extrusionClr>
                <a:schemeClr val="hlink"/>
              </a:extrusionClr>
            </a:sp3d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>
              <a:flatTx/>
            </a:bodyPr>
            <a:lstStyle/>
            <a:p>
              <a:endParaRPr lang="en-US"/>
            </a:p>
          </p:txBody>
        </p:sp>
        <p:sp>
          <p:nvSpPr>
            <p:cNvPr id="685080" name="Freeform 24"/>
            <p:cNvSpPr>
              <a:spLocks/>
            </p:cNvSpPr>
            <p:nvPr/>
          </p:nvSpPr>
          <p:spPr bwMode="auto">
            <a:xfrm>
              <a:off x="3958" y="3145"/>
              <a:ext cx="409" cy="68"/>
            </a:xfrm>
            <a:custGeom>
              <a:avLst/>
              <a:gdLst>
                <a:gd name="T0" fmla="*/ 0 w 280"/>
                <a:gd name="T1" fmla="*/ 63 h 63"/>
                <a:gd name="T2" fmla="*/ 37 w 280"/>
                <a:gd name="T3" fmla="*/ 62 h 63"/>
                <a:gd name="T4" fmla="*/ 219 w 280"/>
                <a:gd name="T5" fmla="*/ 0 h 63"/>
                <a:gd name="T6" fmla="*/ 280 w 280"/>
                <a:gd name="T7" fmla="*/ 0 h 6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280" h="63">
                  <a:moveTo>
                    <a:pt x="0" y="63"/>
                  </a:moveTo>
                  <a:lnTo>
                    <a:pt x="37" y="62"/>
                  </a:lnTo>
                  <a:lnTo>
                    <a:pt x="219" y="0"/>
                  </a:lnTo>
                  <a:lnTo>
                    <a:pt x="280" y="0"/>
                  </a:lnTo>
                </a:path>
              </a:pathLst>
            </a:custGeom>
            <a:noFill/>
            <a:ln w="19050" cap="flat" cmpd="sng">
              <a:solidFill>
                <a:schemeClr val="tx1"/>
              </a:solidFill>
              <a:prstDash val="solid"/>
              <a:round/>
              <a:headEnd/>
              <a:tailEnd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/>
            <a:lstStyle/>
            <a:p>
              <a:endParaRPr lang="en-US"/>
            </a:p>
          </p:txBody>
        </p:sp>
        <p:sp>
          <p:nvSpPr>
            <p:cNvPr id="685081" name="Freeform 25"/>
            <p:cNvSpPr>
              <a:spLocks/>
            </p:cNvSpPr>
            <p:nvPr/>
          </p:nvSpPr>
          <p:spPr bwMode="auto">
            <a:xfrm>
              <a:off x="4044" y="3140"/>
              <a:ext cx="251" cy="75"/>
            </a:xfrm>
            <a:custGeom>
              <a:avLst/>
              <a:gdLst>
                <a:gd name="T0" fmla="*/ 0 w 148"/>
                <a:gd name="T1" fmla="*/ 0 h 74"/>
                <a:gd name="T2" fmla="*/ 40 w 148"/>
                <a:gd name="T3" fmla="*/ 0 h 74"/>
                <a:gd name="T4" fmla="*/ 102 w 148"/>
                <a:gd name="T5" fmla="*/ 74 h 74"/>
                <a:gd name="T6" fmla="*/ 148 w 148"/>
                <a:gd name="T7" fmla="*/ 74 h 7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148" h="74">
                  <a:moveTo>
                    <a:pt x="0" y="0"/>
                  </a:moveTo>
                  <a:lnTo>
                    <a:pt x="40" y="0"/>
                  </a:lnTo>
                  <a:lnTo>
                    <a:pt x="102" y="74"/>
                  </a:lnTo>
                  <a:lnTo>
                    <a:pt x="148" y="74"/>
                  </a:lnTo>
                </a:path>
              </a:pathLst>
            </a:custGeom>
            <a:noFill/>
            <a:ln w="19050" cap="flat" cmpd="sng">
              <a:solidFill>
                <a:schemeClr val="tx1"/>
              </a:solidFill>
              <a:prstDash val="solid"/>
              <a:round/>
              <a:headEnd/>
              <a:tailEnd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/>
            <a:lstStyle/>
            <a:p>
              <a:endParaRPr lang="en-US"/>
            </a:p>
          </p:txBody>
        </p:sp>
      </p:grpSp>
      <p:sp>
        <p:nvSpPr>
          <p:cNvPr id="685082" name="Text Box 26"/>
          <p:cNvSpPr txBox="1">
            <a:spLocks noChangeArrowheads="1"/>
          </p:cNvSpPr>
          <p:nvPr/>
        </p:nvSpPr>
        <p:spPr bwMode="auto">
          <a:xfrm>
            <a:off x="6286500" y="2606675"/>
            <a:ext cx="287338" cy="3667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/>
          <a:p>
            <a:r>
              <a:rPr lang="en-US" i="0">
                <a:solidFill>
                  <a:srgbClr val="FF0000"/>
                </a:solidFill>
              </a:rPr>
              <a:t>1</a:t>
            </a:r>
          </a:p>
        </p:txBody>
      </p:sp>
      <p:sp>
        <p:nvSpPr>
          <p:cNvPr id="685083" name="Text Box 27"/>
          <p:cNvSpPr txBox="1">
            <a:spLocks noChangeArrowheads="1"/>
          </p:cNvSpPr>
          <p:nvPr/>
        </p:nvSpPr>
        <p:spPr bwMode="auto">
          <a:xfrm>
            <a:off x="6619875" y="2632075"/>
            <a:ext cx="323850" cy="3667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/>
          <a:p>
            <a:r>
              <a:rPr lang="en-US" i="0">
                <a:solidFill>
                  <a:srgbClr val="FF0000"/>
                </a:solidFill>
              </a:rPr>
              <a:t>2</a:t>
            </a:r>
          </a:p>
        </p:txBody>
      </p:sp>
      <p:sp>
        <p:nvSpPr>
          <p:cNvPr id="685084" name="Text Box 28"/>
          <p:cNvSpPr txBox="1">
            <a:spLocks noChangeArrowheads="1"/>
          </p:cNvSpPr>
          <p:nvPr/>
        </p:nvSpPr>
        <p:spPr bwMode="auto">
          <a:xfrm>
            <a:off x="6897688" y="2784475"/>
            <a:ext cx="323850" cy="3667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/>
          <a:p>
            <a:r>
              <a:rPr lang="en-US" i="0">
                <a:solidFill>
                  <a:srgbClr val="FF0000"/>
                </a:solidFill>
              </a:rPr>
              <a:t>3</a:t>
            </a:r>
          </a:p>
        </p:txBody>
      </p:sp>
      <p:sp>
        <p:nvSpPr>
          <p:cNvPr id="685085" name="Text Box 29"/>
          <p:cNvSpPr txBox="1">
            <a:spLocks noChangeArrowheads="1"/>
          </p:cNvSpPr>
          <p:nvPr/>
        </p:nvSpPr>
        <p:spPr bwMode="auto">
          <a:xfrm>
            <a:off x="6581775" y="3165475"/>
            <a:ext cx="323850" cy="3667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/>
          <a:p>
            <a:r>
              <a:rPr lang="en-US" i="0">
                <a:solidFill>
                  <a:srgbClr val="FF0000"/>
                </a:solidFill>
              </a:rPr>
              <a:t>4</a:t>
            </a:r>
          </a:p>
        </p:txBody>
      </p:sp>
      <p:sp>
        <p:nvSpPr>
          <p:cNvPr id="685086" name="Text Box 30"/>
          <p:cNvSpPr txBox="1">
            <a:spLocks noChangeArrowheads="1"/>
          </p:cNvSpPr>
          <p:nvPr/>
        </p:nvSpPr>
        <p:spPr bwMode="auto">
          <a:xfrm>
            <a:off x="6151563" y="3227388"/>
            <a:ext cx="323850" cy="36671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/>
          <a:p>
            <a:r>
              <a:rPr lang="en-US" i="0">
                <a:solidFill>
                  <a:srgbClr val="FF0000"/>
                </a:solidFill>
              </a:rPr>
              <a:t>5</a:t>
            </a:r>
          </a:p>
        </p:txBody>
      </p:sp>
      <p:sp>
        <p:nvSpPr>
          <p:cNvPr id="685087" name="Text Box 31"/>
          <p:cNvSpPr txBox="1">
            <a:spLocks noChangeArrowheads="1"/>
          </p:cNvSpPr>
          <p:nvPr/>
        </p:nvSpPr>
        <p:spPr bwMode="auto">
          <a:xfrm>
            <a:off x="5892800" y="2830513"/>
            <a:ext cx="323850" cy="36671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/>
          <a:p>
            <a:r>
              <a:rPr lang="en-US" i="0">
                <a:solidFill>
                  <a:srgbClr val="FF0000"/>
                </a:solidFill>
              </a:rPr>
              <a:t>6</a:t>
            </a:r>
          </a:p>
        </p:txBody>
      </p:sp>
      <p:grpSp>
        <p:nvGrpSpPr>
          <p:cNvPr id="685088" name="Group 32"/>
          <p:cNvGrpSpPr>
            <a:grpSpLocks/>
          </p:cNvGrpSpPr>
          <p:nvPr/>
        </p:nvGrpSpPr>
        <p:grpSpPr bwMode="auto">
          <a:xfrm>
            <a:off x="6778625" y="1223963"/>
            <a:ext cx="1428750" cy="366712"/>
            <a:chOff x="1750" y="3514"/>
            <a:chExt cx="900" cy="231"/>
          </a:xfrm>
        </p:grpSpPr>
        <p:sp>
          <p:nvSpPr>
            <p:cNvPr id="685089" name="Rectangle 33"/>
            <p:cNvSpPr>
              <a:spLocks noChangeArrowheads="1"/>
            </p:cNvSpPr>
            <p:nvPr/>
          </p:nvSpPr>
          <p:spPr bwMode="auto">
            <a:xfrm>
              <a:off x="1771" y="3542"/>
              <a:ext cx="879" cy="166"/>
            </a:xfrm>
            <a:prstGeom prst="rect">
              <a:avLst/>
            </a:prstGeom>
            <a:solidFill>
              <a:schemeClr val="accent2"/>
            </a:solidFill>
            <a:ln w="9525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US"/>
            </a:p>
          </p:txBody>
        </p:sp>
        <p:sp>
          <p:nvSpPr>
            <p:cNvPr id="685090" name="Text Box 34"/>
            <p:cNvSpPr txBox="1">
              <a:spLocks noChangeArrowheads="1"/>
            </p:cNvSpPr>
            <p:nvPr/>
          </p:nvSpPr>
          <p:spPr bwMode="auto">
            <a:xfrm>
              <a:off x="1750" y="3514"/>
              <a:ext cx="395" cy="231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>
              <a:spAutoFit/>
            </a:bodyPr>
            <a:lstStyle/>
            <a:p>
              <a:r>
                <a:rPr lang="en-US" i="0">
                  <a:solidFill>
                    <a:schemeClr val="bg1"/>
                  </a:solidFill>
                </a:rPr>
                <a:t>A A’</a:t>
              </a:r>
            </a:p>
          </p:txBody>
        </p:sp>
        <p:sp>
          <p:nvSpPr>
            <p:cNvPr id="685091" name="Line 35"/>
            <p:cNvSpPr>
              <a:spLocks noChangeShapeType="1"/>
            </p:cNvSpPr>
            <p:nvPr/>
          </p:nvSpPr>
          <p:spPr bwMode="auto">
            <a:xfrm>
              <a:off x="1936" y="3535"/>
              <a:ext cx="0" cy="166"/>
            </a:xfrm>
            <a:prstGeom prst="line">
              <a:avLst/>
            </a:prstGeom>
            <a:noFill/>
            <a:ln w="9525">
              <a:solidFill>
                <a:schemeClr val="tx1"/>
              </a:solidFill>
              <a:round/>
              <a:headEnd/>
              <a:tailEnd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/>
            <a:lstStyle/>
            <a:p>
              <a:endParaRPr lang="en-US"/>
            </a:p>
          </p:txBody>
        </p:sp>
        <p:sp>
          <p:nvSpPr>
            <p:cNvPr id="685092" name="Line 36"/>
            <p:cNvSpPr>
              <a:spLocks noChangeShapeType="1"/>
            </p:cNvSpPr>
            <p:nvPr/>
          </p:nvSpPr>
          <p:spPr bwMode="auto">
            <a:xfrm>
              <a:off x="2116" y="3540"/>
              <a:ext cx="0" cy="166"/>
            </a:xfrm>
            <a:prstGeom prst="line">
              <a:avLst/>
            </a:prstGeom>
            <a:noFill/>
            <a:ln w="9525">
              <a:solidFill>
                <a:schemeClr val="tx1"/>
              </a:solidFill>
              <a:round/>
              <a:headEnd/>
              <a:tailEnd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/>
            <a:lstStyle/>
            <a:p>
              <a:endParaRPr lang="en-US"/>
            </a:p>
          </p:txBody>
        </p:sp>
      </p:grpSp>
      <p:grpSp>
        <p:nvGrpSpPr>
          <p:cNvPr id="685093" name="Group 37"/>
          <p:cNvGrpSpPr>
            <a:grpSpLocks/>
          </p:cNvGrpSpPr>
          <p:nvPr/>
        </p:nvGrpSpPr>
        <p:grpSpPr bwMode="auto">
          <a:xfrm>
            <a:off x="6994525" y="525463"/>
            <a:ext cx="1498600" cy="714375"/>
            <a:chOff x="4406" y="331"/>
            <a:chExt cx="944" cy="450"/>
          </a:xfrm>
        </p:grpSpPr>
        <p:sp>
          <p:nvSpPr>
            <p:cNvPr id="685094" name="Line 38"/>
            <p:cNvSpPr>
              <a:spLocks noChangeShapeType="1"/>
            </p:cNvSpPr>
            <p:nvPr/>
          </p:nvSpPr>
          <p:spPr bwMode="auto">
            <a:xfrm flipV="1">
              <a:off x="4406" y="439"/>
              <a:ext cx="252" cy="339"/>
            </a:xfrm>
            <a:prstGeom prst="line">
              <a:avLst/>
            </a:prstGeom>
            <a:noFill/>
            <a:ln w="9525">
              <a:solidFill>
                <a:schemeClr val="tx1"/>
              </a:solidFill>
              <a:round/>
              <a:headEnd type="triangle" w="med" len="med"/>
              <a:tailEnd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/>
            <a:lstStyle/>
            <a:p>
              <a:endParaRPr lang="en-US"/>
            </a:p>
          </p:txBody>
        </p:sp>
        <p:sp>
          <p:nvSpPr>
            <p:cNvPr id="685095" name="Line 39"/>
            <p:cNvSpPr>
              <a:spLocks noChangeShapeType="1"/>
            </p:cNvSpPr>
            <p:nvPr/>
          </p:nvSpPr>
          <p:spPr bwMode="auto">
            <a:xfrm flipV="1">
              <a:off x="4524" y="594"/>
              <a:ext cx="137" cy="187"/>
            </a:xfrm>
            <a:prstGeom prst="line">
              <a:avLst/>
            </a:prstGeom>
            <a:noFill/>
            <a:ln w="9525">
              <a:solidFill>
                <a:schemeClr val="tx1"/>
              </a:solidFill>
              <a:round/>
              <a:headEnd type="triangle" w="med" len="med"/>
              <a:tailEnd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/>
            <a:lstStyle/>
            <a:p>
              <a:endParaRPr lang="en-US"/>
            </a:p>
          </p:txBody>
        </p:sp>
        <p:sp>
          <p:nvSpPr>
            <p:cNvPr id="685096" name="Text Box 40"/>
            <p:cNvSpPr txBox="1">
              <a:spLocks noChangeArrowheads="1"/>
            </p:cNvSpPr>
            <p:nvPr/>
          </p:nvSpPr>
          <p:spPr bwMode="auto">
            <a:xfrm>
              <a:off x="4643" y="331"/>
              <a:ext cx="707" cy="212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>
              <a:spAutoFit/>
            </a:bodyPr>
            <a:lstStyle/>
            <a:p>
              <a:r>
                <a:rPr lang="en-US" sz="1600" i="0"/>
                <a:t>Source: A</a:t>
              </a:r>
            </a:p>
          </p:txBody>
        </p:sp>
        <p:sp>
          <p:nvSpPr>
            <p:cNvPr id="685097" name="Text Box 41"/>
            <p:cNvSpPr txBox="1">
              <a:spLocks noChangeArrowheads="1"/>
            </p:cNvSpPr>
            <p:nvPr/>
          </p:nvSpPr>
          <p:spPr bwMode="auto">
            <a:xfrm>
              <a:off x="4660" y="492"/>
              <a:ext cx="593" cy="212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>
              <a:spAutoFit/>
            </a:bodyPr>
            <a:lstStyle/>
            <a:p>
              <a:r>
                <a:rPr lang="en-US" sz="1600" i="0"/>
                <a:t>Dest: A’</a:t>
              </a:r>
            </a:p>
          </p:txBody>
        </p:sp>
      </p:grpSp>
      <p:grpSp>
        <p:nvGrpSpPr>
          <p:cNvPr id="685098" name="Group 42"/>
          <p:cNvGrpSpPr>
            <a:grpSpLocks/>
          </p:cNvGrpSpPr>
          <p:nvPr/>
        </p:nvGrpSpPr>
        <p:grpSpPr bwMode="auto">
          <a:xfrm>
            <a:off x="3336926" y="4937125"/>
            <a:ext cx="3017838" cy="1444625"/>
            <a:chOff x="3441" y="3154"/>
            <a:chExt cx="1901" cy="910"/>
          </a:xfrm>
        </p:grpSpPr>
        <p:sp>
          <p:nvSpPr>
            <p:cNvPr id="685099" name="Rectangle 43"/>
            <p:cNvSpPr>
              <a:spLocks noChangeArrowheads="1"/>
            </p:cNvSpPr>
            <p:nvPr/>
          </p:nvSpPr>
          <p:spPr bwMode="auto">
            <a:xfrm>
              <a:off x="3449" y="3154"/>
              <a:ext cx="1893" cy="907"/>
            </a:xfrm>
            <a:prstGeom prst="rect">
              <a:avLst/>
            </a:prstGeom>
            <a:solidFill>
              <a:schemeClr val="bg1"/>
            </a:solidFill>
            <a:ln w="9525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US"/>
            </a:p>
          </p:txBody>
        </p:sp>
        <p:sp>
          <p:nvSpPr>
            <p:cNvPr id="685100" name="Text Box 44"/>
            <p:cNvSpPr txBox="1">
              <a:spLocks noChangeArrowheads="1"/>
            </p:cNvSpPr>
            <p:nvPr/>
          </p:nvSpPr>
          <p:spPr bwMode="auto">
            <a:xfrm>
              <a:off x="3441" y="3175"/>
              <a:ext cx="1869" cy="233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>
              <a:spAutoFit/>
            </a:bodyPr>
            <a:lstStyle/>
            <a:p>
              <a:r>
                <a:rPr lang="en-US" i="0" dirty="0"/>
                <a:t>MAC </a:t>
              </a:r>
              <a:r>
                <a:rPr lang="en-US" i="0" dirty="0" err="1"/>
                <a:t>addr</a:t>
              </a:r>
              <a:r>
                <a:rPr lang="en-US" i="0" dirty="0"/>
                <a:t> </a:t>
              </a:r>
              <a:r>
                <a:rPr lang="en-US" i="0" dirty="0" smtClean="0"/>
                <a:t>     </a:t>
              </a:r>
              <a:r>
                <a:rPr lang="en-US" i="0" dirty="0"/>
                <a:t>interface   </a:t>
              </a:r>
              <a:r>
                <a:rPr lang="en-US" i="0" dirty="0" smtClean="0"/>
                <a:t>    TTL</a:t>
              </a:r>
              <a:endParaRPr lang="en-US" i="0" dirty="0"/>
            </a:p>
          </p:txBody>
        </p:sp>
        <p:sp>
          <p:nvSpPr>
            <p:cNvPr id="685101" name="Line 45"/>
            <p:cNvSpPr>
              <a:spLocks noChangeShapeType="1"/>
            </p:cNvSpPr>
            <p:nvPr/>
          </p:nvSpPr>
          <p:spPr bwMode="auto">
            <a:xfrm>
              <a:off x="4226" y="3154"/>
              <a:ext cx="0" cy="907"/>
            </a:xfrm>
            <a:prstGeom prst="line">
              <a:avLst/>
            </a:prstGeom>
            <a:noFill/>
            <a:ln w="9525">
              <a:solidFill>
                <a:schemeClr val="tx1"/>
              </a:solidFill>
              <a:round/>
              <a:headEnd/>
              <a:tailEnd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/>
            <a:lstStyle/>
            <a:p>
              <a:endParaRPr lang="en-US"/>
            </a:p>
          </p:txBody>
        </p:sp>
        <p:sp>
          <p:nvSpPr>
            <p:cNvPr id="685102" name="Line 46"/>
            <p:cNvSpPr>
              <a:spLocks noChangeShapeType="1"/>
            </p:cNvSpPr>
            <p:nvPr/>
          </p:nvSpPr>
          <p:spPr bwMode="auto">
            <a:xfrm>
              <a:off x="4963" y="3157"/>
              <a:ext cx="0" cy="907"/>
            </a:xfrm>
            <a:prstGeom prst="line">
              <a:avLst/>
            </a:prstGeom>
            <a:noFill/>
            <a:ln w="9525">
              <a:solidFill>
                <a:schemeClr val="tx1"/>
              </a:solidFill>
              <a:round/>
              <a:headEnd/>
              <a:tailEnd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/>
            <a:lstStyle/>
            <a:p>
              <a:endParaRPr lang="en-US"/>
            </a:p>
          </p:txBody>
        </p:sp>
        <p:sp>
          <p:nvSpPr>
            <p:cNvPr id="685103" name="Line 47"/>
            <p:cNvSpPr>
              <a:spLocks noChangeShapeType="1"/>
            </p:cNvSpPr>
            <p:nvPr/>
          </p:nvSpPr>
          <p:spPr bwMode="auto">
            <a:xfrm>
              <a:off x="3452" y="3397"/>
              <a:ext cx="1886" cy="0"/>
            </a:xfrm>
            <a:prstGeom prst="line">
              <a:avLst/>
            </a:prstGeom>
            <a:noFill/>
            <a:ln w="9525">
              <a:solidFill>
                <a:schemeClr val="tx1"/>
              </a:solidFill>
              <a:round/>
              <a:headEnd/>
              <a:tailEnd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/>
            <a:lstStyle/>
            <a:p>
              <a:endParaRPr lang="en-US"/>
            </a:p>
          </p:txBody>
        </p:sp>
      </p:grpSp>
      <p:sp>
        <p:nvSpPr>
          <p:cNvPr id="685104" name="Text Box 48"/>
          <p:cNvSpPr txBox="1">
            <a:spLocks noChangeArrowheads="1"/>
          </p:cNvSpPr>
          <p:nvPr/>
        </p:nvSpPr>
        <p:spPr bwMode="auto">
          <a:xfrm>
            <a:off x="6400800" y="5326063"/>
            <a:ext cx="1851025" cy="6413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/>
          <a:p>
            <a:pPr algn="ctr"/>
            <a:r>
              <a:rPr lang="en-US"/>
              <a:t>Switch table </a:t>
            </a:r>
          </a:p>
          <a:p>
            <a:pPr algn="ctr"/>
            <a:r>
              <a:rPr lang="en-US"/>
              <a:t>(initially empty)</a:t>
            </a:r>
          </a:p>
        </p:txBody>
      </p:sp>
      <p:grpSp>
        <p:nvGrpSpPr>
          <p:cNvPr id="685105" name="Group 49"/>
          <p:cNvGrpSpPr>
            <a:grpSpLocks/>
          </p:cNvGrpSpPr>
          <p:nvPr/>
        </p:nvGrpSpPr>
        <p:grpSpPr bwMode="auto">
          <a:xfrm>
            <a:off x="3771900" y="5370513"/>
            <a:ext cx="2493963" cy="374650"/>
            <a:chOff x="2376" y="3383"/>
            <a:chExt cx="1571" cy="236"/>
          </a:xfrm>
        </p:grpSpPr>
        <p:sp>
          <p:nvSpPr>
            <p:cNvPr id="685106" name="Text Box 50"/>
            <p:cNvSpPr txBox="1">
              <a:spLocks noChangeArrowheads="1"/>
            </p:cNvSpPr>
            <p:nvPr/>
          </p:nvSpPr>
          <p:spPr bwMode="auto">
            <a:xfrm>
              <a:off x="2376" y="3388"/>
              <a:ext cx="221" cy="231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>
              <a:spAutoFit/>
            </a:bodyPr>
            <a:lstStyle/>
            <a:p>
              <a:r>
                <a:rPr lang="en-US"/>
                <a:t>A</a:t>
              </a:r>
            </a:p>
          </p:txBody>
        </p:sp>
        <p:sp>
          <p:nvSpPr>
            <p:cNvPr id="685107" name="Text Box 51"/>
            <p:cNvSpPr txBox="1">
              <a:spLocks noChangeArrowheads="1"/>
            </p:cNvSpPr>
            <p:nvPr/>
          </p:nvSpPr>
          <p:spPr bwMode="auto">
            <a:xfrm>
              <a:off x="3133" y="3387"/>
              <a:ext cx="181" cy="231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>
              <a:spAutoFit/>
            </a:bodyPr>
            <a:lstStyle/>
            <a:p>
              <a:r>
                <a:rPr lang="en-US"/>
                <a:t>1</a:t>
              </a:r>
            </a:p>
          </p:txBody>
        </p:sp>
        <p:sp>
          <p:nvSpPr>
            <p:cNvPr id="685108" name="Text Box 52"/>
            <p:cNvSpPr txBox="1">
              <a:spLocks noChangeArrowheads="1"/>
            </p:cNvSpPr>
            <p:nvPr/>
          </p:nvSpPr>
          <p:spPr bwMode="auto">
            <a:xfrm>
              <a:off x="3655" y="3383"/>
              <a:ext cx="292" cy="231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>
              <a:spAutoFit/>
            </a:bodyPr>
            <a:lstStyle/>
            <a:p>
              <a:r>
                <a:rPr lang="en-US"/>
                <a:t>60</a:t>
              </a:r>
            </a:p>
          </p:txBody>
        </p:sp>
      </p:grpSp>
      <p:grpSp>
        <p:nvGrpSpPr>
          <p:cNvPr id="685115" name="Group 59"/>
          <p:cNvGrpSpPr>
            <a:grpSpLocks/>
          </p:cNvGrpSpPr>
          <p:nvPr/>
        </p:nvGrpSpPr>
        <p:grpSpPr bwMode="auto">
          <a:xfrm>
            <a:off x="5799138" y="2881313"/>
            <a:ext cx="1428750" cy="366712"/>
            <a:chOff x="1750" y="3514"/>
            <a:chExt cx="900" cy="231"/>
          </a:xfrm>
        </p:grpSpPr>
        <p:sp>
          <p:nvSpPr>
            <p:cNvPr id="685116" name="Rectangle 60"/>
            <p:cNvSpPr>
              <a:spLocks noChangeArrowheads="1"/>
            </p:cNvSpPr>
            <p:nvPr/>
          </p:nvSpPr>
          <p:spPr bwMode="auto">
            <a:xfrm>
              <a:off x="1771" y="3542"/>
              <a:ext cx="879" cy="166"/>
            </a:xfrm>
            <a:prstGeom prst="rect">
              <a:avLst/>
            </a:prstGeom>
            <a:solidFill>
              <a:schemeClr val="accent2"/>
            </a:solidFill>
            <a:ln w="9525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US"/>
            </a:p>
          </p:txBody>
        </p:sp>
        <p:sp>
          <p:nvSpPr>
            <p:cNvPr id="685117" name="Text Box 61"/>
            <p:cNvSpPr txBox="1">
              <a:spLocks noChangeArrowheads="1"/>
            </p:cNvSpPr>
            <p:nvPr/>
          </p:nvSpPr>
          <p:spPr bwMode="auto">
            <a:xfrm>
              <a:off x="1750" y="3514"/>
              <a:ext cx="395" cy="231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>
              <a:spAutoFit/>
            </a:bodyPr>
            <a:lstStyle/>
            <a:p>
              <a:r>
                <a:rPr lang="en-US" i="0">
                  <a:solidFill>
                    <a:schemeClr val="bg1"/>
                  </a:solidFill>
                </a:rPr>
                <a:t>A A’</a:t>
              </a:r>
            </a:p>
          </p:txBody>
        </p:sp>
        <p:sp>
          <p:nvSpPr>
            <p:cNvPr id="685118" name="Line 62"/>
            <p:cNvSpPr>
              <a:spLocks noChangeShapeType="1"/>
            </p:cNvSpPr>
            <p:nvPr/>
          </p:nvSpPr>
          <p:spPr bwMode="auto">
            <a:xfrm>
              <a:off x="1936" y="3535"/>
              <a:ext cx="0" cy="166"/>
            </a:xfrm>
            <a:prstGeom prst="line">
              <a:avLst/>
            </a:prstGeom>
            <a:noFill/>
            <a:ln w="9525">
              <a:solidFill>
                <a:schemeClr val="tx1"/>
              </a:solidFill>
              <a:round/>
              <a:headEnd/>
              <a:tailEnd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/>
            <a:lstStyle/>
            <a:p>
              <a:endParaRPr lang="en-US"/>
            </a:p>
          </p:txBody>
        </p:sp>
        <p:sp>
          <p:nvSpPr>
            <p:cNvPr id="685119" name="Line 63"/>
            <p:cNvSpPr>
              <a:spLocks noChangeShapeType="1"/>
            </p:cNvSpPr>
            <p:nvPr/>
          </p:nvSpPr>
          <p:spPr bwMode="auto">
            <a:xfrm>
              <a:off x="2116" y="3540"/>
              <a:ext cx="0" cy="166"/>
            </a:xfrm>
            <a:prstGeom prst="line">
              <a:avLst/>
            </a:prstGeom>
            <a:noFill/>
            <a:ln w="9525">
              <a:solidFill>
                <a:schemeClr val="tx1"/>
              </a:solidFill>
              <a:round/>
              <a:headEnd/>
              <a:tailEnd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/>
            <a:lstStyle/>
            <a:p>
              <a:endParaRPr lang="en-US"/>
            </a:p>
          </p:txBody>
        </p:sp>
      </p:grpSp>
      <p:grpSp>
        <p:nvGrpSpPr>
          <p:cNvPr id="685120" name="Group 64"/>
          <p:cNvGrpSpPr>
            <a:grpSpLocks/>
          </p:cNvGrpSpPr>
          <p:nvPr/>
        </p:nvGrpSpPr>
        <p:grpSpPr bwMode="auto">
          <a:xfrm>
            <a:off x="5799138" y="2879725"/>
            <a:ext cx="1428750" cy="366713"/>
            <a:chOff x="1750" y="3514"/>
            <a:chExt cx="900" cy="231"/>
          </a:xfrm>
        </p:grpSpPr>
        <p:sp>
          <p:nvSpPr>
            <p:cNvPr id="685121" name="Rectangle 65"/>
            <p:cNvSpPr>
              <a:spLocks noChangeArrowheads="1"/>
            </p:cNvSpPr>
            <p:nvPr/>
          </p:nvSpPr>
          <p:spPr bwMode="auto">
            <a:xfrm>
              <a:off x="1771" y="3542"/>
              <a:ext cx="879" cy="166"/>
            </a:xfrm>
            <a:prstGeom prst="rect">
              <a:avLst/>
            </a:prstGeom>
            <a:solidFill>
              <a:schemeClr val="accent2"/>
            </a:solidFill>
            <a:ln w="9525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US"/>
            </a:p>
          </p:txBody>
        </p:sp>
        <p:sp>
          <p:nvSpPr>
            <p:cNvPr id="685122" name="Text Box 66"/>
            <p:cNvSpPr txBox="1">
              <a:spLocks noChangeArrowheads="1"/>
            </p:cNvSpPr>
            <p:nvPr/>
          </p:nvSpPr>
          <p:spPr bwMode="auto">
            <a:xfrm>
              <a:off x="1750" y="3514"/>
              <a:ext cx="395" cy="231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>
              <a:spAutoFit/>
            </a:bodyPr>
            <a:lstStyle/>
            <a:p>
              <a:r>
                <a:rPr lang="en-US" i="0">
                  <a:solidFill>
                    <a:schemeClr val="bg1"/>
                  </a:solidFill>
                </a:rPr>
                <a:t>A A’</a:t>
              </a:r>
            </a:p>
          </p:txBody>
        </p:sp>
        <p:sp>
          <p:nvSpPr>
            <p:cNvPr id="685123" name="Line 67"/>
            <p:cNvSpPr>
              <a:spLocks noChangeShapeType="1"/>
            </p:cNvSpPr>
            <p:nvPr/>
          </p:nvSpPr>
          <p:spPr bwMode="auto">
            <a:xfrm>
              <a:off x="1936" y="3535"/>
              <a:ext cx="0" cy="166"/>
            </a:xfrm>
            <a:prstGeom prst="line">
              <a:avLst/>
            </a:prstGeom>
            <a:noFill/>
            <a:ln w="9525">
              <a:solidFill>
                <a:schemeClr val="tx1"/>
              </a:solidFill>
              <a:round/>
              <a:headEnd/>
              <a:tailEnd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/>
            <a:lstStyle/>
            <a:p>
              <a:endParaRPr lang="en-US"/>
            </a:p>
          </p:txBody>
        </p:sp>
        <p:sp>
          <p:nvSpPr>
            <p:cNvPr id="685124" name="Line 68"/>
            <p:cNvSpPr>
              <a:spLocks noChangeShapeType="1"/>
            </p:cNvSpPr>
            <p:nvPr/>
          </p:nvSpPr>
          <p:spPr bwMode="auto">
            <a:xfrm>
              <a:off x="2116" y="3540"/>
              <a:ext cx="0" cy="166"/>
            </a:xfrm>
            <a:prstGeom prst="line">
              <a:avLst/>
            </a:prstGeom>
            <a:noFill/>
            <a:ln w="9525">
              <a:solidFill>
                <a:schemeClr val="tx1"/>
              </a:solidFill>
              <a:round/>
              <a:headEnd/>
              <a:tailEnd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/>
            <a:lstStyle/>
            <a:p>
              <a:endParaRPr lang="en-US"/>
            </a:p>
          </p:txBody>
        </p:sp>
      </p:grpSp>
      <p:grpSp>
        <p:nvGrpSpPr>
          <p:cNvPr id="685125" name="Group 69"/>
          <p:cNvGrpSpPr>
            <a:grpSpLocks/>
          </p:cNvGrpSpPr>
          <p:nvPr/>
        </p:nvGrpSpPr>
        <p:grpSpPr bwMode="auto">
          <a:xfrm>
            <a:off x="5799138" y="2882900"/>
            <a:ext cx="1428750" cy="366713"/>
            <a:chOff x="1750" y="3514"/>
            <a:chExt cx="900" cy="231"/>
          </a:xfrm>
        </p:grpSpPr>
        <p:sp>
          <p:nvSpPr>
            <p:cNvPr id="685126" name="Rectangle 70"/>
            <p:cNvSpPr>
              <a:spLocks noChangeArrowheads="1"/>
            </p:cNvSpPr>
            <p:nvPr/>
          </p:nvSpPr>
          <p:spPr bwMode="auto">
            <a:xfrm>
              <a:off x="1771" y="3542"/>
              <a:ext cx="879" cy="166"/>
            </a:xfrm>
            <a:prstGeom prst="rect">
              <a:avLst/>
            </a:prstGeom>
            <a:solidFill>
              <a:schemeClr val="accent2"/>
            </a:solidFill>
            <a:ln w="9525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US"/>
            </a:p>
          </p:txBody>
        </p:sp>
        <p:sp>
          <p:nvSpPr>
            <p:cNvPr id="685127" name="Text Box 71"/>
            <p:cNvSpPr txBox="1">
              <a:spLocks noChangeArrowheads="1"/>
            </p:cNvSpPr>
            <p:nvPr/>
          </p:nvSpPr>
          <p:spPr bwMode="auto">
            <a:xfrm>
              <a:off x="1750" y="3514"/>
              <a:ext cx="395" cy="231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>
              <a:spAutoFit/>
            </a:bodyPr>
            <a:lstStyle/>
            <a:p>
              <a:r>
                <a:rPr lang="en-US" i="0">
                  <a:solidFill>
                    <a:schemeClr val="bg1"/>
                  </a:solidFill>
                </a:rPr>
                <a:t>A A’</a:t>
              </a:r>
            </a:p>
          </p:txBody>
        </p:sp>
        <p:sp>
          <p:nvSpPr>
            <p:cNvPr id="685128" name="Line 72"/>
            <p:cNvSpPr>
              <a:spLocks noChangeShapeType="1"/>
            </p:cNvSpPr>
            <p:nvPr/>
          </p:nvSpPr>
          <p:spPr bwMode="auto">
            <a:xfrm>
              <a:off x="1936" y="3535"/>
              <a:ext cx="0" cy="166"/>
            </a:xfrm>
            <a:prstGeom prst="line">
              <a:avLst/>
            </a:prstGeom>
            <a:noFill/>
            <a:ln w="9525">
              <a:solidFill>
                <a:schemeClr val="tx1"/>
              </a:solidFill>
              <a:round/>
              <a:headEnd/>
              <a:tailEnd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/>
            <a:lstStyle/>
            <a:p>
              <a:endParaRPr lang="en-US"/>
            </a:p>
          </p:txBody>
        </p:sp>
        <p:sp>
          <p:nvSpPr>
            <p:cNvPr id="685129" name="Line 73"/>
            <p:cNvSpPr>
              <a:spLocks noChangeShapeType="1"/>
            </p:cNvSpPr>
            <p:nvPr/>
          </p:nvSpPr>
          <p:spPr bwMode="auto">
            <a:xfrm>
              <a:off x="2116" y="3540"/>
              <a:ext cx="0" cy="166"/>
            </a:xfrm>
            <a:prstGeom prst="line">
              <a:avLst/>
            </a:prstGeom>
            <a:noFill/>
            <a:ln w="9525">
              <a:solidFill>
                <a:schemeClr val="tx1"/>
              </a:solidFill>
              <a:round/>
              <a:headEnd/>
              <a:tailEnd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/>
            <a:lstStyle/>
            <a:p>
              <a:endParaRPr lang="en-US"/>
            </a:p>
          </p:txBody>
        </p:sp>
      </p:grpSp>
      <p:grpSp>
        <p:nvGrpSpPr>
          <p:cNvPr id="685130" name="Group 74"/>
          <p:cNvGrpSpPr>
            <a:grpSpLocks/>
          </p:cNvGrpSpPr>
          <p:nvPr/>
        </p:nvGrpSpPr>
        <p:grpSpPr bwMode="auto">
          <a:xfrm>
            <a:off x="5799138" y="2882900"/>
            <a:ext cx="1428750" cy="366713"/>
            <a:chOff x="1750" y="3514"/>
            <a:chExt cx="900" cy="231"/>
          </a:xfrm>
        </p:grpSpPr>
        <p:sp>
          <p:nvSpPr>
            <p:cNvPr id="685131" name="Rectangle 75"/>
            <p:cNvSpPr>
              <a:spLocks noChangeArrowheads="1"/>
            </p:cNvSpPr>
            <p:nvPr/>
          </p:nvSpPr>
          <p:spPr bwMode="auto">
            <a:xfrm>
              <a:off x="1771" y="3542"/>
              <a:ext cx="879" cy="166"/>
            </a:xfrm>
            <a:prstGeom prst="rect">
              <a:avLst/>
            </a:prstGeom>
            <a:solidFill>
              <a:schemeClr val="accent2"/>
            </a:solidFill>
            <a:ln w="9525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US"/>
            </a:p>
          </p:txBody>
        </p:sp>
        <p:sp>
          <p:nvSpPr>
            <p:cNvPr id="685132" name="Text Box 76"/>
            <p:cNvSpPr txBox="1">
              <a:spLocks noChangeArrowheads="1"/>
            </p:cNvSpPr>
            <p:nvPr/>
          </p:nvSpPr>
          <p:spPr bwMode="auto">
            <a:xfrm>
              <a:off x="1750" y="3514"/>
              <a:ext cx="395" cy="231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>
              <a:spAutoFit/>
            </a:bodyPr>
            <a:lstStyle/>
            <a:p>
              <a:r>
                <a:rPr lang="en-US" i="0">
                  <a:solidFill>
                    <a:schemeClr val="bg1"/>
                  </a:solidFill>
                </a:rPr>
                <a:t>A A’</a:t>
              </a:r>
            </a:p>
          </p:txBody>
        </p:sp>
        <p:sp>
          <p:nvSpPr>
            <p:cNvPr id="685133" name="Line 77"/>
            <p:cNvSpPr>
              <a:spLocks noChangeShapeType="1"/>
            </p:cNvSpPr>
            <p:nvPr/>
          </p:nvSpPr>
          <p:spPr bwMode="auto">
            <a:xfrm>
              <a:off x="1936" y="3535"/>
              <a:ext cx="0" cy="166"/>
            </a:xfrm>
            <a:prstGeom prst="line">
              <a:avLst/>
            </a:prstGeom>
            <a:noFill/>
            <a:ln w="9525">
              <a:solidFill>
                <a:schemeClr val="tx1"/>
              </a:solidFill>
              <a:round/>
              <a:headEnd/>
              <a:tailEnd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/>
            <a:lstStyle/>
            <a:p>
              <a:endParaRPr lang="en-US"/>
            </a:p>
          </p:txBody>
        </p:sp>
        <p:sp>
          <p:nvSpPr>
            <p:cNvPr id="685134" name="Line 78"/>
            <p:cNvSpPr>
              <a:spLocks noChangeShapeType="1"/>
            </p:cNvSpPr>
            <p:nvPr/>
          </p:nvSpPr>
          <p:spPr bwMode="auto">
            <a:xfrm>
              <a:off x="2116" y="3540"/>
              <a:ext cx="0" cy="166"/>
            </a:xfrm>
            <a:prstGeom prst="line">
              <a:avLst/>
            </a:prstGeom>
            <a:noFill/>
            <a:ln w="9525">
              <a:solidFill>
                <a:schemeClr val="tx1"/>
              </a:solidFill>
              <a:round/>
              <a:headEnd/>
              <a:tailEnd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/>
            <a:lstStyle/>
            <a:p>
              <a:endParaRPr lang="en-US"/>
            </a:p>
          </p:txBody>
        </p:sp>
      </p:grpSp>
      <p:grpSp>
        <p:nvGrpSpPr>
          <p:cNvPr id="685135" name="Group 79"/>
          <p:cNvGrpSpPr>
            <a:grpSpLocks/>
          </p:cNvGrpSpPr>
          <p:nvPr/>
        </p:nvGrpSpPr>
        <p:grpSpPr bwMode="auto">
          <a:xfrm>
            <a:off x="5795963" y="2879725"/>
            <a:ext cx="1428750" cy="366713"/>
            <a:chOff x="1750" y="3514"/>
            <a:chExt cx="900" cy="231"/>
          </a:xfrm>
        </p:grpSpPr>
        <p:sp>
          <p:nvSpPr>
            <p:cNvPr id="685136" name="Rectangle 80"/>
            <p:cNvSpPr>
              <a:spLocks noChangeArrowheads="1"/>
            </p:cNvSpPr>
            <p:nvPr/>
          </p:nvSpPr>
          <p:spPr bwMode="auto">
            <a:xfrm>
              <a:off x="1771" y="3542"/>
              <a:ext cx="879" cy="166"/>
            </a:xfrm>
            <a:prstGeom prst="rect">
              <a:avLst/>
            </a:prstGeom>
            <a:solidFill>
              <a:schemeClr val="accent2"/>
            </a:solidFill>
            <a:ln w="9525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US"/>
            </a:p>
          </p:txBody>
        </p:sp>
        <p:sp>
          <p:nvSpPr>
            <p:cNvPr id="685137" name="Text Box 81"/>
            <p:cNvSpPr txBox="1">
              <a:spLocks noChangeArrowheads="1"/>
            </p:cNvSpPr>
            <p:nvPr/>
          </p:nvSpPr>
          <p:spPr bwMode="auto">
            <a:xfrm>
              <a:off x="1750" y="3514"/>
              <a:ext cx="395" cy="231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>
              <a:spAutoFit/>
            </a:bodyPr>
            <a:lstStyle/>
            <a:p>
              <a:r>
                <a:rPr lang="en-US" i="0">
                  <a:solidFill>
                    <a:schemeClr val="bg1"/>
                  </a:solidFill>
                </a:rPr>
                <a:t>A A’</a:t>
              </a:r>
            </a:p>
          </p:txBody>
        </p:sp>
        <p:sp>
          <p:nvSpPr>
            <p:cNvPr id="685138" name="Line 82"/>
            <p:cNvSpPr>
              <a:spLocks noChangeShapeType="1"/>
            </p:cNvSpPr>
            <p:nvPr/>
          </p:nvSpPr>
          <p:spPr bwMode="auto">
            <a:xfrm>
              <a:off x="1936" y="3535"/>
              <a:ext cx="0" cy="166"/>
            </a:xfrm>
            <a:prstGeom prst="line">
              <a:avLst/>
            </a:prstGeom>
            <a:noFill/>
            <a:ln w="9525">
              <a:solidFill>
                <a:schemeClr val="tx1"/>
              </a:solidFill>
              <a:round/>
              <a:headEnd/>
              <a:tailEnd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/>
            <a:lstStyle/>
            <a:p>
              <a:endParaRPr lang="en-US"/>
            </a:p>
          </p:txBody>
        </p:sp>
        <p:sp>
          <p:nvSpPr>
            <p:cNvPr id="685139" name="Line 83"/>
            <p:cNvSpPr>
              <a:spLocks noChangeShapeType="1"/>
            </p:cNvSpPr>
            <p:nvPr/>
          </p:nvSpPr>
          <p:spPr bwMode="auto">
            <a:xfrm>
              <a:off x="2116" y="3540"/>
              <a:ext cx="0" cy="166"/>
            </a:xfrm>
            <a:prstGeom prst="line">
              <a:avLst/>
            </a:prstGeom>
            <a:noFill/>
            <a:ln w="9525">
              <a:solidFill>
                <a:schemeClr val="tx1"/>
              </a:solidFill>
              <a:round/>
              <a:headEnd/>
              <a:tailEnd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/>
            <a:lstStyle/>
            <a:p>
              <a:endParaRPr lang="en-US"/>
            </a:p>
          </p:txBody>
        </p:sp>
      </p:grpSp>
      <p:sp>
        <p:nvSpPr>
          <p:cNvPr id="685140" name="Rectangle 84"/>
          <p:cNvSpPr>
            <a:spLocks noGrp="1" noChangeArrowheads="1"/>
          </p:cNvSpPr>
          <p:nvPr>
            <p:ph type="body" idx="1"/>
          </p:nvPr>
        </p:nvSpPr>
        <p:spPr>
          <a:xfrm>
            <a:off x="350838" y="2411413"/>
            <a:ext cx="4044950" cy="944562"/>
          </a:xfrm>
        </p:spPr>
        <p:txBody>
          <a:bodyPr>
            <a:normAutofit lnSpcReduction="10000"/>
          </a:bodyPr>
          <a:lstStyle/>
          <a:p>
            <a:pPr>
              <a:lnSpc>
                <a:spcPct val="90000"/>
              </a:lnSpc>
            </a:pPr>
            <a:r>
              <a:rPr lang="en-US" dirty="0"/>
              <a:t>frame destination unknown:</a:t>
            </a:r>
            <a:endParaRPr lang="en-US" i="1" dirty="0"/>
          </a:p>
        </p:txBody>
      </p:sp>
      <p:sp>
        <p:nvSpPr>
          <p:cNvPr id="685142" name="Text Box 86"/>
          <p:cNvSpPr txBox="1">
            <a:spLocks noChangeArrowheads="1"/>
          </p:cNvSpPr>
          <p:nvPr/>
        </p:nvSpPr>
        <p:spPr bwMode="auto">
          <a:xfrm>
            <a:off x="2352675" y="2797175"/>
            <a:ext cx="923925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/>
          <a:p>
            <a:r>
              <a:rPr lang="en-US" sz="2400" dirty="0">
                <a:solidFill>
                  <a:srgbClr val="FF0000"/>
                </a:solidFill>
              </a:rPr>
              <a:t>flood</a:t>
            </a:r>
          </a:p>
        </p:txBody>
      </p:sp>
      <p:grpSp>
        <p:nvGrpSpPr>
          <p:cNvPr id="685148" name="Group 92"/>
          <p:cNvGrpSpPr>
            <a:grpSpLocks/>
          </p:cNvGrpSpPr>
          <p:nvPr/>
        </p:nvGrpSpPr>
        <p:grpSpPr bwMode="auto">
          <a:xfrm>
            <a:off x="6130925" y="3981450"/>
            <a:ext cx="1428750" cy="366713"/>
            <a:chOff x="730" y="2472"/>
            <a:chExt cx="900" cy="231"/>
          </a:xfrm>
        </p:grpSpPr>
        <p:sp>
          <p:nvSpPr>
            <p:cNvPr id="685144" name="Rectangle 88"/>
            <p:cNvSpPr>
              <a:spLocks noChangeArrowheads="1"/>
            </p:cNvSpPr>
            <p:nvPr/>
          </p:nvSpPr>
          <p:spPr bwMode="auto">
            <a:xfrm>
              <a:off x="751" y="2500"/>
              <a:ext cx="879" cy="166"/>
            </a:xfrm>
            <a:prstGeom prst="rect">
              <a:avLst/>
            </a:prstGeom>
            <a:solidFill>
              <a:schemeClr val="accent2"/>
            </a:solidFill>
            <a:ln w="9525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US"/>
            </a:p>
          </p:txBody>
        </p:sp>
        <p:sp>
          <p:nvSpPr>
            <p:cNvPr id="685145" name="Text Box 89"/>
            <p:cNvSpPr txBox="1">
              <a:spLocks noChangeArrowheads="1"/>
            </p:cNvSpPr>
            <p:nvPr/>
          </p:nvSpPr>
          <p:spPr bwMode="auto">
            <a:xfrm>
              <a:off x="730" y="2472"/>
              <a:ext cx="395" cy="231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>
              <a:spAutoFit/>
            </a:bodyPr>
            <a:lstStyle/>
            <a:p>
              <a:r>
                <a:rPr lang="en-US" i="0">
                  <a:solidFill>
                    <a:schemeClr val="bg1"/>
                  </a:solidFill>
                </a:rPr>
                <a:t>A’ A</a:t>
              </a:r>
            </a:p>
          </p:txBody>
        </p:sp>
        <p:sp>
          <p:nvSpPr>
            <p:cNvPr id="685146" name="Line 90"/>
            <p:cNvSpPr>
              <a:spLocks noChangeShapeType="1"/>
            </p:cNvSpPr>
            <p:nvPr/>
          </p:nvSpPr>
          <p:spPr bwMode="auto">
            <a:xfrm>
              <a:off x="937" y="2493"/>
              <a:ext cx="0" cy="166"/>
            </a:xfrm>
            <a:prstGeom prst="line">
              <a:avLst/>
            </a:prstGeom>
            <a:noFill/>
            <a:ln w="9525">
              <a:solidFill>
                <a:schemeClr val="tx1"/>
              </a:solidFill>
              <a:round/>
              <a:headEnd/>
              <a:tailEnd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/>
            <a:lstStyle/>
            <a:p>
              <a:endParaRPr lang="en-US"/>
            </a:p>
          </p:txBody>
        </p:sp>
        <p:sp>
          <p:nvSpPr>
            <p:cNvPr id="685147" name="Line 91"/>
            <p:cNvSpPr>
              <a:spLocks noChangeShapeType="1"/>
            </p:cNvSpPr>
            <p:nvPr/>
          </p:nvSpPr>
          <p:spPr bwMode="auto">
            <a:xfrm>
              <a:off x="1096" y="2498"/>
              <a:ext cx="0" cy="166"/>
            </a:xfrm>
            <a:prstGeom prst="line">
              <a:avLst/>
            </a:prstGeom>
            <a:noFill/>
            <a:ln w="9525">
              <a:solidFill>
                <a:schemeClr val="tx1"/>
              </a:solidFill>
              <a:round/>
              <a:headEnd/>
              <a:tailEnd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/>
            <a:lstStyle/>
            <a:p>
              <a:endParaRPr lang="en-US"/>
            </a:p>
          </p:txBody>
        </p:sp>
      </p:grpSp>
      <p:sp>
        <p:nvSpPr>
          <p:cNvPr id="685149" name="Rectangle 93"/>
          <p:cNvSpPr>
            <a:spLocks noChangeArrowheads="1"/>
          </p:cNvSpPr>
          <p:nvPr/>
        </p:nvSpPr>
        <p:spPr bwMode="auto">
          <a:xfrm>
            <a:off x="365125" y="3328988"/>
            <a:ext cx="4044950" cy="94456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pPr marL="342900" indent="-342900">
              <a:lnSpc>
                <a:spcPct val="90000"/>
              </a:lnSpc>
              <a:spcBef>
                <a:spcPct val="20000"/>
              </a:spcBef>
              <a:buClr>
                <a:srgbClr val="000099"/>
              </a:buClr>
              <a:buSzPct val="75000"/>
              <a:buFont typeface="Wingdings" pitchFamily="2" charset="2"/>
              <a:buChar char="v"/>
            </a:pPr>
            <a:r>
              <a:rPr lang="en-US" sz="2800" i="0"/>
              <a:t>destination A location known:</a:t>
            </a:r>
            <a:endParaRPr lang="en-US" sz="2800">
              <a:solidFill>
                <a:srgbClr val="FF0000"/>
              </a:solidFill>
            </a:endParaRPr>
          </a:p>
        </p:txBody>
      </p:sp>
      <p:grpSp>
        <p:nvGrpSpPr>
          <p:cNvPr id="685150" name="Group 94"/>
          <p:cNvGrpSpPr>
            <a:grpSpLocks/>
          </p:cNvGrpSpPr>
          <p:nvPr/>
        </p:nvGrpSpPr>
        <p:grpSpPr bwMode="auto">
          <a:xfrm>
            <a:off x="3768725" y="5656263"/>
            <a:ext cx="2493963" cy="374650"/>
            <a:chOff x="2376" y="3383"/>
            <a:chExt cx="1571" cy="236"/>
          </a:xfrm>
        </p:grpSpPr>
        <p:sp>
          <p:nvSpPr>
            <p:cNvPr id="685151" name="Text Box 95"/>
            <p:cNvSpPr txBox="1">
              <a:spLocks noChangeArrowheads="1"/>
            </p:cNvSpPr>
            <p:nvPr/>
          </p:nvSpPr>
          <p:spPr bwMode="auto">
            <a:xfrm>
              <a:off x="2376" y="3388"/>
              <a:ext cx="247" cy="231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>
              <a:spAutoFit/>
            </a:bodyPr>
            <a:lstStyle/>
            <a:p>
              <a:r>
                <a:rPr lang="en-US"/>
                <a:t>A’</a:t>
              </a:r>
            </a:p>
          </p:txBody>
        </p:sp>
        <p:sp>
          <p:nvSpPr>
            <p:cNvPr id="685152" name="Text Box 96"/>
            <p:cNvSpPr txBox="1">
              <a:spLocks noChangeArrowheads="1"/>
            </p:cNvSpPr>
            <p:nvPr/>
          </p:nvSpPr>
          <p:spPr bwMode="auto">
            <a:xfrm>
              <a:off x="3133" y="3387"/>
              <a:ext cx="204" cy="231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>
              <a:spAutoFit/>
            </a:bodyPr>
            <a:lstStyle/>
            <a:p>
              <a:r>
                <a:rPr lang="en-US"/>
                <a:t>4</a:t>
              </a:r>
            </a:p>
          </p:txBody>
        </p:sp>
        <p:sp>
          <p:nvSpPr>
            <p:cNvPr id="685153" name="Text Box 97"/>
            <p:cNvSpPr txBox="1">
              <a:spLocks noChangeArrowheads="1"/>
            </p:cNvSpPr>
            <p:nvPr/>
          </p:nvSpPr>
          <p:spPr bwMode="auto">
            <a:xfrm>
              <a:off x="3655" y="3383"/>
              <a:ext cx="292" cy="231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>
              <a:spAutoFit/>
            </a:bodyPr>
            <a:lstStyle/>
            <a:p>
              <a:r>
                <a:rPr lang="en-US"/>
                <a:t>60</a:t>
              </a:r>
            </a:p>
          </p:txBody>
        </p:sp>
      </p:grpSp>
      <p:sp>
        <p:nvSpPr>
          <p:cNvPr id="685154" name="Rectangle 98"/>
          <p:cNvSpPr>
            <a:spLocks noChangeArrowheads="1"/>
          </p:cNvSpPr>
          <p:nvPr/>
        </p:nvSpPr>
        <p:spPr bwMode="auto">
          <a:xfrm>
            <a:off x="660400" y="4076700"/>
            <a:ext cx="4044950" cy="5318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pPr marL="342900" indent="-342900">
              <a:lnSpc>
                <a:spcPct val="90000"/>
              </a:lnSpc>
              <a:spcBef>
                <a:spcPct val="20000"/>
              </a:spcBef>
              <a:buClr>
                <a:srgbClr val="000099"/>
              </a:buClr>
              <a:buSzPct val="75000"/>
              <a:buFont typeface="Wingdings" pitchFamily="2" charset="2"/>
              <a:buNone/>
            </a:pPr>
            <a:r>
              <a:rPr lang="en-US" sz="2800">
                <a:solidFill>
                  <a:srgbClr val="FF0000"/>
                </a:solidFill>
              </a:rPr>
              <a:t>selective send</a:t>
            </a:r>
          </a:p>
        </p:txBody>
      </p:sp>
    </p:spTree>
    <p:extLst>
      <p:ext uri="{BB962C8B-B14F-4D97-AF65-F5344CB8AC3E}">
        <p14:creationId xmlns:p14="http://schemas.microsoft.com/office/powerpoint/2010/main" val="3497783865"/>
      </p:ext>
    </p:extLst>
  </p:cSld>
  <p:clrMapOvr>
    <a:masterClrMapping/>
  </p:clrMapOvr>
  <p:timing>
    <p:tnLst>
      <p:par>
        <p:cTn xmlns:p14="http://schemas.microsoft.com/office/powerpoint/2010/main"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8508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68508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9" presetID="1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8509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 nodeType="clickPar">
                      <p:stCondLst>
                        <p:cond delay="indefinite"/>
                      </p:stCondLst>
                      <p:childTnLst>
                        <p:par>
                          <p:cTn id="1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3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850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5" dur="500"/>
                                        <p:tgtEl>
                                          <p:spTgt spid="68509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9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8510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8" dur="500"/>
                                        <p:tgtEl>
                                          <p:spTgt spid="68510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 nodeType="clickPar">
                      <p:stCondLst>
                        <p:cond delay="indefinite"/>
                      </p:stCondLst>
                      <p:childTnLst>
                        <p:par>
                          <p:cTn id="2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8509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3" presetID="0" presetClass="path" presetSubtype="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4.44444E-6 -2.59259E-6 L -0.10694 0.11482 L -0.10694 0.24329 " pathEditMode="relative" rAng="0" ptsTypes="AAA">
                                      <p:cBhvr>
                                        <p:cTn id="24" dur="2000" fill="hold"/>
                                        <p:tgtEl>
                                          <p:spTgt spid="68508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5347" y="12153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5" fill="hold" nodeType="afterGroup">
                            <p:stCondLst>
                              <p:cond delay="2000"/>
                            </p:stCondLst>
                            <p:childTnLst>
                              <p:par>
                                <p:cTn id="26" presetID="9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8510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8" dur="500"/>
                                        <p:tgtEl>
                                          <p:spTgt spid="68510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9" fill="hold" nodeType="afterGroup">
                            <p:stCondLst>
                              <p:cond delay="2500"/>
                            </p:stCondLst>
                            <p:childTnLst>
                              <p:par>
                                <p:cTn id="30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8514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 nodeType="clickPar">
                      <p:stCondLst>
                        <p:cond delay="indefinite"/>
                      </p:stCondLst>
                      <p:childTnLst>
                        <p:par>
                          <p:cTn id="33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4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851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6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37" presetID="1" presetClass="exit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8508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851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1" presetID="0" presetClass="path" presetSubtype="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2.5E-6 6.2963E-6 L -0.12118 -0.09814 " pathEditMode="relative" ptsTypes="AA">
                                      <p:cBhvr>
                                        <p:cTn id="42" dur="2000" fill="hold"/>
                                        <p:tgtEl>
                                          <p:spTgt spid="68511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  <p:par>
                                <p:cTn id="4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851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5" presetID="0" presetClass="path" presetSubtype="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3.61111E-6 -7.40741E-7 L -0.09532 0.14352 " pathEditMode="relative" rAng="0" ptsTypes="AA">
                                      <p:cBhvr>
                                        <p:cTn id="46" dur="2000" fill="hold"/>
                                        <p:tgtEl>
                                          <p:spTgt spid="68512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4774" y="7176"/>
                                    </p:animMotion>
                                  </p:childTnLst>
                                </p:cTn>
                              </p:par>
                              <p:par>
                                <p:cTn id="4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851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9" presetID="0" presetClass="path" presetSubtype="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3.61111E-6 -7.40741E-7 L 0.03489 0.15509 " pathEditMode="relative" rAng="0" ptsTypes="AA">
                                      <p:cBhvr>
                                        <p:cTn id="50" dur="2000" fill="hold"/>
                                        <p:tgtEl>
                                          <p:spTgt spid="68512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736" y="7755"/>
                                    </p:animMotion>
                                  </p:childTnLst>
                                </p:cTn>
                              </p:par>
                              <p:par>
                                <p:cTn id="5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851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3" presetID="0" presetClass="path" presetSubtype="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3.61111E-6 -7.40741E-7 L 0.16163 0.06667 " pathEditMode="relative" rAng="0" ptsTypes="AA">
                                      <p:cBhvr>
                                        <p:cTn id="54" dur="2000" fill="hold"/>
                                        <p:tgtEl>
                                          <p:spTgt spid="68513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8073" y="3333"/>
                                    </p:animMotion>
                                  </p:childTnLst>
                                </p:cTn>
                              </p:par>
                              <p:par>
                                <p:cTn id="5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851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7" presetID="0" presetClass="path" presetSubtype="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8.33333E-7 -3.7037E-6 L 0.11545 -0.10231 " pathEditMode="relative" rAng="0" ptsTypes="AA">
                                      <p:cBhvr>
                                        <p:cTn id="58" dur="2000" fill="hold"/>
                                        <p:tgtEl>
                                          <p:spTgt spid="68513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5764" y="-5116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9" fill="hold" nodeType="afterGroup">
                            <p:stCondLst>
                              <p:cond delay="2000"/>
                            </p:stCondLst>
                            <p:childTnLst>
                              <p:par>
                                <p:cTn id="60" presetID="1" presetClass="exit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851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62" presetID="1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851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64" presetID="1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851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66" presetID="1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851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68" presetID="1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851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0" fill="hold" nodeType="clickPar">
                      <p:stCondLst>
                        <p:cond delay="indefinite"/>
                      </p:stCondLst>
                      <p:childTnLst>
                        <p:par>
                          <p:cTn id="71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72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851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4" dur="500"/>
                                        <p:tgtEl>
                                          <p:spTgt spid="68514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5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76" presetID="0" presetClass="path" presetSubtype="0" accel="50000" decel="500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0.00139 -0.00509 L -0.03767 -0.17014 " pathEditMode="relative" rAng="0" ptsTypes="AA">
                                      <p:cBhvr>
                                        <p:cTn id="77" dur="2000" fill="hold"/>
                                        <p:tgtEl>
                                          <p:spTgt spid="68514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823" y="-8264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8" fill="hold" nodeType="afterGroup">
                            <p:stCondLst>
                              <p:cond delay="2500"/>
                            </p:stCondLst>
                            <p:childTnLst>
                              <p:par>
                                <p:cTn id="79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8514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1" fill="hold" nodeType="afterGroup">
                            <p:stCondLst>
                              <p:cond delay="2500"/>
                            </p:stCondLst>
                            <p:childTnLst>
                              <p:par>
                                <p:cTn id="82" presetID="9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851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84" dur="500"/>
                                        <p:tgtEl>
                                          <p:spTgt spid="6851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5" fill="hold" nodeType="clickPar">
                      <p:stCondLst>
                        <p:cond delay="indefinite"/>
                      </p:stCondLst>
                      <p:childTnLst>
                        <p:par>
                          <p:cTn id="8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8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8515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9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90" presetID="0" presetClass="path" presetSubtype="0" accel="50000" decel="500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0.03611 -0.1588 L -0.03472 -0.32871 " pathEditMode="relative" ptsTypes="AA">
                                      <p:cBhvr>
                                        <p:cTn id="91" dur="2000" fill="hold"/>
                                        <p:tgtEl>
                                          <p:spTgt spid="68514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85104" grpId="0"/>
      <p:bldP spid="685140" grpId="0" build="p"/>
      <p:bldP spid="685142" grpId="0"/>
      <p:bldP spid="685149" grpId="0" build="p"/>
      <p:bldP spid="685154" grpId="0" build="p"/>
    </p:bld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8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Data Link Layer</a:t>
            </a:r>
          </a:p>
        </p:txBody>
      </p:sp>
      <p:sp>
        <p:nvSpPr>
          <p:cNvPr id="79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r>
              <a:rPr lang="en-US"/>
              <a:t>5-</a:t>
            </a:r>
            <a:fld id="{31ED8079-6FCF-4853-B866-F06DCD2E584A}" type="slidenum">
              <a:rPr lang="en-US"/>
              <a:pPr/>
              <a:t>23</a:t>
            </a:fld>
            <a:endParaRPr lang="en-US"/>
          </a:p>
        </p:txBody>
      </p:sp>
      <p:sp>
        <p:nvSpPr>
          <p:cNvPr id="424962" name="Rectangle 2"/>
          <p:cNvSpPr>
            <a:spLocks noGrp="1" noChangeArrowheads="1"/>
          </p:cNvSpPr>
          <p:nvPr>
            <p:ph type="title"/>
          </p:nvPr>
        </p:nvSpPr>
        <p:spPr>
          <a:xfrm>
            <a:off x="542925" y="155575"/>
            <a:ext cx="7772400" cy="1143000"/>
          </a:xfrm>
        </p:spPr>
        <p:txBody>
          <a:bodyPr/>
          <a:lstStyle/>
          <a:p>
            <a:r>
              <a:rPr lang="en-US" sz="3200"/>
              <a:t>Switches vs. Routers</a:t>
            </a:r>
          </a:p>
        </p:txBody>
      </p:sp>
      <p:sp>
        <p:nvSpPr>
          <p:cNvPr id="424963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546100" y="1352550"/>
            <a:ext cx="3763963" cy="4994275"/>
          </a:xfrm>
        </p:spPr>
        <p:txBody>
          <a:bodyPr/>
          <a:lstStyle/>
          <a:p>
            <a:pPr>
              <a:lnSpc>
                <a:spcPct val="80000"/>
              </a:lnSpc>
            </a:pPr>
            <a:r>
              <a:rPr lang="en-US" sz="2400"/>
              <a:t>both store-and-forward devices</a:t>
            </a:r>
          </a:p>
          <a:p>
            <a:pPr lvl="1">
              <a:lnSpc>
                <a:spcPct val="80000"/>
              </a:lnSpc>
            </a:pPr>
            <a:r>
              <a:rPr lang="en-US" sz="2000"/>
              <a:t>routers: network-layer devices (examine network-layer headers)</a:t>
            </a:r>
          </a:p>
          <a:p>
            <a:pPr lvl="1">
              <a:lnSpc>
                <a:spcPct val="80000"/>
              </a:lnSpc>
            </a:pPr>
            <a:r>
              <a:rPr lang="en-US" sz="2000"/>
              <a:t>switches are link-layer devices (examine link-layer headers)</a:t>
            </a:r>
          </a:p>
          <a:p>
            <a:pPr>
              <a:lnSpc>
                <a:spcPct val="80000"/>
              </a:lnSpc>
            </a:pPr>
            <a:r>
              <a:rPr lang="en-US" sz="2400"/>
              <a:t>routers maintain routing tables, implement routing algorithms</a:t>
            </a:r>
          </a:p>
          <a:p>
            <a:pPr>
              <a:lnSpc>
                <a:spcPct val="80000"/>
              </a:lnSpc>
            </a:pPr>
            <a:r>
              <a:rPr lang="en-US" sz="2400"/>
              <a:t>switches maintain switch tables, implement filtering, learning algorithms</a:t>
            </a:r>
            <a:r>
              <a:rPr lang="en-US"/>
              <a:t> </a:t>
            </a:r>
          </a:p>
        </p:txBody>
      </p:sp>
      <p:sp>
        <p:nvSpPr>
          <p:cNvPr id="424965" name="Freeform 3"/>
          <p:cNvSpPr>
            <a:spLocks/>
          </p:cNvSpPr>
          <p:nvPr/>
        </p:nvSpPr>
        <p:spPr bwMode="auto">
          <a:xfrm flipH="1">
            <a:off x="6462713" y="2103438"/>
            <a:ext cx="638175" cy="852487"/>
          </a:xfrm>
          <a:custGeom>
            <a:avLst/>
            <a:gdLst>
              <a:gd name="T0" fmla="*/ 638175 w 402"/>
              <a:gd name="T1" fmla="*/ 576262 h 537"/>
              <a:gd name="T2" fmla="*/ 44450 w 402"/>
              <a:gd name="T3" fmla="*/ 0 h 537"/>
              <a:gd name="T4" fmla="*/ 0 w 402"/>
              <a:gd name="T5" fmla="*/ 746124 h 537"/>
              <a:gd name="T6" fmla="*/ 384175 w 402"/>
              <a:gd name="T7" fmla="*/ 852487 h 537"/>
              <a:gd name="T8" fmla="*/ 638175 w 402"/>
              <a:gd name="T9" fmla="*/ 576262 h 537"/>
              <a:gd name="T10" fmla="*/ 0 60000 65536"/>
              <a:gd name="T11" fmla="*/ 0 60000 65536"/>
              <a:gd name="T12" fmla="*/ 0 60000 65536"/>
              <a:gd name="T13" fmla="*/ 0 60000 65536"/>
              <a:gd name="T14" fmla="*/ 0 60000 65536"/>
              <a:gd name="T15" fmla="*/ 0 w 402"/>
              <a:gd name="T16" fmla="*/ 0 h 537"/>
              <a:gd name="T17" fmla="*/ 402 w 402"/>
              <a:gd name="T18" fmla="*/ 537 h 537"/>
            </a:gdLst>
            <a:ahLst/>
            <a:cxnLst>
              <a:cxn ang="T10">
                <a:pos x="T0" y="T1"/>
              </a:cxn>
              <a:cxn ang="T11">
                <a:pos x="T2" y="T3"/>
              </a:cxn>
              <a:cxn ang="T12">
                <a:pos x="T4" y="T5"/>
              </a:cxn>
              <a:cxn ang="T13">
                <a:pos x="T6" y="T7"/>
              </a:cxn>
              <a:cxn ang="T14">
                <a:pos x="T8" y="T9"/>
              </a:cxn>
            </a:cxnLst>
            <a:rect l="T15" t="T16" r="T17" b="T18"/>
            <a:pathLst>
              <a:path w="402" h="537">
                <a:moveTo>
                  <a:pt x="402" y="363"/>
                </a:moveTo>
                <a:lnTo>
                  <a:pt x="28" y="0"/>
                </a:lnTo>
                <a:lnTo>
                  <a:pt x="0" y="470"/>
                </a:lnTo>
                <a:lnTo>
                  <a:pt x="242" y="537"/>
                </a:lnTo>
                <a:lnTo>
                  <a:pt x="402" y="363"/>
                </a:lnTo>
                <a:close/>
              </a:path>
            </a:pathLst>
          </a:custGeom>
          <a:gradFill rotWithShape="1">
            <a:gsLst>
              <a:gs pos="0">
                <a:schemeClr val="accent2"/>
              </a:gs>
              <a:gs pos="100000">
                <a:schemeClr val="bg1"/>
              </a:gs>
            </a:gsLst>
            <a:lin ang="0" scaled="1"/>
          </a:gra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/>
          <a:lstStyle/>
          <a:p>
            <a:endParaRPr lang="en-US" sz="2400" i="0">
              <a:latin typeface="Times New Roman" pitchFamily="18" charset="0"/>
            </a:endParaRPr>
          </a:p>
        </p:txBody>
      </p:sp>
      <p:graphicFrame>
        <p:nvGraphicFramePr>
          <p:cNvPr id="424966" name="Object 9"/>
          <p:cNvGraphicFramePr>
            <a:graphicFrameLocks noChangeAspect="1"/>
          </p:cNvGraphicFramePr>
          <p:nvPr/>
        </p:nvGraphicFramePr>
        <p:xfrm>
          <a:off x="6680200" y="1392238"/>
          <a:ext cx="646113" cy="53340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21551" name="Clip" r:id="rId4" imgW="1305000" imgH="1085760" progId="MS_ClipArt_Gallery.2">
                  <p:embed/>
                </p:oleObj>
              </mc:Choice>
              <mc:Fallback>
                <p:oleObj name="Clip" r:id="rId4" imgW="1305000" imgH="1085760" progId="MS_ClipArt_Gallery.2">
                  <p:embed/>
                  <p:pic>
                    <p:nvPicPr>
                      <p:cNvPr id="0" name="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5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6680200" y="1392238"/>
                        <a:ext cx="646113" cy="533400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  <a:ext uri="{91240B29-F687-4f45-9708-019B960494DF}">
                          <a14:hiddenLine xmlns:a14="http://schemas.microsoft.com/office/drawing/2010/main" w="9525">
                            <a:solidFill>
                              <a:srgbClr val="000000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rgbClr val="808080"/>
                              </a:outerShdw>
                            </a:effectLst>
                          </a14:hiddenEffects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sp>
        <p:nvSpPr>
          <p:cNvPr id="424967" name="Freeform 10"/>
          <p:cNvSpPr>
            <a:spLocks/>
          </p:cNvSpPr>
          <p:nvPr/>
        </p:nvSpPr>
        <p:spPr bwMode="auto">
          <a:xfrm>
            <a:off x="6450013" y="844550"/>
            <a:ext cx="360362" cy="1577975"/>
          </a:xfrm>
          <a:custGeom>
            <a:avLst/>
            <a:gdLst>
              <a:gd name="T0" fmla="*/ 342816 w 267"/>
              <a:gd name="T1" fmla="*/ 620014 h 1186"/>
              <a:gd name="T2" fmla="*/ 0 w 267"/>
              <a:gd name="T3" fmla="*/ 0 h 1186"/>
              <a:gd name="T4" fmla="*/ 0 w 267"/>
              <a:gd name="T5" fmla="*/ 1577975 h 1186"/>
              <a:gd name="T6" fmla="*/ 360362 w 267"/>
              <a:gd name="T7" fmla="*/ 867487 h 1186"/>
              <a:gd name="T8" fmla="*/ 342816 w 267"/>
              <a:gd name="T9" fmla="*/ 620014 h 1186"/>
              <a:gd name="T10" fmla="*/ 0 60000 65536"/>
              <a:gd name="T11" fmla="*/ 0 60000 65536"/>
              <a:gd name="T12" fmla="*/ 0 60000 65536"/>
              <a:gd name="T13" fmla="*/ 0 60000 65536"/>
              <a:gd name="T14" fmla="*/ 0 60000 65536"/>
              <a:gd name="T15" fmla="*/ 0 w 267"/>
              <a:gd name="T16" fmla="*/ 0 h 1186"/>
              <a:gd name="T17" fmla="*/ 267 w 267"/>
              <a:gd name="T18" fmla="*/ 1186 h 1186"/>
            </a:gdLst>
            <a:ahLst/>
            <a:cxnLst>
              <a:cxn ang="T10">
                <a:pos x="T0" y="T1"/>
              </a:cxn>
              <a:cxn ang="T11">
                <a:pos x="T2" y="T3"/>
              </a:cxn>
              <a:cxn ang="T12">
                <a:pos x="T4" y="T5"/>
              </a:cxn>
              <a:cxn ang="T13">
                <a:pos x="T6" y="T7"/>
              </a:cxn>
              <a:cxn ang="T14">
                <a:pos x="T8" y="T9"/>
              </a:cxn>
            </a:cxnLst>
            <a:rect l="T15" t="T16" r="T17" b="T18"/>
            <a:pathLst>
              <a:path w="267" h="1186">
                <a:moveTo>
                  <a:pt x="254" y="466"/>
                </a:moveTo>
                <a:lnTo>
                  <a:pt x="0" y="0"/>
                </a:lnTo>
                <a:lnTo>
                  <a:pt x="0" y="1186"/>
                </a:lnTo>
                <a:lnTo>
                  <a:pt x="267" y="652"/>
                </a:lnTo>
                <a:lnTo>
                  <a:pt x="254" y="466"/>
                </a:lnTo>
                <a:close/>
              </a:path>
            </a:pathLst>
          </a:custGeom>
          <a:gradFill rotWithShape="1">
            <a:gsLst>
              <a:gs pos="0">
                <a:schemeClr val="accent2"/>
              </a:gs>
              <a:gs pos="100000">
                <a:schemeClr val="bg1"/>
              </a:gs>
            </a:gsLst>
            <a:lin ang="0" scaled="1"/>
          </a:gra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/>
          <a:lstStyle/>
          <a:p>
            <a:endParaRPr lang="en-US" sz="2400" i="0">
              <a:latin typeface="Times New Roman" pitchFamily="18" charset="0"/>
            </a:endParaRPr>
          </a:p>
        </p:txBody>
      </p:sp>
      <p:grpSp>
        <p:nvGrpSpPr>
          <p:cNvPr id="424968" name="Group 11"/>
          <p:cNvGrpSpPr>
            <a:grpSpLocks/>
          </p:cNvGrpSpPr>
          <p:nvPr/>
        </p:nvGrpSpPr>
        <p:grpSpPr bwMode="auto">
          <a:xfrm>
            <a:off x="5888038" y="2713038"/>
            <a:ext cx="976312" cy="277812"/>
            <a:chOff x="198" y="3765"/>
            <a:chExt cx="693" cy="287"/>
          </a:xfrm>
        </p:grpSpPr>
        <p:sp>
          <p:nvSpPr>
            <p:cNvPr id="424969" name="Freeform 12"/>
            <p:cNvSpPr>
              <a:spLocks/>
            </p:cNvSpPr>
            <p:nvPr/>
          </p:nvSpPr>
          <p:spPr bwMode="auto">
            <a:xfrm>
              <a:off x="198" y="3888"/>
              <a:ext cx="672" cy="164"/>
            </a:xfrm>
            <a:custGeom>
              <a:avLst/>
              <a:gdLst>
                <a:gd name="T0" fmla="*/ 179 w 672"/>
                <a:gd name="T1" fmla="*/ 0 h 164"/>
                <a:gd name="T2" fmla="*/ 672 w 672"/>
                <a:gd name="T3" fmla="*/ 0 h 164"/>
                <a:gd name="T4" fmla="*/ 508 w 672"/>
                <a:gd name="T5" fmla="*/ 164 h 164"/>
                <a:gd name="T6" fmla="*/ 0 w 672"/>
                <a:gd name="T7" fmla="*/ 164 h 164"/>
                <a:gd name="T8" fmla="*/ 179 w 672"/>
                <a:gd name="T9" fmla="*/ 0 h 164"/>
                <a:gd name="T10" fmla="*/ 0 60000 65536"/>
                <a:gd name="T11" fmla="*/ 0 60000 65536"/>
                <a:gd name="T12" fmla="*/ 0 60000 65536"/>
                <a:gd name="T13" fmla="*/ 0 60000 65536"/>
                <a:gd name="T14" fmla="*/ 0 60000 65536"/>
                <a:gd name="T15" fmla="*/ 0 w 672"/>
                <a:gd name="T16" fmla="*/ 0 h 164"/>
                <a:gd name="T17" fmla="*/ 672 w 672"/>
                <a:gd name="T18" fmla="*/ 164 h 164"/>
              </a:gdLst>
              <a:ahLst/>
              <a:cxnLst>
                <a:cxn ang="T10">
                  <a:pos x="T0" y="T1"/>
                </a:cxn>
                <a:cxn ang="T11">
                  <a:pos x="T2" y="T3"/>
                </a:cxn>
                <a:cxn ang="T12">
                  <a:pos x="T4" y="T5"/>
                </a:cxn>
                <a:cxn ang="T13">
                  <a:pos x="T6" y="T7"/>
                </a:cxn>
                <a:cxn ang="T14">
                  <a:pos x="T8" y="T9"/>
                </a:cxn>
              </a:cxnLst>
              <a:rect l="T15" t="T16" r="T17" b="T18"/>
              <a:pathLst>
                <a:path w="672" h="164">
                  <a:moveTo>
                    <a:pt x="179" y="0"/>
                  </a:moveTo>
                  <a:lnTo>
                    <a:pt x="672" y="0"/>
                  </a:lnTo>
                  <a:lnTo>
                    <a:pt x="508" y="164"/>
                  </a:lnTo>
                  <a:lnTo>
                    <a:pt x="0" y="164"/>
                  </a:lnTo>
                  <a:lnTo>
                    <a:pt x="179" y="0"/>
                  </a:lnTo>
                  <a:close/>
                </a:path>
              </a:pathLst>
            </a:custGeom>
            <a:solidFill>
              <a:schemeClr val="hlink"/>
            </a:solidFill>
            <a:ln w="9525">
              <a:solidFill>
                <a:schemeClr val="tx1"/>
              </a:solidFill>
              <a:round/>
              <a:headEnd/>
              <a:tailEnd/>
            </a:ln>
          </p:spPr>
          <p:txBody>
            <a:bodyPr/>
            <a:lstStyle/>
            <a:p>
              <a:endParaRPr lang="en-US" sz="2400" i="0">
                <a:latin typeface="Times New Roman" pitchFamily="18" charset="0"/>
              </a:endParaRPr>
            </a:p>
          </p:txBody>
        </p:sp>
        <p:sp>
          <p:nvSpPr>
            <p:cNvPr id="424970" name="Freeform 13"/>
            <p:cNvSpPr>
              <a:spLocks/>
            </p:cNvSpPr>
            <p:nvPr/>
          </p:nvSpPr>
          <p:spPr bwMode="auto">
            <a:xfrm>
              <a:off x="213" y="3765"/>
              <a:ext cx="658" cy="281"/>
            </a:xfrm>
            <a:custGeom>
              <a:avLst/>
              <a:gdLst>
                <a:gd name="T0" fmla="*/ 0 w 658"/>
                <a:gd name="T1" fmla="*/ 281 h 281"/>
                <a:gd name="T2" fmla="*/ 13 w 658"/>
                <a:gd name="T3" fmla="*/ 150 h 281"/>
                <a:gd name="T4" fmla="*/ 658 w 658"/>
                <a:gd name="T5" fmla="*/ 0 h 281"/>
                <a:gd name="T6" fmla="*/ 658 w 658"/>
                <a:gd name="T7" fmla="*/ 130 h 281"/>
                <a:gd name="T8" fmla="*/ 0 w 658"/>
                <a:gd name="T9" fmla="*/ 281 h 281"/>
                <a:gd name="T10" fmla="*/ 0 60000 65536"/>
                <a:gd name="T11" fmla="*/ 0 60000 65536"/>
                <a:gd name="T12" fmla="*/ 0 60000 65536"/>
                <a:gd name="T13" fmla="*/ 0 60000 65536"/>
                <a:gd name="T14" fmla="*/ 0 60000 65536"/>
                <a:gd name="T15" fmla="*/ 0 w 658"/>
                <a:gd name="T16" fmla="*/ 0 h 281"/>
                <a:gd name="T17" fmla="*/ 658 w 658"/>
                <a:gd name="T18" fmla="*/ 281 h 281"/>
              </a:gdLst>
              <a:ahLst/>
              <a:cxnLst>
                <a:cxn ang="T10">
                  <a:pos x="T0" y="T1"/>
                </a:cxn>
                <a:cxn ang="T11">
                  <a:pos x="T2" y="T3"/>
                </a:cxn>
                <a:cxn ang="T12">
                  <a:pos x="T4" y="T5"/>
                </a:cxn>
                <a:cxn ang="T13">
                  <a:pos x="T6" y="T7"/>
                </a:cxn>
                <a:cxn ang="T14">
                  <a:pos x="T8" y="T9"/>
                </a:cxn>
              </a:cxnLst>
              <a:rect l="T15" t="T16" r="T17" b="T18"/>
              <a:pathLst>
                <a:path w="658" h="281">
                  <a:moveTo>
                    <a:pt x="0" y="281"/>
                  </a:moveTo>
                  <a:lnTo>
                    <a:pt x="13" y="150"/>
                  </a:lnTo>
                  <a:lnTo>
                    <a:pt x="658" y="0"/>
                  </a:lnTo>
                  <a:lnTo>
                    <a:pt x="658" y="130"/>
                  </a:lnTo>
                  <a:lnTo>
                    <a:pt x="0" y="281"/>
                  </a:lnTo>
                  <a:close/>
                </a:path>
              </a:pathLst>
            </a:custGeom>
            <a:solidFill>
              <a:schemeClr val="hlink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US" sz="2400" i="0">
                <a:latin typeface="Times New Roman" pitchFamily="18" charset="0"/>
              </a:endParaRPr>
            </a:p>
          </p:txBody>
        </p:sp>
        <p:sp>
          <p:nvSpPr>
            <p:cNvPr id="424971" name="Freeform 14"/>
            <p:cNvSpPr>
              <a:spLocks/>
            </p:cNvSpPr>
            <p:nvPr/>
          </p:nvSpPr>
          <p:spPr bwMode="auto">
            <a:xfrm>
              <a:off x="219" y="3765"/>
              <a:ext cx="672" cy="164"/>
            </a:xfrm>
            <a:custGeom>
              <a:avLst/>
              <a:gdLst>
                <a:gd name="T0" fmla="*/ 179 w 672"/>
                <a:gd name="T1" fmla="*/ 0 h 164"/>
                <a:gd name="T2" fmla="*/ 672 w 672"/>
                <a:gd name="T3" fmla="*/ 0 h 164"/>
                <a:gd name="T4" fmla="*/ 508 w 672"/>
                <a:gd name="T5" fmla="*/ 164 h 164"/>
                <a:gd name="T6" fmla="*/ 0 w 672"/>
                <a:gd name="T7" fmla="*/ 164 h 164"/>
                <a:gd name="T8" fmla="*/ 179 w 672"/>
                <a:gd name="T9" fmla="*/ 0 h 164"/>
                <a:gd name="T10" fmla="*/ 0 60000 65536"/>
                <a:gd name="T11" fmla="*/ 0 60000 65536"/>
                <a:gd name="T12" fmla="*/ 0 60000 65536"/>
                <a:gd name="T13" fmla="*/ 0 60000 65536"/>
                <a:gd name="T14" fmla="*/ 0 60000 65536"/>
                <a:gd name="T15" fmla="*/ 0 w 672"/>
                <a:gd name="T16" fmla="*/ 0 h 164"/>
                <a:gd name="T17" fmla="*/ 672 w 672"/>
                <a:gd name="T18" fmla="*/ 164 h 164"/>
              </a:gdLst>
              <a:ahLst/>
              <a:cxnLst>
                <a:cxn ang="T10">
                  <a:pos x="T0" y="T1"/>
                </a:cxn>
                <a:cxn ang="T11">
                  <a:pos x="T2" y="T3"/>
                </a:cxn>
                <a:cxn ang="T12">
                  <a:pos x="T4" y="T5"/>
                </a:cxn>
                <a:cxn ang="T13">
                  <a:pos x="T6" y="T7"/>
                </a:cxn>
                <a:cxn ang="T14">
                  <a:pos x="T8" y="T9"/>
                </a:cxn>
              </a:cxnLst>
              <a:rect l="T15" t="T16" r="T17" b="T18"/>
              <a:pathLst>
                <a:path w="672" h="164">
                  <a:moveTo>
                    <a:pt x="179" y="0"/>
                  </a:moveTo>
                  <a:lnTo>
                    <a:pt x="672" y="0"/>
                  </a:lnTo>
                  <a:lnTo>
                    <a:pt x="508" y="164"/>
                  </a:lnTo>
                  <a:lnTo>
                    <a:pt x="0" y="164"/>
                  </a:lnTo>
                  <a:lnTo>
                    <a:pt x="179" y="0"/>
                  </a:lnTo>
                  <a:close/>
                </a:path>
              </a:pathLst>
            </a:custGeom>
            <a:solidFill>
              <a:schemeClr val="hlink"/>
            </a:solidFill>
            <a:ln w="9525">
              <a:solidFill>
                <a:schemeClr val="tx1"/>
              </a:solidFill>
              <a:round/>
              <a:headEnd/>
              <a:tailEnd/>
            </a:ln>
          </p:spPr>
          <p:txBody>
            <a:bodyPr/>
            <a:lstStyle/>
            <a:p>
              <a:endParaRPr lang="en-US" sz="2400" i="0">
                <a:latin typeface="Times New Roman" pitchFamily="18" charset="0"/>
              </a:endParaRPr>
            </a:p>
          </p:txBody>
        </p:sp>
        <p:grpSp>
          <p:nvGrpSpPr>
            <p:cNvPr id="424972" name="Group 15"/>
            <p:cNvGrpSpPr>
              <a:grpSpLocks/>
            </p:cNvGrpSpPr>
            <p:nvPr/>
          </p:nvGrpSpPr>
          <p:grpSpPr bwMode="auto">
            <a:xfrm>
              <a:off x="423" y="3789"/>
              <a:ext cx="238" cy="103"/>
              <a:chOff x="2848" y="848"/>
              <a:chExt cx="140" cy="98"/>
            </a:xfrm>
          </p:grpSpPr>
          <p:sp>
            <p:nvSpPr>
              <p:cNvPr id="424973" name="Line 16"/>
              <p:cNvSpPr>
                <a:spLocks noChangeShapeType="1"/>
              </p:cNvSpPr>
              <p:nvPr/>
            </p:nvSpPr>
            <p:spPr bwMode="auto">
              <a:xfrm flipV="1">
                <a:off x="2848" y="848"/>
                <a:ext cx="50" cy="2"/>
              </a:xfrm>
              <a:prstGeom prst="line">
                <a:avLst/>
              </a:prstGeom>
              <a:noFill/>
              <a:ln w="28575">
                <a:solidFill>
                  <a:schemeClr val="tx1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 wrap="none" anchor="ctr"/>
              <a:lstStyle/>
              <a:p>
                <a:endParaRPr lang="en-US"/>
              </a:p>
            </p:txBody>
          </p:sp>
          <p:sp>
            <p:nvSpPr>
              <p:cNvPr id="424974" name="Line 17"/>
              <p:cNvSpPr>
                <a:spLocks noChangeShapeType="1"/>
              </p:cNvSpPr>
              <p:nvPr/>
            </p:nvSpPr>
            <p:spPr bwMode="auto">
              <a:xfrm>
                <a:off x="2944" y="946"/>
                <a:ext cx="44" cy="0"/>
              </a:xfrm>
              <a:prstGeom prst="line">
                <a:avLst/>
              </a:prstGeom>
              <a:noFill/>
              <a:ln w="28575">
                <a:solidFill>
                  <a:schemeClr val="tx1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 wrap="none" anchor="ctr"/>
              <a:lstStyle/>
              <a:p>
                <a:endParaRPr lang="en-US"/>
              </a:p>
            </p:txBody>
          </p:sp>
          <p:sp>
            <p:nvSpPr>
              <p:cNvPr id="424975" name="Line 18"/>
              <p:cNvSpPr>
                <a:spLocks noChangeShapeType="1"/>
              </p:cNvSpPr>
              <p:nvPr/>
            </p:nvSpPr>
            <p:spPr bwMode="auto">
              <a:xfrm>
                <a:off x="2894" y="850"/>
                <a:ext cx="52" cy="96"/>
              </a:xfrm>
              <a:prstGeom prst="line">
                <a:avLst/>
              </a:prstGeom>
              <a:noFill/>
              <a:ln w="28575">
                <a:solidFill>
                  <a:schemeClr val="tx1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 wrap="none" anchor="ctr"/>
              <a:lstStyle/>
              <a:p>
                <a:endParaRPr lang="en-US"/>
              </a:p>
            </p:txBody>
          </p:sp>
        </p:grpSp>
        <p:grpSp>
          <p:nvGrpSpPr>
            <p:cNvPr id="424976" name="Group 19"/>
            <p:cNvGrpSpPr>
              <a:grpSpLocks/>
            </p:cNvGrpSpPr>
            <p:nvPr/>
          </p:nvGrpSpPr>
          <p:grpSpPr bwMode="auto">
            <a:xfrm flipV="1">
              <a:off x="437" y="3787"/>
              <a:ext cx="238" cy="103"/>
              <a:chOff x="2848" y="848"/>
              <a:chExt cx="140" cy="98"/>
            </a:xfrm>
          </p:grpSpPr>
          <p:sp>
            <p:nvSpPr>
              <p:cNvPr id="424977" name="Line 20"/>
              <p:cNvSpPr>
                <a:spLocks noChangeShapeType="1"/>
              </p:cNvSpPr>
              <p:nvPr/>
            </p:nvSpPr>
            <p:spPr bwMode="auto">
              <a:xfrm flipV="1">
                <a:off x="2848" y="848"/>
                <a:ext cx="50" cy="2"/>
              </a:xfrm>
              <a:prstGeom prst="line">
                <a:avLst/>
              </a:prstGeom>
              <a:noFill/>
              <a:ln w="28575">
                <a:solidFill>
                  <a:schemeClr val="tx1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 wrap="none" anchor="ctr"/>
              <a:lstStyle/>
              <a:p>
                <a:endParaRPr lang="en-US"/>
              </a:p>
            </p:txBody>
          </p:sp>
          <p:sp>
            <p:nvSpPr>
              <p:cNvPr id="424978" name="Line 21"/>
              <p:cNvSpPr>
                <a:spLocks noChangeShapeType="1"/>
              </p:cNvSpPr>
              <p:nvPr/>
            </p:nvSpPr>
            <p:spPr bwMode="auto">
              <a:xfrm>
                <a:off x="2944" y="946"/>
                <a:ext cx="44" cy="0"/>
              </a:xfrm>
              <a:prstGeom prst="line">
                <a:avLst/>
              </a:prstGeom>
              <a:noFill/>
              <a:ln w="28575">
                <a:solidFill>
                  <a:schemeClr val="tx1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 wrap="none" anchor="ctr"/>
              <a:lstStyle/>
              <a:p>
                <a:endParaRPr lang="en-US"/>
              </a:p>
            </p:txBody>
          </p:sp>
          <p:sp>
            <p:nvSpPr>
              <p:cNvPr id="424979" name="Line 22"/>
              <p:cNvSpPr>
                <a:spLocks noChangeShapeType="1"/>
              </p:cNvSpPr>
              <p:nvPr/>
            </p:nvSpPr>
            <p:spPr bwMode="auto">
              <a:xfrm>
                <a:off x="2894" y="850"/>
                <a:ext cx="52" cy="96"/>
              </a:xfrm>
              <a:prstGeom prst="line">
                <a:avLst/>
              </a:prstGeom>
              <a:noFill/>
              <a:ln w="28575">
                <a:solidFill>
                  <a:schemeClr val="tx1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 wrap="none" anchor="ctr"/>
              <a:lstStyle/>
              <a:p>
                <a:endParaRPr lang="en-US"/>
              </a:p>
            </p:txBody>
          </p:sp>
        </p:grpSp>
      </p:grpSp>
      <p:sp>
        <p:nvSpPr>
          <p:cNvPr id="424980" name="Rectangle 23"/>
          <p:cNvSpPr>
            <a:spLocks noChangeArrowheads="1"/>
          </p:cNvSpPr>
          <p:nvPr/>
        </p:nvSpPr>
        <p:spPr bwMode="auto">
          <a:xfrm>
            <a:off x="5226050" y="850900"/>
            <a:ext cx="1296988" cy="1546225"/>
          </a:xfrm>
          <a:prstGeom prst="rect">
            <a:avLst/>
          </a:prstGeom>
          <a:solidFill>
            <a:schemeClr val="accent2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/>
          <a:lstStyle/>
          <a:p>
            <a:endParaRPr lang="en-US" sz="2400" i="0">
              <a:latin typeface="Times New Roman" pitchFamily="18" charset="0"/>
            </a:endParaRPr>
          </a:p>
        </p:txBody>
      </p:sp>
      <p:sp>
        <p:nvSpPr>
          <p:cNvPr id="424981" name="Rectangle 24"/>
          <p:cNvSpPr>
            <a:spLocks noChangeArrowheads="1"/>
          </p:cNvSpPr>
          <p:nvPr/>
        </p:nvSpPr>
        <p:spPr bwMode="auto">
          <a:xfrm>
            <a:off x="5178425" y="922338"/>
            <a:ext cx="1273175" cy="1536700"/>
          </a:xfrm>
          <a:prstGeom prst="rect">
            <a:avLst/>
          </a:prstGeom>
          <a:solidFill>
            <a:schemeClr val="bg1"/>
          </a:solidFill>
          <a:ln w="2857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en-US" sz="2400" i="0">
              <a:latin typeface="Times New Roman" pitchFamily="18" charset="0"/>
            </a:endParaRPr>
          </a:p>
        </p:txBody>
      </p:sp>
      <p:sp>
        <p:nvSpPr>
          <p:cNvPr id="424982" name="Line 25"/>
          <p:cNvSpPr>
            <a:spLocks noChangeShapeType="1"/>
          </p:cNvSpPr>
          <p:nvPr/>
        </p:nvSpPr>
        <p:spPr bwMode="auto">
          <a:xfrm>
            <a:off x="5178425" y="1239838"/>
            <a:ext cx="1263650" cy="3175"/>
          </a:xfrm>
          <a:prstGeom prst="line">
            <a:avLst/>
          </a:prstGeom>
          <a:noFill/>
          <a:ln w="28575">
            <a:solidFill>
              <a:schemeClr val="tx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wrap="none" anchor="ctr"/>
          <a:lstStyle/>
          <a:p>
            <a:endParaRPr lang="en-US"/>
          </a:p>
        </p:txBody>
      </p:sp>
      <p:sp>
        <p:nvSpPr>
          <p:cNvPr id="424983" name="Text Box 26"/>
          <p:cNvSpPr txBox="1">
            <a:spLocks noChangeArrowheads="1"/>
          </p:cNvSpPr>
          <p:nvPr/>
        </p:nvSpPr>
        <p:spPr bwMode="auto">
          <a:xfrm>
            <a:off x="5135563" y="889000"/>
            <a:ext cx="1317625" cy="1600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defRPr sz="2400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pPr algn="ctr">
              <a:lnSpc>
                <a:spcPct val="110000"/>
              </a:lnSpc>
            </a:pPr>
            <a:r>
              <a:rPr lang="en-US" sz="1800" i="0">
                <a:latin typeface="Comic Sans MS" pitchFamily="66" charset="0"/>
              </a:rPr>
              <a:t>application</a:t>
            </a:r>
          </a:p>
          <a:p>
            <a:pPr algn="ctr">
              <a:lnSpc>
                <a:spcPct val="110000"/>
              </a:lnSpc>
            </a:pPr>
            <a:r>
              <a:rPr lang="en-US" sz="1800" i="0">
                <a:latin typeface="Comic Sans MS" pitchFamily="66" charset="0"/>
              </a:rPr>
              <a:t>transport</a:t>
            </a:r>
          </a:p>
          <a:p>
            <a:pPr algn="ctr">
              <a:lnSpc>
                <a:spcPct val="110000"/>
              </a:lnSpc>
            </a:pPr>
            <a:r>
              <a:rPr lang="en-US" sz="1800" i="0">
                <a:latin typeface="Comic Sans MS" pitchFamily="66" charset="0"/>
              </a:rPr>
              <a:t>network</a:t>
            </a:r>
          </a:p>
          <a:p>
            <a:pPr algn="ctr">
              <a:lnSpc>
                <a:spcPct val="110000"/>
              </a:lnSpc>
            </a:pPr>
            <a:r>
              <a:rPr lang="en-US" sz="1800" i="0">
                <a:latin typeface="Comic Sans MS" pitchFamily="66" charset="0"/>
              </a:rPr>
              <a:t>link</a:t>
            </a:r>
          </a:p>
          <a:p>
            <a:pPr algn="ctr">
              <a:lnSpc>
                <a:spcPct val="110000"/>
              </a:lnSpc>
            </a:pPr>
            <a:r>
              <a:rPr lang="en-US" sz="1800" i="0">
                <a:latin typeface="Comic Sans MS" pitchFamily="66" charset="0"/>
              </a:rPr>
              <a:t>physical</a:t>
            </a:r>
          </a:p>
        </p:txBody>
      </p:sp>
      <p:sp>
        <p:nvSpPr>
          <p:cNvPr id="424984" name="Line 27"/>
          <p:cNvSpPr>
            <a:spLocks noChangeShapeType="1"/>
          </p:cNvSpPr>
          <p:nvPr/>
        </p:nvSpPr>
        <p:spPr bwMode="auto">
          <a:xfrm>
            <a:off x="5186363" y="1560513"/>
            <a:ext cx="1263650" cy="3175"/>
          </a:xfrm>
          <a:prstGeom prst="line">
            <a:avLst/>
          </a:prstGeom>
          <a:noFill/>
          <a:ln w="28575">
            <a:solidFill>
              <a:schemeClr val="tx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wrap="none" anchor="ctr"/>
          <a:lstStyle/>
          <a:p>
            <a:endParaRPr lang="en-US"/>
          </a:p>
        </p:txBody>
      </p:sp>
      <p:sp>
        <p:nvSpPr>
          <p:cNvPr id="424985" name="Line 28"/>
          <p:cNvSpPr>
            <a:spLocks noChangeShapeType="1"/>
          </p:cNvSpPr>
          <p:nvPr/>
        </p:nvSpPr>
        <p:spPr bwMode="auto">
          <a:xfrm>
            <a:off x="5191125" y="1841500"/>
            <a:ext cx="1263650" cy="3175"/>
          </a:xfrm>
          <a:prstGeom prst="line">
            <a:avLst/>
          </a:prstGeom>
          <a:noFill/>
          <a:ln w="28575">
            <a:solidFill>
              <a:schemeClr val="tx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wrap="none" anchor="ctr"/>
          <a:lstStyle/>
          <a:p>
            <a:endParaRPr lang="en-US"/>
          </a:p>
        </p:txBody>
      </p:sp>
      <p:sp>
        <p:nvSpPr>
          <p:cNvPr id="424986" name="Line 29"/>
          <p:cNvSpPr>
            <a:spLocks noChangeShapeType="1"/>
          </p:cNvSpPr>
          <p:nvPr/>
        </p:nvSpPr>
        <p:spPr bwMode="auto">
          <a:xfrm>
            <a:off x="5191125" y="2117725"/>
            <a:ext cx="1263650" cy="3175"/>
          </a:xfrm>
          <a:prstGeom prst="line">
            <a:avLst/>
          </a:prstGeom>
          <a:noFill/>
          <a:ln w="28575">
            <a:solidFill>
              <a:schemeClr val="tx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wrap="none" anchor="ctr"/>
          <a:lstStyle/>
          <a:p>
            <a:endParaRPr lang="en-US"/>
          </a:p>
        </p:txBody>
      </p:sp>
      <p:grpSp>
        <p:nvGrpSpPr>
          <p:cNvPr id="424987" name="Group 88"/>
          <p:cNvGrpSpPr>
            <a:grpSpLocks/>
          </p:cNvGrpSpPr>
          <p:nvPr/>
        </p:nvGrpSpPr>
        <p:grpSpPr bwMode="auto">
          <a:xfrm>
            <a:off x="6635750" y="3525838"/>
            <a:ext cx="1387475" cy="1035050"/>
            <a:chOff x="3601" y="168"/>
            <a:chExt cx="874" cy="652"/>
          </a:xfrm>
        </p:grpSpPr>
        <p:sp>
          <p:nvSpPr>
            <p:cNvPr id="424988" name="Rectangle 89"/>
            <p:cNvSpPr>
              <a:spLocks noChangeArrowheads="1"/>
            </p:cNvSpPr>
            <p:nvPr/>
          </p:nvSpPr>
          <p:spPr bwMode="auto">
            <a:xfrm>
              <a:off x="3658" y="168"/>
              <a:ext cx="817" cy="596"/>
            </a:xfrm>
            <a:prstGeom prst="rect">
              <a:avLst/>
            </a:prstGeom>
            <a:solidFill>
              <a:schemeClr val="accent2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anchor="ctr"/>
            <a:lstStyle/>
            <a:p>
              <a:endParaRPr lang="en-US" sz="2400" i="0">
                <a:latin typeface="Times New Roman" pitchFamily="18" charset="0"/>
              </a:endParaRPr>
            </a:p>
          </p:txBody>
        </p:sp>
        <p:sp>
          <p:nvSpPr>
            <p:cNvPr id="424989" name="Rectangle 90"/>
            <p:cNvSpPr>
              <a:spLocks noChangeArrowheads="1"/>
            </p:cNvSpPr>
            <p:nvPr/>
          </p:nvSpPr>
          <p:spPr bwMode="auto">
            <a:xfrm>
              <a:off x="3628" y="213"/>
              <a:ext cx="802" cy="596"/>
            </a:xfrm>
            <a:prstGeom prst="rect">
              <a:avLst/>
            </a:prstGeom>
            <a:solidFill>
              <a:schemeClr val="bg1"/>
            </a:solidFill>
            <a:ln w="28575">
              <a:solidFill>
                <a:schemeClr val="tx1"/>
              </a:solidFill>
              <a:miter lim="800000"/>
              <a:headEnd/>
              <a:tailEnd/>
            </a:ln>
          </p:spPr>
          <p:txBody>
            <a:bodyPr wrap="none" anchor="ctr"/>
            <a:lstStyle/>
            <a:p>
              <a:endParaRPr lang="en-US" sz="2400" i="0">
                <a:latin typeface="Times New Roman" pitchFamily="18" charset="0"/>
              </a:endParaRPr>
            </a:p>
          </p:txBody>
        </p:sp>
        <p:sp>
          <p:nvSpPr>
            <p:cNvPr id="424990" name="Line 91"/>
            <p:cNvSpPr>
              <a:spLocks noChangeShapeType="1"/>
            </p:cNvSpPr>
            <p:nvPr/>
          </p:nvSpPr>
          <p:spPr bwMode="auto">
            <a:xfrm>
              <a:off x="3628" y="413"/>
              <a:ext cx="796" cy="2"/>
            </a:xfrm>
            <a:prstGeom prst="line">
              <a:avLst/>
            </a:prstGeom>
            <a:noFill/>
            <a:ln w="28575">
              <a:solidFill>
                <a:schemeClr val="tx1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 wrap="none" anchor="ctr"/>
            <a:lstStyle/>
            <a:p>
              <a:endParaRPr lang="en-US"/>
            </a:p>
          </p:txBody>
        </p:sp>
        <p:sp>
          <p:nvSpPr>
            <p:cNvPr id="424991" name="Text Box 92"/>
            <p:cNvSpPr txBox="1">
              <a:spLocks noChangeArrowheads="1"/>
            </p:cNvSpPr>
            <p:nvPr/>
          </p:nvSpPr>
          <p:spPr bwMode="auto">
            <a:xfrm>
              <a:off x="3601" y="192"/>
              <a:ext cx="830" cy="62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>
              <a:spAutoFit/>
            </a:bodyPr>
            <a:lstStyle>
              <a:lvl1pPr>
                <a:defRPr sz="2400">
                  <a:solidFill>
                    <a:schemeClr val="tx1"/>
                  </a:solidFill>
                  <a:latin typeface="Times New Roman" pitchFamily="18" charset="0"/>
                </a:defRPr>
              </a:lvl1pPr>
              <a:lvl2pPr marL="742950" indent="-285750">
                <a:defRPr sz="2400">
                  <a:solidFill>
                    <a:schemeClr val="tx1"/>
                  </a:solidFill>
                  <a:latin typeface="Times New Roman" pitchFamily="18" charset="0"/>
                </a:defRPr>
              </a:lvl2pPr>
              <a:lvl3pPr marL="1143000" indent="-228600">
                <a:defRPr sz="2400">
                  <a:solidFill>
                    <a:schemeClr val="tx1"/>
                  </a:solidFill>
                  <a:latin typeface="Times New Roman" pitchFamily="18" charset="0"/>
                </a:defRPr>
              </a:lvl3pPr>
              <a:lvl4pPr marL="1600200" indent="-228600">
                <a:defRPr sz="2400">
                  <a:solidFill>
                    <a:schemeClr val="tx1"/>
                  </a:solidFill>
                  <a:latin typeface="Times New Roman" pitchFamily="18" charset="0"/>
                </a:defRPr>
              </a:lvl4pPr>
              <a:lvl5pPr marL="2057400" indent="-228600">
                <a:defRPr sz="2400">
                  <a:solidFill>
                    <a:schemeClr val="tx1"/>
                  </a:solidFill>
                  <a:latin typeface="Times New Roman" pitchFamily="18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itchFamily="18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itchFamily="18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itchFamily="18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itchFamily="18" charset="0"/>
                </a:defRPr>
              </a:lvl9pPr>
            </a:lstStyle>
            <a:p>
              <a:pPr algn="ctr">
                <a:lnSpc>
                  <a:spcPct val="110000"/>
                </a:lnSpc>
              </a:pPr>
              <a:r>
                <a:rPr lang="en-US" sz="1800" i="0">
                  <a:latin typeface="Comic Sans MS" pitchFamily="66" charset="0"/>
                </a:rPr>
                <a:t>network</a:t>
              </a:r>
            </a:p>
            <a:p>
              <a:pPr algn="ctr">
                <a:lnSpc>
                  <a:spcPct val="110000"/>
                </a:lnSpc>
              </a:pPr>
              <a:r>
                <a:rPr lang="en-US" sz="1800" i="0">
                  <a:latin typeface="Comic Sans MS" pitchFamily="66" charset="0"/>
                </a:rPr>
                <a:t>link</a:t>
              </a:r>
            </a:p>
            <a:p>
              <a:pPr algn="ctr">
                <a:lnSpc>
                  <a:spcPct val="110000"/>
                </a:lnSpc>
              </a:pPr>
              <a:r>
                <a:rPr lang="en-US" sz="1800" i="0">
                  <a:latin typeface="Comic Sans MS" pitchFamily="66" charset="0"/>
                </a:rPr>
                <a:t>physical</a:t>
              </a:r>
            </a:p>
          </p:txBody>
        </p:sp>
        <p:sp>
          <p:nvSpPr>
            <p:cNvPr id="424992" name="Line 93"/>
            <p:cNvSpPr>
              <a:spLocks noChangeShapeType="1"/>
            </p:cNvSpPr>
            <p:nvPr/>
          </p:nvSpPr>
          <p:spPr bwMode="auto">
            <a:xfrm>
              <a:off x="3633" y="615"/>
              <a:ext cx="796" cy="2"/>
            </a:xfrm>
            <a:prstGeom prst="line">
              <a:avLst/>
            </a:prstGeom>
            <a:noFill/>
            <a:ln w="28575">
              <a:solidFill>
                <a:schemeClr val="tx1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 wrap="none" anchor="ctr"/>
            <a:lstStyle/>
            <a:p>
              <a:endParaRPr lang="en-US"/>
            </a:p>
          </p:txBody>
        </p:sp>
      </p:grpSp>
      <p:grpSp>
        <p:nvGrpSpPr>
          <p:cNvPr id="424993" name="Group 94"/>
          <p:cNvGrpSpPr>
            <a:grpSpLocks/>
          </p:cNvGrpSpPr>
          <p:nvPr/>
        </p:nvGrpSpPr>
        <p:grpSpPr bwMode="auto">
          <a:xfrm>
            <a:off x="6973888" y="2100263"/>
            <a:ext cx="1387475" cy="733425"/>
            <a:chOff x="4696" y="597"/>
            <a:chExt cx="874" cy="462"/>
          </a:xfrm>
        </p:grpSpPr>
        <p:sp>
          <p:nvSpPr>
            <p:cNvPr id="424994" name="Rectangle 95"/>
            <p:cNvSpPr>
              <a:spLocks noChangeArrowheads="1"/>
            </p:cNvSpPr>
            <p:nvPr/>
          </p:nvSpPr>
          <p:spPr bwMode="auto">
            <a:xfrm>
              <a:off x="4753" y="597"/>
              <a:ext cx="817" cy="416"/>
            </a:xfrm>
            <a:prstGeom prst="rect">
              <a:avLst/>
            </a:prstGeom>
            <a:solidFill>
              <a:schemeClr val="accent2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anchor="ctr"/>
            <a:lstStyle/>
            <a:p>
              <a:endParaRPr lang="en-US" sz="2400" i="0">
                <a:latin typeface="Times New Roman" pitchFamily="18" charset="0"/>
              </a:endParaRPr>
            </a:p>
          </p:txBody>
        </p:sp>
        <p:sp>
          <p:nvSpPr>
            <p:cNvPr id="424995" name="Rectangle 96"/>
            <p:cNvSpPr>
              <a:spLocks noChangeArrowheads="1"/>
            </p:cNvSpPr>
            <p:nvPr/>
          </p:nvSpPr>
          <p:spPr bwMode="auto">
            <a:xfrm>
              <a:off x="4723" y="642"/>
              <a:ext cx="802" cy="413"/>
            </a:xfrm>
            <a:prstGeom prst="rect">
              <a:avLst/>
            </a:prstGeom>
            <a:solidFill>
              <a:schemeClr val="bg1"/>
            </a:solidFill>
            <a:ln w="28575">
              <a:solidFill>
                <a:schemeClr val="tx1"/>
              </a:solidFill>
              <a:miter lim="800000"/>
              <a:headEnd/>
              <a:tailEnd/>
            </a:ln>
          </p:spPr>
          <p:txBody>
            <a:bodyPr wrap="none" anchor="ctr"/>
            <a:lstStyle/>
            <a:p>
              <a:endParaRPr lang="en-US" sz="2400" i="0">
                <a:latin typeface="Times New Roman" pitchFamily="18" charset="0"/>
              </a:endParaRPr>
            </a:p>
          </p:txBody>
        </p:sp>
        <p:sp>
          <p:nvSpPr>
            <p:cNvPr id="424996" name="Line 97"/>
            <p:cNvSpPr>
              <a:spLocks noChangeShapeType="1"/>
            </p:cNvSpPr>
            <p:nvPr/>
          </p:nvSpPr>
          <p:spPr bwMode="auto">
            <a:xfrm>
              <a:off x="4723" y="842"/>
              <a:ext cx="796" cy="2"/>
            </a:xfrm>
            <a:prstGeom prst="line">
              <a:avLst/>
            </a:prstGeom>
            <a:noFill/>
            <a:ln w="28575">
              <a:solidFill>
                <a:schemeClr val="tx1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 wrap="none" anchor="ctr"/>
            <a:lstStyle/>
            <a:p>
              <a:endParaRPr lang="en-US"/>
            </a:p>
          </p:txBody>
        </p:sp>
        <p:sp>
          <p:nvSpPr>
            <p:cNvPr id="424997" name="Text Box 98"/>
            <p:cNvSpPr txBox="1">
              <a:spLocks noChangeArrowheads="1"/>
            </p:cNvSpPr>
            <p:nvPr/>
          </p:nvSpPr>
          <p:spPr bwMode="auto">
            <a:xfrm>
              <a:off x="4696" y="621"/>
              <a:ext cx="830" cy="43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>
              <a:spAutoFit/>
            </a:bodyPr>
            <a:lstStyle>
              <a:lvl1pPr>
                <a:defRPr sz="2400">
                  <a:solidFill>
                    <a:schemeClr val="tx1"/>
                  </a:solidFill>
                  <a:latin typeface="Times New Roman" pitchFamily="18" charset="0"/>
                </a:defRPr>
              </a:lvl1pPr>
              <a:lvl2pPr marL="742950" indent="-285750">
                <a:defRPr sz="2400">
                  <a:solidFill>
                    <a:schemeClr val="tx1"/>
                  </a:solidFill>
                  <a:latin typeface="Times New Roman" pitchFamily="18" charset="0"/>
                </a:defRPr>
              </a:lvl2pPr>
              <a:lvl3pPr marL="1143000" indent="-228600">
                <a:defRPr sz="2400">
                  <a:solidFill>
                    <a:schemeClr val="tx1"/>
                  </a:solidFill>
                  <a:latin typeface="Times New Roman" pitchFamily="18" charset="0"/>
                </a:defRPr>
              </a:lvl3pPr>
              <a:lvl4pPr marL="1600200" indent="-228600">
                <a:defRPr sz="2400">
                  <a:solidFill>
                    <a:schemeClr val="tx1"/>
                  </a:solidFill>
                  <a:latin typeface="Times New Roman" pitchFamily="18" charset="0"/>
                </a:defRPr>
              </a:lvl4pPr>
              <a:lvl5pPr marL="2057400" indent="-228600">
                <a:defRPr sz="2400">
                  <a:solidFill>
                    <a:schemeClr val="tx1"/>
                  </a:solidFill>
                  <a:latin typeface="Times New Roman" pitchFamily="18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itchFamily="18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itchFamily="18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itchFamily="18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itchFamily="18" charset="0"/>
                </a:defRPr>
              </a:lvl9pPr>
            </a:lstStyle>
            <a:p>
              <a:pPr algn="ctr">
                <a:lnSpc>
                  <a:spcPct val="110000"/>
                </a:lnSpc>
              </a:pPr>
              <a:r>
                <a:rPr lang="en-US" sz="1800" i="0">
                  <a:latin typeface="Comic Sans MS" pitchFamily="66" charset="0"/>
                </a:rPr>
                <a:t>link</a:t>
              </a:r>
            </a:p>
            <a:p>
              <a:pPr algn="ctr">
                <a:lnSpc>
                  <a:spcPct val="110000"/>
                </a:lnSpc>
              </a:pPr>
              <a:r>
                <a:rPr lang="en-US" sz="1800" i="0">
                  <a:latin typeface="Comic Sans MS" pitchFamily="66" charset="0"/>
                </a:rPr>
                <a:t>physical</a:t>
              </a:r>
            </a:p>
          </p:txBody>
        </p:sp>
      </p:grpSp>
      <p:sp>
        <p:nvSpPr>
          <p:cNvPr id="424998" name="Text Box 167"/>
          <p:cNvSpPr txBox="1">
            <a:spLocks noChangeArrowheads="1"/>
          </p:cNvSpPr>
          <p:nvPr/>
        </p:nvSpPr>
        <p:spPr bwMode="auto">
          <a:xfrm>
            <a:off x="5773738" y="3003550"/>
            <a:ext cx="873125" cy="3667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>
              <a:defRPr sz="2400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pPr eaLnBrk="1" hangingPunct="1"/>
            <a:r>
              <a:rPr lang="en-US" sz="1800" b="1" i="0">
                <a:latin typeface="Comic Sans MS" pitchFamily="66" charset="0"/>
              </a:rPr>
              <a:t>switch</a:t>
            </a:r>
          </a:p>
        </p:txBody>
      </p:sp>
      <p:grpSp>
        <p:nvGrpSpPr>
          <p:cNvPr id="424999" name="Group 39"/>
          <p:cNvGrpSpPr>
            <a:grpSpLocks/>
          </p:cNvGrpSpPr>
          <p:nvPr/>
        </p:nvGrpSpPr>
        <p:grpSpPr bwMode="auto">
          <a:xfrm>
            <a:off x="4327525" y="1562100"/>
            <a:ext cx="962025" cy="304800"/>
            <a:chOff x="1070" y="918"/>
            <a:chExt cx="606" cy="192"/>
          </a:xfrm>
        </p:grpSpPr>
        <p:sp>
          <p:nvSpPr>
            <p:cNvPr id="425000" name="Rectangle 40"/>
            <p:cNvSpPr>
              <a:spLocks noChangeArrowheads="1"/>
            </p:cNvSpPr>
            <p:nvPr/>
          </p:nvSpPr>
          <p:spPr bwMode="auto">
            <a:xfrm>
              <a:off x="1082" y="939"/>
              <a:ext cx="576" cy="135"/>
            </a:xfrm>
            <a:prstGeom prst="rect">
              <a:avLst/>
            </a:prstGeom>
            <a:solidFill>
              <a:schemeClr val="bg1"/>
            </a:solidFill>
            <a:ln w="9525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US"/>
            </a:p>
          </p:txBody>
        </p:sp>
        <p:sp>
          <p:nvSpPr>
            <p:cNvPr id="2" name="Text Box 4"/>
            <p:cNvSpPr txBox="1">
              <a:spLocks noChangeArrowheads="1"/>
            </p:cNvSpPr>
            <p:nvPr/>
          </p:nvSpPr>
          <p:spPr bwMode="auto">
            <a:xfrm>
              <a:off x="1070" y="918"/>
              <a:ext cx="606" cy="192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>
              <a:spAutoFit/>
            </a:bodyPr>
            <a:lstStyle>
              <a:lvl1pPr>
                <a:defRPr sz="2400">
                  <a:solidFill>
                    <a:schemeClr val="tx1"/>
                  </a:solidFill>
                  <a:latin typeface="Times New Roman" pitchFamily="18" charset="0"/>
                </a:defRPr>
              </a:lvl1pPr>
              <a:lvl2pPr marL="742950" indent="-285750">
                <a:defRPr sz="2400">
                  <a:solidFill>
                    <a:schemeClr val="tx1"/>
                  </a:solidFill>
                  <a:latin typeface="Times New Roman" pitchFamily="18" charset="0"/>
                </a:defRPr>
              </a:lvl2pPr>
              <a:lvl3pPr marL="1143000" indent="-228600">
                <a:defRPr sz="2400">
                  <a:solidFill>
                    <a:schemeClr val="tx1"/>
                  </a:solidFill>
                  <a:latin typeface="Times New Roman" pitchFamily="18" charset="0"/>
                </a:defRPr>
              </a:lvl3pPr>
              <a:lvl4pPr marL="1600200" indent="-228600">
                <a:defRPr sz="2400">
                  <a:solidFill>
                    <a:schemeClr val="tx1"/>
                  </a:solidFill>
                  <a:latin typeface="Times New Roman" pitchFamily="18" charset="0"/>
                </a:defRPr>
              </a:lvl4pPr>
              <a:lvl5pPr marL="2057400" indent="-228600">
                <a:defRPr sz="2400">
                  <a:solidFill>
                    <a:schemeClr val="tx1"/>
                  </a:solidFill>
                  <a:latin typeface="Times New Roman" pitchFamily="18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itchFamily="18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itchFamily="18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itchFamily="18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itchFamily="18" charset="0"/>
                </a:defRPr>
              </a:lvl9pPr>
            </a:lstStyle>
            <a:p>
              <a:r>
                <a:rPr lang="en-US" sz="1400" i="0">
                  <a:solidFill>
                    <a:srgbClr val="FF0000"/>
                  </a:solidFill>
                  <a:latin typeface="Comic Sans MS" pitchFamily="66" charset="0"/>
                </a:rPr>
                <a:t>datagram</a:t>
              </a:r>
              <a:endParaRPr lang="en-US" sz="1400" i="0">
                <a:solidFill>
                  <a:schemeClr val="accent2"/>
                </a:solidFill>
                <a:latin typeface="Comic Sans MS" pitchFamily="66" charset="0"/>
              </a:endParaRPr>
            </a:p>
          </p:txBody>
        </p:sp>
      </p:grpSp>
      <p:sp>
        <p:nvSpPr>
          <p:cNvPr id="425002" name="Rectangle 57"/>
          <p:cNvSpPr>
            <a:spLocks noChangeArrowheads="1"/>
          </p:cNvSpPr>
          <p:nvPr/>
        </p:nvSpPr>
        <p:spPr bwMode="auto">
          <a:xfrm>
            <a:off x="5127625" y="4594225"/>
            <a:ext cx="1296988" cy="1546225"/>
          </a:xfrm>
          <a:prstGeom prst="rect">
            <a:avLst/>
          </a:prstGeom>
          <a:solidFill>
            <a:schemeClr val="accent2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/>
          <a:lstStyle/>
          <a:p>
            <a:endParaRPr lang="en-US" sz="2400" i="0">
              <a:latin typeface="Times New Roman" pitchFamily="18" charset="0"/>
            </a:endParaRPr>
          </a:p>
        </p:txBody>
      </p:sp>
      <p:sp>
        <p:nvSpPr>
          <p:cNvPr id="425003" name="Rectangle 58"/>
          <p:cNvSpPr>
            <a:spLocks noChangeArrowheads="1"/>
          </p:cNvSpPr>
          <p:nvPr/>
        </p:nvSpPr>
        <p:spPr bwMode="auto">
          <a:xfrm>
            <a:off x="5080000" y="4665663"/>
            <a:ext cx="1273175" cy="1536700"/>
          </a:xfrm>
          <a:prstGeom prst="rect">
            <a:avLst/>
          </a:prstGeom>
          <a:solidFill>
            <a:schemeClr val="bg1"/>
          </a:solidFill>
          <a:ln w="2857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en-US" sz="2400" i="0">
              <a:latin typeface="Times New Roman" pitchFamily="18" charset="0"/>
            </a:endParaRPr>
          </a:p>
        </p:txBody>
      </p:sp>
      <p:sp>
        <p:nvSpPr>
          <p:cNvPr id="425004" name="Line 59"/>
          <p:cNvSpPr>
            <a:spLocks noChangeShapeType="1"/>
          </p:cNvSpPr>
          <p:nvPr/>
        </p:nvSpPr>
        <p:spPr bwMode="auto">
          <a:xfrm>
            <a:off x="5080000" y="4983163"/>
            <a:ext cx="1263650" cy="3175"/>
          </a:xfrm>
          <a:prstGeom prst="line">
            <a:avLst/>
          </a:prstGeom>
          <a:noFill/>
          <a:ln w="28575">
            <a:solidFill>
              <a:schemeClr val="tx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wrap="none" anchor="ctr"/>
          <a:lstStyle/>
          <a:p>
            <a:endParaRPr lang="en-US"/>
          </a:p>
        </p:txBody>
      </p:sp>
      <p:sp>
        <p:nvSpPr>
          <p:cNvPr id="425005" name="Text Box 60"/>
          <p:cNvSpPr txBox="1">
            <a:spLocks noChangeArrowheads="1"/>
          </p:cNvSpPr>
          <p:nvPr/>
        </p:nvSpPr>
        <p:spPr bwMode="auto">
          <a:xfrm>
            <a:off x="5037138" y="4632325"/>
            <a:ext cx="1317625" cy="1600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defRPr sz="2400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pPr algn="ctr">
              <a:lnSpc>
                <a:spcPct val="110000"/>
              </a:lnSpc>
            </a:pPr>
            <a:r>
              <a:rPr lang="en-US" sz="1800" i="0">
                <a:latin typeface="Comic Sans MS" pitchFamily="66" charset="0"/>
              </a:rPr>
              <a:t>application</a:t>
            </a:r>
          </a:p>
          <a:p>
            <a:pPr algn="ctr">
              <a:lnSpc>
                <a:spcPct val="110000"/>
              </a:lnSpc>
            </a:pPr>
            <a:r>
              <a:rPr lang="en-US" sz="1800" i="0">
                <a:latin typeface="Comic Sans MS" pitchFamily="66" charset="0"/>
              </a:rPr>
              <a:t>transport</a:t>
            </a:r>
          </a:p>
          <a:p>
            <a:pPr algn="ctr">
              <a:lnSpc>
                <a:spcPct val="110000"/>
              </a:lnSpc>
            </a:pPr>
            <a:r>
              <a:rPr lang="en-US" sz="1800" i="0">
                <a:latin typeface="Comic Sans MS" pitchFamily="66" charset="0"/>
              </a:rPr>
              <a:t>network</a:t>
            </a:r>
          </a:p>
          <a:p>
            <a:pPr algn="ctr">
              <a:lnSpc>
                <a:spcPct val="110000"/>
              </a:lnSpc>
            </a:pPr>
            <a:r>
              <a:rPr lang="en-US" sz="1800" i="0">
                <a:latin typeface="Comic Sans MS" pitchFamily="66" charset="0"/>
              </a:rPr>
              <a:t>link</a:t>
            </a:r>
          </a:p>
          <a:p>
            <a:pPr algn="ctr">
              <a:lnSpc>
                <a:spcPct val="110000"/>
              </a:lnSpc>
            </a:pPr>
            <a:r>
              <a:rPr lang="en-US" sz="1800" i="0">
                <a:latin typeface="Comic Sans MS" pitchFamily="66" charset="0"/>
              </a:rPr>
              <a:t>physical</a:t>
            </a:r>
          </a:p>
        </p:txBody>
      </p:sp>
      <p:sp>
        <p:nvSpPr>
          <p:cNvPr id="425006" name="Line 61"/>
          <p:cNvSpPr>
            <a:spLocks noChangeShapeType="1"/>
          </p:cNvSpPr>
          <p:nvPr/>
        </p:nvSpPr>
        <p:spPr bwMode="auto">
          <a:xfrm>
            <a:off x="5087938" y="5303838"/>
            <a:ext cx="1263650" cy="3175"/>
          </a:xfrm>
          <a:prstGeom prst="line">
            <a:avLst/>
          </a:prstGeom>
          <a:noFill/>
          <a:ln w="28575">
            <a:solidFill>
              <a:schemeClr val="tx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wrap="none" anchor="ctr"/>
          <a:lstStyle/>
          <a:p>
            <a:endParaRPr lang="en-US"/>
          </a:p>
        </p:txBody>
      </p:sp>
      <p:sp>
        <p:nvSpPr>
          <p:cNvPr id="425007" name="Line 62"/>
          <p:cNvSpPr>
            <a:spLocks noChangeShapeType="1"/>
          </p:cNvSpPr>
          <p:nvPr/>
        </p:nvSpPr>
        <p:spPr bwMode="auto">
          <a:xfrm>
            <a:off x="5092700" y="5584825"/>
            <a:ext cx="1263650" cy="3175"/>
          </a:xfrm>
          <a:prstGeom prst="line">
            <a:avLst/>
          </a:prstGeom>
          <a:noFill/>
          <a:ln w="28575">
            <a:solidFill>
              <a:schemeClr val="tx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wrap="none" anchor="ctr"/>
          <a:lstStyle/>
          <a:p>
            <a:endParaRPr lang="en-US"/>
          </a:p>
        </p:txBody>
      </p:sp>
      <p:sp>
        <p:nvSpPr>
          <p:cNvPr id="425008" name="Line 63"/>
          <p:cNvSpPr>
            <a:spLocks noChangeShapeType="1"/>
          </p:cNvSpPr>
          <p:nvPr/>
        </p:nvSpPr>
        <p:spPr bwMode="auto">
          <a:xfrm>
            <a:off x="5092700" y="5861050"/>
            <a:ext cx="1263650" cy="3175"/>
          </a:xfrm>
          <a:prstGeom prst="line">
            <a:avLst/>
          </a:prstGeom>
          <a:noFill/>
          <a:ln w="28575">
            <a:solidFill>
              <a:schemeClr val="tx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wrap="none" anchor="ctr"/>
          <a:lstStyle/>
          <a:p>
            <a:endParaRPr lang="en-US"/>
          </a:p>
        </p:txBody>
      </p:sp>
      <p:sp>
        <p:nvSpPr>
          <p:cNvPr id="425009" name="Freeform 49"/>
          <p:cNvSpPr>
            <a:spLocks/>
          </p:cNvSpPr>
          <p:nvPr/>
        </p:nvSpPr>
        <p:spPr bwMode="auto">
          <a:xfrm>
            <a:off x="6391275" y="4600575"/>
            <a:ext cx="381000" cy="1857375"/>
          </a:xfrm>
          <a:custGeom>
            <a:avLst/>
            <a:gdLst>
              <a:gd name="T0" fmla="*/ 0 w 240"/>
              <a:gd name="T1" fmla="*/ 960 h 1170"/>
              <a:gd name="T2" fmla="*/ 6 w 240"/>
              <a:gd name="T3" fmla="*/ 0 h 1170"/>
              <a:gd name="T4" fmla="*/ 240 w 240"/>
              <a:gd name="T5" fmla="*/ 1092 h 1170"/>
              <a:gd name="T6" fmla="*/ 168 w 240"/>
              <a:gd name="T7" fmla="*/ 1170 h 1170"/>
              <a:gd name="T8" fmla="*/ 0 w 240"/>
              <a:gd name="T9" fmla="*/ 960 h 1170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240" h="1170">
                <a:moveTo>
                  <a:pt x="0" y="960"/>
                </a:moveTo>
                <a:lnTo>
                  <a:pt x="6" y="0"/>
                </a:lnTo>
                <a:lnTo>
                  <a:pt x="240" y="1092"/>
                </a:lnTo>
                <a:lnTo>
                  <a:pt x="168" y="1170"/>
                </a:lnTo>
                <a:lnTo>
                  <a:pt x="0" y="960"/>
                </a:lnTo>
                <a:close/>
              </a:path>
            </a:pathLst>
          </a:custGeom>
          <a:gradFill rotWithShape="1">
            <a:gsLst>
              <a:gs pos="0">
                <a:srgbClr val="000099"/>
              </a:gs>
              <a:gs pos="100000">
                <a:schemeClr val="bg1"/>
              </a:gs>
            </a:gsLst>
            <a:lin ang="0" scaled="1"/>
          </a:gradFill>
          <a:ln>
            <a:noFill/>
          </a:ln>
          <a:effectLst/>
          <a:extLst>
            <a:ext uri="{91240B29-F687-4f45-9708-019B960494DF}">
              <a14:hiddenLine xmlns:a14="http://schemas.microsoft.com/office/drawing/2010/main" w="9525" cap="flat" cmpd="sng">
                <a:solidFill>
                  <a:schemeClr val="tx1"/>
                </a:solidFill>
                <a:prstDash val="solid"/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/>
          <a:lstStyle/>
          <a:p>
            <a:endParaRPr lang="en-US"/>
          </a:p>
        </p:txBody>
      </p:sp>
      <p:grpSp>
        <p:nvGrpSpPr>
          <p:cNvPr id="425010" name="Group 50"/>
          <p:cNvGrpSpPr>
            <a:grpSpLocks/>
          </p:cNvGrpSpPr>
          <p:nvPr/>
        </p:nvGrpSpPr>
        <p:grpSpPr bwMode="auto">
          <a:xfrm>
            <a:off x="4213225" y="1814513"/>
            <a:ext cx="1095375" cy="336550"/>
            <a:chOff x="998" y="1077"/>
            <a:chExt cx="690" cy="212"/>
          </a:xfrm>
        </p:grpSpPr>
        <p:sp>
          <p:nvSpPr>
            <p:cNvPr id="425011" name="Rectangle 51"/>
            <p:cNvSpPr>
              <a:spLocks noChangeArrowheads="1"/>
            </p:cNvSpPr>
            <p:nvPr/>
          </p:nvSpPr>
          <p:spPr bwMode="auto">
            <a:xfrm>
              <a:off x="998" y="1113"/>
              <a:ext cx="690" cy="135"/>
            </a:xfrm>
            <a:prstGeom prst="rect">
              <a:avLst/>
            </a:prstGeom>
            <a:solidFill>
              <a:schemeClr val="bg1"/>
            </a:solidFill>
            <a:ln w="9525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US"/>
            </a:p>
          </p:txBody>
        </p:sp>
        <p:sp>
          <p:nvSpPr>
            <p:cNvPr id="3" name="Text Box 7"/>
            <p:cNvSpPr txBox="1">
              <a:spLocks noChangeArrowheads="1"/>
            </p:cNvSpPr>
            <p:nvPr/>
          </p:nvSpPr>
          <p:spPr bwMode="auto">
            <a:xfrm>
              <a:off x="1107" y="1077"/>
              <a:ext cx="478" cy="212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>
              <a:spAutoFit/>
            </a:bodyPr>
            <a:lstStyle>
              <a:lvl1pPr>
                <a:defRPr sz="2400">
                  <a:solidFill>
                    <a:schemeClr val="tx1"/>
                  </a:solidFill>
                  <a:latin typeface="Times New Roman" pitchFamily="18" charset="0"/>
                </a:defRPr>
              </a:lvl1pPr>
              <a:lvl2pPr marL="742950" indent="-285750">
                <a:defRPr sz="2400">
                  <a:solidFill>
                    <a:schemeClr val="tx1"/>
                  </a:solidFill>
                  <a:latin typeface="Times New Roman" pitchFamily="18" charset="0"/>
                </a:defRPr>
              </a:lvl2pPr>
              <a:lvl3pPr marL="1143000" indent="-228600">
                <a:defRPr sz="2400">
                  <a:solidFill>
                    <a:schemeClr val="tx1"/>
                  </a:solidFill>
                  <a:latin typeface="Times New Roman" pitchFamily="18" charset="0"/>
                </a:defRPr>
              </a:lvl3pPr>
              <a:lvl4pPr marL="1600200" indent="-228600">
                <a:defRPr sz="2400">
                  <a:solidFill>
                    <a:schemeClr val="tx1"/>
                  </a:solidFill>
                  <a:latin typeface="Times New Roman" pitchFamily="18" charset="0"/>
                </a:defRPr>
              </a:lvl4pPr>
              <a:lvl5pPr marL="2057400" indent="-228600">
                <a:defRPr sz="2400">
                  <a:solidFill>
                    <a:schemeClr val="tx1"/>
                  </a:solidFill>
                  <a:latin typeface="Times New Roman" pitchFamily="18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itchFamily="18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itchFamily="18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itchFamily="18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itchFamily="18" charset="0"/>
                </a:defRPr>
              </a:lvl9pPr>
            </a:lstStyle>
            <a:p>
              <a:r>
                <a:rPr lang="en-US" sz="1600" i="0">
                  <a:solidFill>
                    <a:srgbClr val="FF0000"/>
                  </a:solidFill>
                  <a:latin typeface="Comic Sans MS" pitchFamily="66" charset="0"/>
                </a:rPr>
                <a:t>frame</a:t>
              </a:r>
              <a:endParaRPr lang="en-US" sz="1600" i="0">
                <a:solidFill>
                  <a:schemeClr val="accent2"/>
                </a:solidFill>
                <a:latin typeface="Comic Sans MS" pitchFamily="66" charset="0"/>
              </a:endParaRPr>
            </a:p>
          </p:txBody>
        </p:sp>
      </p:grpSp>
      <p:sp>
        <p:nvSpPr>
          <p:cNvPr id="425013" name="Freeform 53"/>
          <p:cNvSpPr>
            <a:spLocks/>
          </p:cNvSpPr>
          <p:nvPr/>
        </p:nvSpPr>
        <p:spPr bwMode="auto">
          <a:xfrm>
            <a:off x="5200650" y="723900"/>
            <a:ext cx="2924175" cy="5314950"/>
          </a:xfrm>
          <a:custGeom>
            <a:avLst/>
            <a:gdLst>
              <a:gd name="T0" fmla="*/ 132 w 1842"/>
              <a:gd name="T1" fmla="*/ 0 h 3348"/>
              <a:gd name="T2" fmla="*/ 138 w 1842"/>
              <a:gd name="T3" fmla="*/ 1200 h 3348"/>
              <a:gd name="T4" fmla="*/ 1326 w 1842"/>
              <a:gd name="T5" fmla="*/ 1200 h 3348"/>
              <a:gd name="T6" fmla="*/ 1326 w 1842"/>
              <a:gd name="T7" fmla="*/ 948 h 3348"/>
              <a:gd name="T8" fmla="*/ 1830 w 1842"/>
              <a:gd name="T9" fmla="*/ 948 h 3348"/>
              <a:gd name="T10" fmla="*/ 1842 w 1842"/>
              <a:gd name="T11" fmla="*/ 2496 h 3348"/>
              <a:gd name="T12" fmla="*/ 1656 w 1842"/>
              <a:gd name="T13" fmla="*/ 2340 h 3348"/>
              <a:gd name="T14" fmla="*/ 1644 w 1842"/>
              <a:gd name="T15" fmla="*/ 1896 h 3348"/>
              <a:gd name="T16" fmla="*/ 1248 w 1842"/>
              <a:gd name="T17" fmla="*/ 1902 h 3348"/>
              <a:gd name="T18" fmla="*/ 1230 w 1842"/>
              <a:gd name="T19" fmla="*/ 2430 h 3348"/>
              <a:gd name="T20" fmla="*/ 774 w 1842"/>
              <a:gd name="T21" fmla="*/ 3348 h 3348"/>
              <a:gd name="T22" fmla="*/ 6 w 1842"/>
              <a:gd name="T23" fmla="*/ 3348 h 3348"/>
              <a:gd name="T24" fmla="*/ 0 w 1842"/>
              <a:gd name="T25" fmla="*/ 2226 h 3348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</a:cxnLst>
            <a:rect l="0" t="0" r="r" b="b"/>
            <a:pathLst>
              <a:path w="1842" h="3348">
                <a:moveTo>
                  <a:pt x="132" y="0"/>
                </a:moveTo>
                <a:lnTo>
                  <a:pt x="138" y="1200"/>
                </a:lnTo>
                <a:lnTo>
                  <a:pt x="1326" y="1200"/>
                </a:lnTo>
                <a:lnTo>
                  <a:pt x="1326" y="948"/>
                </a:lnTo>
                <a:lnTo>
                  <a:pt x="1830" y="948"/>
                </a:lnTo>
                <a:lnTo>
                  <a:pt x="1842" y="2496"/>
                </a:lnTo>
                <a:lnTo>
                  <a:pt x="1656" y="2340"/>
                </a:lnTo>
                <a:lnTo>
                  <a:pt x="1644" y="1896"/>
                </a:lnTo>
                <a:lnTo>
                  <a:pt x="1248" y="1902"/>
                </a:lnTo>
                <a:lnTo>
                  <a:pt x="1230" y="2430"/>
                </a:lnTo>
                <a:lnTo>
                  <a:pt x="774" y="3348"/>
                </a:lnTo>
                <a:lnTo>
                  <a:pt x="6" y="3348"/>
                </a:lnTo>
                <a:lnTo>
                  <a:pt x="0" y="2226"/>
                </a:lnTo>
              </a:path>
            </a:pathLst>
          </a:custGeom>
          <a:noFill/>
          <a:ln w="28575" cap="flat" cmpd="sng">
            <a:solidFill>
              <a:srgbClr val="FF0000"/>
            </a:solidFill>
            <a:prstDash val="solid"/>
            <a:round/>
            <a:headEnd type="none" w="med" len="med"/>
            <a:tailEnd type="triangle" w="med" len="med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/>
          <a:lstStyle/>
          <a:p>
            <a:endParaRPr lang="en-US"/>
          </a:p>
        </p:txBody>
      </p:sp>
      <p:grpSp>
        <p:nvGrpSpPr>
          <p:cNvPr id="425014" name="Group 54"/>
          <p:cNvGrpSpPr>
            <a:grpSpLocks/>
          </p:cNvGrpSpPr>
          <p:nvPr/>
        </p:nvGrpSpPr>
        <p:grpSpPr bwMode="auto">
          <a:xfrm>
            <a:off x="7985125" y="2166938"/>
            <a:ext cx="1095375" cy="336550"/>
            <a:chOff x="998" y="1077"/>
            <a:chExt cx="690" cy="212"/>
          </a:xfrm>
        </p:grpSpPr>
        <p:sp>
          <p:nvSpPr>
            <p:cNvPr id="425015" name="Rectangle 55"/>
            <p:cNvSpPr>
              <a:spLocks noChangeArrowheads="1"/>
            </p:cNvSpPr>
            <p:nvPr/>
          </p:nvSpPr>
          <p:spPr bwMode="auto">
            <a:xfrm>
              <a:off x="998" y="1113"/>
              <a:ext cx="690" cy="135"/>
            </a:xfrm>
            <a:prstGeom prst="rect">
              <a:avLst/>
            </a:prstGeom>
            <a:solidFill>
              <a:schemeClr val="bg1"/>
            </a:solidFill>
            <a:ln w="9525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US"/>
            </a:p>
          </p:txBody>
        </p:sp>
        <p:sp>
          <p:nvSpPr>
            <p:cNvPr id="4" name="Text Box 7"/>
            <p:cNvSpPr txBox="1">
              <a:spLocks noChangeArrowheads="1"/>
            </p:cNvSpPr>
            <p:nvPr/>
          </p:nvSpPr>
          <p:spPr bwMode="auto">
            <a:xfrm>
              <a:off x="1107" y="1077"/>
              <a:ext cx="478" cy="212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>
              <a:spAutoFit/>
            </a:bodyPr>
            <a:lstStyle>
              <a:lvl1pPr>
                <a:defRPr sz="2400">
                  <a:solidFill>
                    <a:schemeClr val="tx1"/>
                  </a:solidFill>
                  <a:latin typeface="Times New Roman" pitchFamily="18" charset="0"/>
                </a:defRPr>
              </a:lvl1pPr>
              <a:lvl2pPr marL="742950" indent="-285750">
                <a:defRPr sz="2400">
                  <a:solidFill>
                    <a:schemeClr val="tx1"/>
                  </a:solidFill>
                  <a:latin typeface="Times New Roman" pitchFamily="18" charset="0"/>
                </a:defRPr>
              </a:lvl2pPr>
              <a:lvl3pPr marL="1143000" indent="-228600">
                <a:defRPr sz="2400">
                  <a:solidFill>
                    <a:schemeClr val="tx1"/>
                  </a:solidFill>
                  <a:latin typeface="Times New Roman" pitchFamily="18" charset="0"/>
                </a:defRPr>
              </a:lvl3pPr>
              <a:lvl4pPr marL="1600200" indent="-228600">
                <a:defRPr sz="2400">
                  <a:solidFill>
                    <a:schemeClr val="tx1"/>
                  </a:solidFill>
                  <a:latin typeface="Times New Roman" pitchFamily="18" charset="0"/>
                </a:defRPr>
              </a:lvl4pPr>
              <a:lvl5pPr marL="2057400" indent="-228600">
                <a:defRPr sz="2400">
                  <a:solidFill>
                    <a:schemeClr val="tx1"/>
                  </a:solidFill>
                  <a:latin typeface="Times New Roman" pitchFamily="18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itchFamily="18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itchFamily="18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itchFamily="18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itchFamily="18" charset="0"/>
                </a:defRPr>
              </a:lvl9pPr>
            </a:lstStyle>
            <a:p>
              <a:r>
                <a:rPr lang="en-US" sz="1600" i="0">
                  <a:solidFill>
                    <a:srgbClr val="FF0000"/>
                  </a:solidFill>
                  <a:latin typeface="Comic Sans MS" pitchFamily="66" charset="0"/>
                </a:rPr>
                <a:t>frame</a:t>
              </a:r>
              <a:endParaRPr lang="en-US" sz="1600" i="0">
                <a:solidFill>
                  <a:schemeClr val="accent2"/>
                </a:solidFill>
                <a:latin typeface="Comic Sans MS" pitchFamily="66" charset="0"/>
              </a:endParaRPr>
            </a:p>
          </p:txBody>
        </p:sp>
      </p:grpSp>
      <p:grpSp>
        <p:nvGrpSpPr>
          <p:cNvPr id="425017" name="Group 57"/>
          <p:cNvGrpSpPr>
            <a:grpSpLocks/>
          </p:cNvGrpSpPr>
          <p:nvPr/>
        </p:nvGrpSpPr>
        <p:grpSpPr bwMode="auto">
          <a:xfrm>
            <a:off x="7661275" y="3919538"/>
            <a:ext cx="1095375" cy="336550"/>
            <a:chOff x="998" y="1077"/>
            <a:chExt cx="690" cy="212"/>
          </a:xfrm>
        </p:grpSpPr>
        <p:sp>
          <p:nvSpPr>
            <p:cNvPr id="425018" name="Rectangle 58"/>
            <p:cNvSpPr>
              <a:spLocks noChangeArrowheads="1"/>
            </p:cNvSpPr>
            <p:nvPr/>
          </p:nvSpPr>
          <p:spPr bwMode="auto">
            <a:xfrm>
              <a:off x="998" y="1113"/>
              <a:ext cx="690" cy="135"/>
            </a:xfrm>
            <a:prstGeom prst="rect">
              <a:avLst/>
            </a:prstGeom>
            <a:solidFill>
              <a:schemeClr val="bg1"/>
            </a:solidFill>
            <a:ln w="9525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US"/>
            </a:p>
          </p:txBody>
        </p:sp>
        <p:sp>
          <p:nvSpPr>
            <p:cNvPr id="112647" name="Text Box 7"/>
            <p:cNvSpPr txBox="1">
              <a:spLocks noChangeArrowheads="1"/>
            </p:cNvSpPr>
            <p:nvPr/>
          </p:nvSpPr>
          <p:spPr bwMode="auto">
            <a:xfrm>
              <a:off x="1107" y="1077"/>
              <a:ext cx="478" cy="212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>
              <a:spAutoFit/>
            </a:bodyPr>
            <a:lstStyle>
              <a:lvl1pPr>
                <a:defRPr sz="2400">
                  <a:solidFill>
                    <a:schemeClr val="tx1"/>
                  </a:solidFill>
                  <a:latin typeface="Times New Roman" pitchFamily="18" charset="0"/>
                </a:defRPr>
              </a:lvl1pPr>
              <a:lvl2pPr marL="742950" indent="-285750">
                <a:defRPr sz="2400">
                  <a:solidFill>
                    <a:schemeClr val="tx1"/>
                  </a:solidFill>
                  <a:latin typeface="Times New Roman" pitchFamily="18" charset="0"/>
                </a:defRPr>
              </a:lvl2pPr>
              <a:lvl3pPr marL="1143000" indent="-228600">
                <a:defRPr sz="2400">
                  <a:solidFill>
                    <a:schemeClr val="tx1"/>
                  </a:solidFill>
                  <a:latin typeface="Times New Roman" pitchFamily="18" charset="0"/>
                </a:defRPr>
              </a:lvl3pPr>
              <a:lvl4pPr marL="1600200" indent="-228600">
                <a:defRPr sz="2400">
                  <a:solidFill>
                    <a:schemeClr val="tx1"/>
                  </a:solidFill>
                  <a:latin typeface="Times New Roman" pitchFamily="18" charset="0"/>
                </a:defRPr>
              </a:lvl4pPr>
              <a:lvl5pPr marL="2057400" indent="-228600">
                <a:defRPr sz="2400">
                  <a:solidFill>
                    <a:schemeClr val="tx1"/>
                  </a:solidFill>
                  <a:latin typeface="Times New Roman" pitchFamily="18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itchFamily="18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itchFamily="18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itchFamily="18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itchFamily="18" charset="0"/>
                </a:defRPr>
              </a:lvl9pPr>
            </a:lstStyle>
            <a:p>
              <a:r>
                <a:rPr lang="en-US" sz="1600" i="0">
                  <a:solidFill>
                    <a:srgbClr val="FF0000"/>
                  </a:solidFill>
                  <a:latin typeface="Comic Sans MS" pitchFamily="66" charset="0"/>
                </a:rPr>
                <a:t>frame</a:t>
              </a:r>
              <a:endParaRPr lang="en-US" sz="1600" i="0">
                <a:solidFill>
                  <a:schemeClr val="accent2"/>
                </a:solidFill>
                <a:latin typeface="Comic Sans MS" pitchFamily="66" charset="0"/>
              </a:endParaRPr>
            </a:p>
          </p:txBody>
        </p:sp>
      </p:grpSp>
      <p:grpSp>
        <p:nvGrpSpPr>
          <p:cNvPr id="425020" name="Group 60"/>
          <p:cNvGrpSpPr>
            <a:grpSpLocks/>
          </p:cNvGrpSpPr>
          <p:nvPr/>
        </p:nvGrpSpPr>
        <p:grpSpPr bwMode="auto">
          <a:xfrm>
            <a:off x="7727950" y="3638550"/>
            <a:ext cx="962025" cy="304800"/>
            <a:chOff x="1070" y="918"/>
            <a:chExt cx="606" cy="192"/>
          </a:xfrm>
        </p:grpSpPr>
        <p:sp>
          <p:nvSpPr>
            <p:cNvPr id="425021" name="Rectangle 61"/>
            <p:cNvSpPr>
              <a:spLocks noChangeArrowheads="1"/>
            </p:cNvSpPr>
            <p:nvPr/>
          </p:nvSpPr>
          <p:spPr bwMode="auto">
            <a:xfrm>
              <a:off x="1082" y="939"/>
              <a:ext cx="576" cy="135"/>
            </a:xfrm>
            <a:prstGeom prst="rect">
              <a:avLst/>
            </a:prstGeom>
            <a:solidFill>
              <a:schemeClr val="bg1"/>
            </a:solidFill>
            <a:ln w="9525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US"/>
            </a:p>
          </p:txBody>
        </p:sp>
        <p:sp>
          <p:nvSpPr>
            <p:cNvPr id="112644" name="Text Box 4"/>
            <p:cNvSpPr txBox="1">
              <a:spLocks noChangeArrowheads="1"/>
            </p:cNvSpPr>
            <p:nvPr/>
          </p:nvSpPr>
          <p:spPr bwMode="auto">
            <a:xfrm>
              <a:off x="1070" y="918"/>
              <a:ext cx="606" cy="192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>
              <a:spAutoFit/>
            </a:bodyPr>
            <a:lstStyle>
              <a:lvl1pPr>
                <a:defRPr sz="2400">
                  <a:solidFill>
                    <a:schemeClr val="tx1"/>
                  </a:solidFill>
                  <a:latin typeface="Times New Roman" pitchFamily="18" charset="0"/>
                </a:defRPr>
              </a:lvl1pPr>
              <a:lvl2pPr marL="742950" indent="-285750">
                <a:defRPr sz="2400">
                  <a:solidFill>
                    <a:schemeClr val="tx1"/>
                  </a:solidFill>
                  <a:latin typeface="Times New Roman" pitchFamily="18" charset="0"/>
                </a:defRPr>
              </a:lvl2pPr>
              <a:lvl3pPr marL="1143000" indent="-228600">
                <a:defRPr sz="2400">
                  <a:solidFill>
                    <a:schemeClr val="tx1"/>
                  </a:solidFill>
                  <a:latin typeface="Times New Roman" pitchFamily="18" charset="0"/>
                </a:defRPr>
              </a:lvl3pPr>
              <a:lvl4pPr marL="1600200" indent="-228600">
                <a:defRPr sz="2400">
                  <a:solidFill>
                    <a:schemeClr val="tx1"/>
                  </a:solidFill>
                  <a:latin typeface="Times New Roman" pitchFamily="18" charset="0"/>
                </a:defRPr>
              </a:lvl4pPr>
              <a:lvl5pPr marL="2057400" indent="-228600">
                <a:defRPr sz="2400">
                  <a:solidFill>
                    <a:schemeClr val="tx1"/>
                  </a:solidFill>
                  <a:latin typeface="Times New Roman" pitchFamily="18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itchFamily="18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itchFamily="18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itchFamily="18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itchFamily="18" charset="0"/>
                </a:defRPr>
              </a:lvl9pPr>
            </a:lstStyle>
            <a:p>
              <a:r>
                <a:rPr lang="en-US" sz="1400" i="0">
                  <a:solidFill>
                    <a:srgbClr val="FF0000"/>
                  </a:solidFill>
                  <a:latin typeface="Comic Sans MS" pitchFamily="66" charset="0"/>
                </a:rPr>
                <a:t>datagram</a:t>
              </a:r>
              <a:endParaRPr lang="en-US" sz="1400" i="0">
                <a:solidFill>
                  <a:schemeClr val="accent2"/>
                </a:solidFill>
                <a:latin typeface="Comic Sans MS" pitchFamily="66" charset="0"/>
              </a:endParaRPr>
            </a:p>
          </p:txBody>
        </p:sp>
      </p:grpSp>
      <p:sp>
        <p:nvSpPr>
          <p:cNvPr id="425023" name="Freeform 63"/>
          <p:cNvSpPr>
            <a:spLocks/>
          </p:cNvSpPr>
          <p:nvPr/>
        </p:nvSpPr>
        <p:spPr bwMode="auto">
          <a:xfrm>
            <a:off x="6343650" y="3533775"/>
            <a:ext cx="361950" cy="923925"/>
          </a:xfrm>
          <a:custGeom>
            <a:avLst/>
            <a:gdLst>
              <a:gd name="T0" fmla="*/ 228 w 228"/>
              <a:gd name="T1" fmla="*/ 0 h 582"/>
              <a:gd name="T2" fmla="*/ 228 w 228"/>
              <a:gd name="T3" fmla="*/ 582 h 582"/>
              <a:gd name="T4" fmla="*/ 12 w 228"/>
              <a:gd name="T5" fmla="*/ 360 h 582"/>
              <a:gd name="T6" fmla="*/ 0 w 228"/>
              <a:gd name="T7" fmla="*/ 222 h 582"/>
              <a:gd name="T8" fmla="*/ 228 w 228"/>
              <a:gd name="T9" fmla="*/ 0 h 582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228" h="582">
                <a:moveTo>
                  <a:pt x="228" y="0"/>
                </a:moveTo>
                <a:lnTo>
                  <a:pt x="228" y="582"/>
                </a:lnTo>
                <a:lnTo>
                  <a:pt x="12" y="360"/>
                </a:lnTo>
                <a:lnTo>
                  <a:pt x="0" y="222"/>
                </a:lnTo>
                <a:lnTo>
                  <a:pt x="228" y="0"/>
                </a:lnTo>
                <a:close/>
              </a:path>
            </a:pathLst>
          </a:custGeom>
          <a:gradFill rotWithShape="1">
            <a:gsLst>
              <a:gs pos="0">
                <a:schemeClr val="bg1"/>
              </a:gs>
              <a:gs pos="100000">
                <a:srgbClr val="000099"/>
              </a:gs>
            </a:gsLst>
            <a:lin ang="0" scaled="1"/>
          </a:gradFill>
          <a:ln>
            <a:noFill/>
          </a:ln>
          <a:effectLst/>
          <a:extLst>
            <a:ext uri="{91240B29-F687-4f45-9708-019B960494DF}">
              <a14:hiddenLine xmlns:a14="http://schemas.microsoft.com/office/drawing/2010/main" w="9525" cap="flat" cmpd="sng">
                <a:solidFill>
                  <a:schemeClr val="tx1"/>
                </a:solidFill>
                <a:prstDash val="solid"/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/>
          <a:lstStyle/>
          <a:p>
            <a:endParaRPr lang="en-US"/>
          </a:p>
        </p:txBody>
      </p:sp>
      <p:grpSp>
        <p:nvGrpSpPr>
          <p:cNvPr id="425024" name="Group 100"/>
          <p:cNvGrpSpPr>
            <a:grpSpLocks/>
          </p:cNvGrpSpPr>
          <p:nvPr/>
        </p:nvGrpSpPr>
        <p:grpSpPr bwMode="auto">
          <a:xfrm>
            <a:off x="5610225" y="3763963"/>
            <a:ext cx="766763" cy="433387"/>
            <a:chOff x="3600" y="219"/>
            <a:chExt cx="360" cy="175"/>
          </a:xfrm>
        </p:grpSpPr>
        <p:sp>
          <p:nvSpPr>
            <p:cNvPr id="425025" name="Oval 101"/>
            <p:cNvSpPr>
              <a:spLocks noChangeArrowheads="1"/>
            </p:cNvSpPr>
            <p:nvPr/>
          </p:nvSpPr>
          <p:spPr bwMode="auto">
            <a:xfrm>
              <a:off x="3603" y="297"/>
              <a:ext cx="357" cy="97"/>
            </a:xfrm>
            <a:prstGeom prst="ellipse">
              <a:avLst/>
            </a:prstGeom>
            <a:solidFill>
              <a:schemeClr val="hlink"/>
            </a:solidFill>
            <a:ln w="12700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/>
            <a:p>
              <a:endParaRPr lang="en-US" sz="2400" i="0">
                <a:latin typeface="Times New Roman" pitchFamily="18" charset="0"/>
              </a:endParaRPr>
            </a:p>
          </p:txBody>
        </p:sp>
        <p:sp>
          <p:nvSpPr>
            <p:cNvPr id="425026" name="Line 102"/>
            <p:cNvSpPr>
              <a:spLocks noChangeShapeType="1"/>
            </p:cNvSpPr>
            <p:nvPr/>
          </p:nvSpPr>
          <p:spPr bwMode="auto">
            <a:xfrm>
              <a:off x="3603" y="289"/>
              <a:ext cx="0" cy="60"/>
            </a:xfrm>
            <a:prstGeom prst="line">
              <a:avLst/>
            </a:prstGeom>
            <a:noFill/>
            <a:ln w="12700">
              <a:solidFill>
                <a:schemeClr val="tx1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 wrap="none" anchor="ctr"/>
            <a:lstStyle/>
            <a:p>
              <a:endParaRPr lang="en-US"/>
            </a:p>
          </p:txBody>
        </p:sp>
        <p:sp>
          <p:nvSpPr>
            <p:cNvPr id="425027" name="Line 103"/>
            <p:cNvSpPr>
              <a:spLocks noChangeShapeType="1"/>
            </p:cNvSpPr>
            <p:nvPr/>
          </p:nvSpPr>
          <p:spPr bwMode="auto">
            <a:xfrm>
              <a:off x="3960" y="289"/>
              <a:ext cx="0" cy="60"/>
            </a:xfrm>
            <a:prstGeom prst="line">
              <a:avLst/>
            </a:prstGeom>
            <a:noFill/>
            <a:ln w="12700">
              <a:solidFill>
                <a:schemeClr val="tx1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 wrap="none" anchor="ctr"/>
            <a:lstStyle/>
            <a:p>
              <a:endParaRPr lang="en-US"/>
            </a:p>
          </p:txBody>
        </p:sp>
        <p:sp>
          <p:nvSpPr>
            <p:cNvPr id="425028" name="Rectangle 104"/>
            <p:cNvSpPr>
              <a:spLocks noChangeArrowheads="1"/>
            </p:cNvSpPr>
            <p:nvPr/>
          </p:nvSpPr>
          <p:spPr bwMode="auto">
            <a:xfrm>
              <a:off x="3603" y="289"/>
              <a:ext cx="354" cy="59"/>
            </a:xfrm>
            <a:prstGeom prst="rect">
              <a:avLst/>
            </a:prstGeom>
            <a:solidFill>
              <a:schemeClr val="hlink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12700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anchor="ctr"/>
            <a:lstStyle/>
            <a:p>
              <a:pPr algn="ctr"/>
              <a:endParaRPr lang="en-US" sz="2400" i="0">
                <a:latin typeface="Times New Roman" pitchFamily="18" charset="0"/>
              </a:endParaRPr>
            </a:p>
          </p:txBody>
        </p:sp>
        <p:sp>
          <p:nvSpPr>
            <p:cNvPr id="425029" name="Oval 105"/>
            <p:cNvSpPr>
              <a:spLocks noChangeArrowheads="1"/>
            </p:cNvSpPr>
            <p:nvPr/>
          </p:nvSpPr>
          <p:spPr bwMode="auto">
            <a:xfrm>
              <a:off x="3600" y="219"/>
              <a:ext cx="357" cy="113"/>
            </a:xfrm>
            <a:prstGeom prst="ellipse">
              <a:avLst/>
            </a:prstGeom>
            <a:solidFill>
              <a:schemeClr val="hlink"/>
            </a:solidFill>
            <a:ln w="12700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/>
            <a:p>
              <a:endParaRPr lang="en-US" sz="2400" i="0">
                <a:latin typeface="Times New Roman" pitchFamily="18" charset="0"/>
              </a:endParaRPr>
            </a:p>
          </p:txBody>
        </p:sp>
        <p:grpSp>
          <p:nvGrpSpPr>
            <p:cNvPr id="425030" name="Group 106"/>
            <p:cNvGrpSpPr>
              <a:grpSpLocks/>
            </p:cNvGrpSpPr>
            <p:nvPr/>
          </p:nvGrpSpPr>
          <p:grpSpPr bwMode="auto">
            <a:xfrm>
              <a:off x="3686" y="244"/>
              <a:ext cx="177" cy="66"/>
              <a:chOff x="2848" y="848"/>
              <a:chExt cx="140" cy="98"/>
            </a:xfrm>
          </p:grpSpPr>
          <p:sp>
            <p:nvSpPr>
              <p:cNvPr id="425031" name="Line 107"/>
              <p:cNvSpPr>
                <a:spLocks noChangeShapeType="1"/>
              </p:cNvSpPr>
              <p:nvPr/>
            </p:nvSpPr>
            <p:spPr bwMode="auto">
              <a:xfrm flipV="1">
                <a:off x="2848" y="848"/>
                <a:ext cx="50" cy="2"/>
              </a:xfrm>
              <a:prstGeom prst="line">
                <a:avLst/>
              </a:prstGeom>
              <a:noFill/>
              <a:ln w="28575">
                <a:solidFill>
                  <a:schemeClr val="tx1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 wrap="none" anchor="ctr"/>
              <a:lstStyle/>
              <a:p>
                <a:endParaRPr lang="en-US"/>
              </a:p>
            </p:txBody>
          </p:sp>
          <p:sp>
            <p:nvSpPr>
              <p:cNvPr id="425032" name="Line 108"/>
              <p:cNvSpPr>
                <a:spLocks noChangeShapeType="1"/>
              </p:cNvSpPr>
              <p:nvPr/>
            </p:nvSpPr>
            <p:spPr bwMode="auto">
              <a:xfrm>
                <a:off x="2944" y="946"/>
                <a:ext cx="44" cy="0"/>
              </a:xfrm>
              <a:prstGeom prst="line">
                <a:avLst/>
              </a:prstGeom>
              <a:noFill/>
              <a:ln w="28575">
                <a:solidFill>
                  <a:schemeClr val="tx1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 wrap="none" anchor="ctr"/>
              <a:lstStyle/>
              <a:p>
                <a:endParaRPr lang="en-US"/>
              </a:p>
            </p:txBody>
          </p:sp>
          <p:sp>
            <p:nvSpPr>
              <p:cNvPr id="425033" name="Line 109"/>
              <p:cNvSpPr>
                <a:spLocks noChangeShapeType="1"/>
              </p:cNvSpPr>
              <p:nvPr/>
            </p:nvSpPr>
            <p:spPr bwMode="auto">
              <a:xfrm>
                <a:off x="2894" y="850"/>
                <a:ext cx="52" cy="96"/>
              </a:xfrm>
              <a:prstGeom prst="line">
                <a:avLst/>
              </a:prstGeom>
              <a:noFill/>
              <a:ln w="28575">
                <a:solidFill>
                  <a:schemeClr val="tx1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 wrap="none" anchor="ctr"/>
              <a:lstStyle/>
              <a:p>
                <a:endParaRPr lang="en-US"/>
              </a:p>
            </p:txBody>
          </p:sp>
        </p:grpSp>
        <p:grpSp>
          <p:nvGrpSpPr>
            <p:cNvPr id="425034" name="Group 110"/>
            <p:cNvGrpSpPr>
              <a:grpSpLocks/>
            </p:cNvGrpSpPr>
            <p:nvPr/>
          </p:nvGrpSpPr>
          <p:grpSpPr bwMode="auto">
            <a:xfrm flipV="1">
              <a:off x="3686" y="243"/>
              <a:ext cx="177" cy="66"/>
              <a:chOff x="2848" y="848"/>
              <a:chExt cx="140" cy="98"/>
            </a:xfrm>
          </p:grpSpPr>
          <p:sp>
            <p:nvSpPr>
              <p:cNvPr id="425035" name="Line 111"/>
              <p:cNvSpPr>
                <a:spLocks noChangeShapeType="1"/>
              </p:cNvSpPr>
              <p:nvPr/>
            </p:nvSpPr>
            <p:spPr bwMode="auto">
              <a:xfrm flipV="1">
                <a:off x="2848" y="848"/>
                <a:ext cx="50" cy="2"/>
              </a:xfrm>
              <a:prstGeom prst="line">
                <a:avLst/>
              </a:prstGeom>
              <a:noFill/>
              <a:ln w="28575">
                <a:solidFill>
                  <a:schemeClr val="tx1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 wrap="none" anchor="ctr"/>
              <a:lstStyle/>
              <a:p>
                <a:endParaRPr lang="en-US"/>
              </a:p>
            </p:txBody>
          </p:sp>
          <p:sp>
            <p:nvSpPr>
              <p:cNvPr id="425036" name="Line 112"/>
              <p:cNvSpPr>
                <a:spLocks noChangeShapeType="1"/>
              </p:cNvSpPr>
              <p:nvPr/>
            </p:nvSpPr>
            <p:spPr bwMode="auto">
              <a:xfrm>
                <a:off x="2944" y="946"/>
                <a:ext cx="44" cy="0"/>
              </a:xfrm>
              <a:prstGeom prst="line">
                <a:avLst/>
              </a:prstGeom>
              <a:noFill/>
              <a:ln w="28575">
                <a:solidFill>
                  <a:schemeClr val="tx1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 wrap="none" anchor="ctr"/>
              <a:lstStyle/>
              <a:p>
                <a:endParaRPr lang="en-US"/>
              </a:p>
            </p:txBody>
          </p:sp>
          <p:sp>
            <p:nvSpPr>
              <p:cNvPr id="425037" name="Line 113"/>
              <p:cNvSpPr>
                <a:spLocks noChangeShapeType="1"/>
              </p:cNvSpPr>
              <p:nvPr/>
            </p:nvSpPr>
            <p:spPr bwMode="auto">
              <a:xfrm>
                <a:off x="2894" y="850"/>
                <a:ext cx="52" cy="96"/>
              </a:xfrm>
              <a:prstGeom prst="line">
                <a:avLst/>
              </a:prstGeom>
              <a:noFill/>
              <a:ln w="28575">
                <a:solidFill>
                  <a:schemeClr val="tx1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 wrap="none" anchor="ctr"/>
              <a:lstStyle/>
              <a:p>
                <a:endParaRPr lang="en-US"/>
              </a:p>
            </p:txBody>
          </p:sp>
        </p:grpSp>
      </p:grpSp>
      <p:graphicFrame>
        <p:nvGraphicFramePr>
          <p:cNvPr id="425038" name="Object 55"/>
          <p:cNvGraphicFramePr>
            <a:graphicFrameLocks noChangeAspect="1"/>
          </p:cNvGraphicFramePr>
          <p:nvPr/>
        </p:nvGraphicFramePr>
        <p:xfrm>
          <a:off x="6410325" y="6107113"/>
          <a:ext cx="646113" cy="53340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21552" name="Clip" r:id="rId6" imgW="1305000" imgH="1085760" progId="MS_ClipArt_Gallery.2">
                  <p:embed/>
                </p:oleObj>
              </mc:Choice>
              <mc:Fallback>
                <p:oleObj name="Clip" r:id="rId6" imgW="1305000" imgH="1085760" progId="MS_ClipArt_Gallery.2">
                  <p:embed/>
                  <p:pic>
                    <p:nvPicPr>
                      <p:cNvPr id="0" name="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5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6410325" y="6107113"/>
                        <a:ext cx="646113" cy="533400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  <a:ext uri="{91240B29-F687-4f45-9708-019B960494DF}">
                          <a14:hiddenLine xmlns:a14="http://schemas.microsoft.com/office/drawing/2010/main" w="9525">
                            <a:solidFill>
                              <a:srgbClr val="000000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rgbClr val="808080"/>
                              </a:outerShdw>
                            </a:effectLst>
                          </a14:hiddenEffects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</p:spTree>
    <p:extLst>
      <p:ext uri="{BB962C8B-B14F-4D97-AF65-F5344CB8AC3E}">
        <p14:creationId xmlns:p14="http://schemas.microsoft.com/office/powerpoint/2010/main" val="3812797821"/>
      </p:ext>
    </p:extLst>
  </p:cSld>
  <p:clrMapOvr>
    <a:masterClrMapping/>
  </p:clrMapOvr>
  <p:timing>
    <p:tnLst>
      <p:par>
        <p:cTn xmlns:p14="http://schemas.microsoft.com/office/powerpoint/2010/main" id="1" dur="indefinite" restart="never" nodeType="tmRoot"/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Data Link Layer</a:t>
            </a:r>
          </a:p>
        </p:txBody>
      </p:sp>
      <p:sp>
        <p:nvSpPr>
          <p:cNvPr id="5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r>
              <a:rPr lang="en-US"/>
              <a:t>5-</a:t>
            </a:r>
            <a:fld id="{94A59A6C-CBE2-4B3F-B05D-8F4D716A4288}" type="slidenum">
              <a:rPr lang="en-US"/>
              <a:pPr/>
              <a:t>24</a:t>
            </a:fld>
            <a:endParaRPr lang="en-US"/>
          </a:p>
        </p:txBody>
      </p:sp>
      <p:sp>
        <p:nvSpPr>
          <p:cNvPr id="485378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Point to Point Data Link Control</a:t>
            </a:r>
          </a:p>
        </p:txBody>
      </p:sp>
      <p:sp>
        <p:nvSpPr>
          <p:cNvPr id="485379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627063" y="1446213"/>
            <a:ext cx="7772400" cy="4953000"/>
          </a:xfrm>
        </p:spPr>
        <p:txBody>
          <a:bodyPr/>
          <a:lstStyle/>
          <a:p>
            <a:r>
              <a:rPr lang="en-US" sz="2400" dirty="0"/>
              <a:t>one sender, one receiver, one link: easier than broadcast link:</a:t>
            </a:r>
          </a:p>
          <a:p>
            <a:pPr lvl="1"/>
            <a:r>
              <a:rPr lang="en-US" dirty="0"/>
              <a:t>no Media Access Control</a:t>
            </a:r>
          </a:p>
          <a:p>
            <a:pPr lvl="1"/>
            <a:r>
              <a:rPr lang="en-US" dirty="0"/>
              <a:t>no need for explicit MAC addressing</a:t>
            </a:r>
          </a:p>
          <a:p>
            <a:pPr lvl="1"/>
            <a:r>
              <a:rPr lang="en-US" dirty="0"/>
              <a:t>e.g., dialup link, ISDN line</a:t>
            </a:r>
          </a:p>
          <a:p>
            <a:r>
              <a:rPr lang="en-US" sz="2400" dirty="0"/>
              <a:t>popular  point-to-point DLC protocols:</a:t>
            </a:r>
          </a:p>
          <a:p>
            <a:pPr lvl="1"/>
            <a:r>
              <a:rPr lang="en-US" dirty="0"/>
              <a:t>PPP (point-to-point protocol)</a:t>
            </a:r>
          </a:p>
          <a:p>
            <a:pPr lvl="1"/>
            <a:r>
              <a:rPr lang="en-US" dirty="0"/>
              <a:t>HDLC: High level data link control (Data link used to be considered “high layer” in protocol stack</a:t>
            </a:r>
            <a:r>
              <a:rPr lang="en-US" dirty="0" smtClean="0"/>
              <a:t>!)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135855222"/>
      </p:ext>
    </p:extLst>
  </p:cSld>
  <p:clrMapOvr>
    <a:masterClrMapping/>
  </p:clrMapOvr>
  <p:timing>
    <p:tnLst>
      <p:par>
        <p:cTn xmlns:p14="http://schemas.microsoft.com/office/powerpoint/2010/main" id="1" dur="indefinite" restart="never" nodeType="tmRoot"/>
      </p:par>
    </p:tn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Data Link Layer</a:t>
            </a:r>
          </a:p>
        </p:txBody>
      </p:sp>
      <p:sp>
        <p:nvSpPr>
          <p:cNvPr id="5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r>
              <a:rPr lang="en-US"/>
              <a:t>5-</a:t>
            </a:r>
            <a:fld id="{819BBDBF-73AB-4A3B-9B03-735DE6968631}" type="slidenum">
              <a:rPr lang="en-US"/>
              <a:pPr/>
              <a:t>25</a:t>
            </a:fld>
            <a:endParaRPr lang="en-US"/>
          </a:p>
        </p:txBody>
      </p:sp>
      <p:sp>
        <p:nvSpPr>
          <p:cNvPr id="486402" name="Rectangle 2"/>
          <p:cNvSpPr>
            <a:spLocks noGrp="1" noChangeArrowheads="1"/>
          </p:cNvSpPr>
          <p:nvPr>
            <p:ph type="title"/>
          </p:nvPr>
        </p:nvSpPr>
        <p:spPr>
          <a:xfrm>
            <a:off x="533400" y="0"/>
            <a:ext cx="7772400" cy="1143000"/>
          </a:xfrm>
        </p:spPr>
        <p:txBody>
          <a:bodyPr/>
          <a:lstStyle/>
          <a:p>
            <a:r>
              <a:rPr lang="en-US" sz="3200"/>
              <a:t>PPP Design Requirements [RFC 1557]</a:t>
            </a:r>
          </a:p>
        </p:txBody>
      </p:sp>
      <p:sp>
        <p:nvSpPr>
          <p:cNvPr id="486403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533400" y="1368425"/>
            <a:ext cx="7772400" cy="4648200"/>
          </a:xfrm>
        </p:spPr>
        <p:txBody>
          <a:bodyPr>
            <a:normAutofit fontScale="92500"/>
          </a:bodyPr>
          <a:lstStyle/>
          <a:p>
            <a:r>
              <a:rPr lang="en-US" sz="2400">
                <a:solidFill>
                  <a:srgbClr val="FF0000"/>
                </a:solidFill>
              </a:rPr>
              <a:t>packet framing:</a:t>
            </a:r>
            <a:r>
              <a:rPr lang="en-US" sz="2400"/>
              <a:t> encapsulation of network-layer datagram in data link frame </a:t>
            </a:r>
          </a:p>
          <a:p>
            <a:pPr lvl="1"/>
            <a:r>
              <a:rPr lang="en-US"/>
              <a:t>carry network layer data of any network layer protocol (not just IP) </a:t>
            </a:r>
            <a:r>
              <a:rPr lang="en-US" i="1"/>
              <a:t>at same time</a:t>
            </a:r>
          </a:p>
          <a:p>
            <a:pPr lvl="1"/>
            <a:r>
              <a:rPr lang="en-US"/>
              <a:t>ability to demultiplex upwards</a:t>
            </a:r>
          </a:p>
          <a:p>
            <a:r>
              <a:rPr lang="en-US" sz="2400">
                <a:solidFill>
                  <a:srgbClr val="FF0000"/>
                </a:solidFill>
              </a:rPr>
              <a:t>bit transparency:</a:t>
            </a:r>
            <a:r>
              <a:rPr lang="en-US" sz="2400"/>
              <a:t> must carry any bit pattern in the data field</a:t>
            </a:r>
          </a:p>
          <a:p>
            <a:r>
              <a:rPr lang="en-US" sz="2400">
                <a:solidFill>
                  <a:srgbClr val="FF0000"/>
                </a:solidFill>
              </a:rPr>
              <a:t>error detection</a:t>
            </a:r>
            <a:r>
              <a:rPr lang="en-US" sz="2400"/>
              <a:t> (no correction)</a:t>
            </a:r>
          </a:p>
          <a:p>
            <a:r>
              <a:rPr lang="en-US" sz="2400">
                <a:solidFill>
                  <a:srgbClr val="FF0000"/>
                </a:solidFill>
              </a:rPr>
              <a:t>connection liveness:</a:t>
            </a:r>
            <a:r>
              <a:rPr lang="en-US" sz="2400"/>
              <a:t> detect, signal link failure to network layer</a:t>
            </a:r>
          </a:p>
          <a:p>
            <a:r>
              <a:rPr lang="en-US" sz="2400">
                <a:solidFill>
                  <a:srgbClr val="FF0000"/>
                </a:solidFill>
              </a:rPr>
              <a:t>network layer address negotiation:</a:t>
            </a:r>
            <a:r>
              <a:rPr lang="en-US" sz="2400"/>
              <a:t> endpoint can learn/configure each other’s network address</a:t>
            </a:r>
            <a:endParaRPr lang="en-US" sz="2000"/>
          </a:p>
        </p:txBody>
      </p:sp>
    </p:spTree>
    <p:extLst>
      <p:ext uri="{BB962C8B-B14F-4D97-AF65-F5344CB8AC3E}">
        <p14:creationId xmlns:p14="http://schemas.microsoft.com/office/powerpoint/2010/main" val="155336601"/>
      </p:ext>
    </p:extLst>
  </p:cSld>
  <p:clrMapOvr>
    <a:masterClrMapping/>
  </p:clrMapOvr>
  <p:timing>
    <p:tnLst>
      <p:par>
        <p:cTn xmlns:p14="http://schemas.microsoft.com/office/powerpoint/2010/main" id="1" dur="indefinite" restart="never" nodeType="tmRoot"/>
      </p:par>
    </p:tn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Data Link Layer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r>
              <a:rPr lang="en-US"/>
              <a:t>5-</a:t>
            </a:r>
            <a:fld id="{A567494B-1354-46E5-91FD-9BD254207652}" type="slidenum">
              <a:rPr lang="en-US"/>
              <a:pPr/>
              <a:t>26</a:t>
            </a:fld>
            <a:endParaRPr lang="en-US"/>
          </a:p>
        </p:txBody>
      </p:sp>
      <p:sp>
        <p:nvSpPr>
          <p:cNvPr id="487426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 sz="3600"/>
              <a:t>PPP non-requirements</a:t>
            </a:r>
            <a:endParaRPr lang="en-US"/>
          </a:p>
        </p:txBody>
      </p:sp>
      <p:sp>
        <p:nvSpPr>
          <p:cNvPr id="487427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568325" y="1585913"/>
            <a:ext cx="7772400" cy="4908550"/>
          </a:xfrm>
        </p:spPr>
        <p:txBody>
          <a:bodyPr/>
          <a:lstStyle/>
          <a:p>
            <a:r>
              <a:rPr lang="en-US" sz="2400"/>
              <a:t>no error correction/recovery</a:t>
            </a:r>
          </a:p>
          <a:p>
            <a:r>
              <a:rPr lang="en-US" sz="2400"/>
              <a:t>no flow control</a:t>
            </a:r>
          </a:p>
          <a:p>
            <a:r>
              <a:rPr lang="en-US" sz="2400"/>
              <a:t>out of order delivery OK </a:t>
            </a:r>
          </a:p>
          <a:p>
            <a:r>
              <a:rPr lang="en-US" sz="2400"/>
              <a:t>no need to support multipoint links (e.g., polling)</a:t>
            </a:r>
          </a:p>
          <a:p>
            <a:endParaRPr lang="en-US"/>
          </a:p>
          <a:p>
            <a:endParaRPr lang="en-US"/>
          </a:p>
        </p:txBody>
      </p:sp>
      <p:sp>
        <p:nvSpPr>
          <p:cNvPr id="487428" name="Text Box 4"/>
          <p:cNvSpPr txBox="1">
            <a:spLocks noChangeArrowheads="1"/>
          </p:cNvSpPr>
          <p:nvPr/>
        </p:nvSpPr>
        <p:spPr bwMode="auto">
          <a:xfrm>
            <a:off x="1241425" y="4189413"/>
            <a:ext cx="6832600" cy="8223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/>
          <a:p>
            <a:pPr algn="ctr"/>
            <a:r>
              <a:rPr lang="en-US" sz="2400" i="0">
                <a:solidFill>
                  <a:srgbClr val="FF0000"/>
                </a:solidFill>
              </a:rPr>
              <a:t>Error recovery, flow control, data re-ordering </a:t>
            </a:r>
          </a:p>
          <a:p>
            <a:pPr algn="ctr"/>
            <a:r>
              <a:rPr lang="en-US" sz="2400" i="0">
                <a:solidFill>
                  <a:srgbClr val="FF0000"/>
                </a:solidFill>
              </a:rPr>
              <a:t>all relegated to higher layers!</a:t>
            </a:r>
            <a:endParaRPr lang="en-US" sz="2400" i="0"/>
          </a:p>
        </p:txBody>
      </p:sp>
    </p:spTree>
    <p:extLst>
      <p:ext uri="{BB962C8B-B14F-4D97-AF65-F5344CB8AC3E}">
        <p14:creationId xmlns:p14="http://schemas.microsoft.com/office/powerpoint/2010/main" val="4033501176"/>
      </p:ext>
    </p:extLst>
  </p:cSld>
  <p:clrMapOvr>
    <a:masterClrMapping/>
  </p:clrMapOvr>
  <p:timing>
    <p:tnLst>
      <p:par>
        <p:cTn xmlns:p14="http://schemas.microsoft.com/office/powerpoint/2010/main" id="1" dur="indefinite" restart="never" nodeType="tmRoot"/>
      </p:par>
    </p:tn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Data Link Layer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r>
              <a:rPr lang="en-US"/>
              <a:t>5-</a:t>
            </a:r>
            <a:fld id="{69022192-4398-4705-B73D-F50F5D469859}" type="slidenum">
              <a:rPr lang="en-US"/>
              <a:pPr/>
              <a:t>27</a:t>
            </a:fld>
            <a:endParaRPr lang="en-US"/>
          </a:p>
        </p:txBody>
      </p:sp>
      <p:sp>
        <p:nvSpPr>
          <p:cNvPr id="488450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PPP Data Frame</a:t>
            </a:r>
          </a:p>
        </p:txBody>
      </p:sp>
      <p:sp>
        <p:nvSpPr>
          <p:cNvPr id="488451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sz="2400">
                <a:solidFill>
                  <a:srgbClr val="FF0000"/>
                </a:solidFill>
              </a:rPr>
              <a:t>Flag:</a:t>
            </a:r>
            <a:r>
              <a:rPr lang="en-US" sz="2400"/>
              <a:t> delimiter (framing)</a:t>
            </a:r>
          </a:p>
          <a:p>
            <a:r>
              <a:rPr lang="en-US" sz="2400">
                <a:solidFill>
                  <a:srgbClr val="FF0000"/>
                </a:solidFill>
              </a:rPr>
              <a:t>Address:</a:t>
            </a:r>
            <a:r>
              <a:rPr lang="en-US" sz="2400"/>
              <a:t>  does nothing (only one option)</a:t>
            </a:r>
          </a:p>
          <a:p>
            <a:r>
              <a:rPr lang="en-US" sz="2400">
                <a:solidFill>
                  <a:srgbClr val="FF0000"/>
                </a:solidFill>
              </a:rPr>
              <a:t>Control:</a:t>
            </a:r>
            <a:r>
              <a:rPr lang="en-US" sz="2400"/>
              <a:t> does nothing; in the future possible multiple control fields</a:t>
            </a:r>
          </a:p>
          <a:p>
            <a:r>
              <a:rPr lang="en-US" sz="2400">
                <a:solidFill>
                  <a:srgbClr val="FF0000"/>
                </a:solidFill>
              </a:rPr>
              <a:t>Protocol:</a:t>
            </a:r>
            <a:r>
              <a:rPr lang="en-US" sz="2400"/>
              <a:t> upper layer protocol to which frame delivered (e.g., PPP-LCP, IP, IPCP, etc) </a:t>
            </a:r>
          </a:p>
        </p:txBody>
      </p:sp>
      <p:pic>
        <p:nvPicPr>
          <p:cNvPr id="488452" name="Picture 4" descr="5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68375" y="4329113"/>
            <a:ext cx="7210425" cy="153828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423289222"/>
      </p:ext>
    </p:extLst>
  </p:cSld>
  <p:clrMapOvr>
    <a:masterClrMapping/>
  </p:clrMapOvr>
  <p:timing>
    <p:tnLst>
      <p:par>
        <p:cTn xmlns:p14="http://schemas.microsoft.com/office/powerpoint/2010/main" id="1" dur="indefinite" restart="never" nodeType="tmRoot"/>
      </p:par>
    </p:tnLst>
  </p:timing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Data Link Layer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r>
              <a:rPr lang="en-US"/>
              <a:t>5-</a:t>
            </a:r>
            <a:fld id="{17B2E3AF-990D-4D11-AA1A-EDE066DE5951}" type="slidenum">
              <a:rPr lang="en-US"/>
              <a:pPr/>
              <a:t>28</a:t>
            </a:fld>
            <a:endParaRPr lang="en-US"/>
          </a:p>
        </p:txBody>
      </p:sp>
      <p:sp>
        <p:nvSpPr>
          <p:cNvPr id="489474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PPP Data Frame</a:t>
            </a:r>
          </a:p>
        </p:txBody>
      </p:sp>
      <p:sp>
        <p:nvSpPr>
          <p:cNvPr id="489475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sz="2400">
                <a:solidFill>
                  <a:srgbClr val="FF0000"/>
                </a:solidFill>
              </a:rPr>
              <a:t>info:</a:t>
            </a:r>
            <a:r>
              <a:rPr lang="en-US" sz="2400"/>
              <a:t> upper layer data being carried</a:t>
            </a:r>
          </a:p>
          <a:p>
            <a:r>
              <a:rPr lang="en-US" sz="2400">
                <a:solidFill>
                  <a:srgbClr val="FF0000"/>
                </a:solidFill>
              </a:rPr>
              <a:t>check:</a:t>
            </a:r>
            <a:r>
              <a:rPr lang="en-US" sz="2400"/>
              <a:t>  cyclic redundancy check for error detection</a:t>
            </a:r>
            <a:endParaRPr lang="en-US"/>
          </a:p>
        </p:txBody>
      </p:sp>
      <p:pic>
        <p:nvPicPr>
          <p:cNvPr id="489476" name="Picture 4" descr="5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15975" y="2941638"/>
            <a:ext cx="7210425" cy="153828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016198549"/>
      </p:ext>
    </p:extLst>
  </p:cSld>
  <p:clrMapOvr>
    <a:masterClrMapping/>
  </p:clrMapOvr>
  <p:timing>
    <p:tnLst>
      <p:par>
        <p:cTn xmlns:p14="http://schemas.microsoft.com/office/powerpoint/2010/main" id="1" dur="indefinite" restart="never" nodeType="tmRoot"/>
      </p:par>
    </p:tnLst>
  </p:timing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Data Link Layer</a:t>
            </a:r>
          </a:p>
        </p:txBody>
      </p:sp>
      <p:sp>
        <p:nvSpPr>
          <p:cNvPr id="5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r>
              <a:rPr lang="en-US"/>
              <a:t>5-</a:t>
            </a:r>
            <a:fld id="{284B8D07-1500-450C-A1AF-CCBFD0CA973C}" type="slidenum">
              <a:rPr lang="en-US"/>
              <a:pPr/>
              <a:t>29</a:t>
            </a:fld>
            <a:endParaRPr lang="en-US"/>
          </a:p>
        </p:txBody>
      </p:sp>
      <p:sp>
        <p:nvSpPr>
          <p:cNvPr id="494594" name="Rectangle 2"/>
          <p:cNvSpPr>
            <a:spLocks noGrp="1" noChangeArrowheads="1"/>
          </p:cNvSpPr>
          <p:nvPr>
            <p:ph type="title"/>
          </p:nvPr>
        </p:nvSpPr>
        <p:spPr>
          <a:xfrm>
            <a:off x="533400" y="228600"/>
            <a:ext cx="8027988" cy="1143000"/>
          </a:xfrm>
        </p:spPr>
        <p:txBody>
          <a:bodyPr/>
          <a:lstStyle/>
          <a:p>
            <a:r>
              <a:rPr lang="en-US" sz="3600"/>
              <a:t>Asynchronous Transfer Mode: ATM</a:t>
            </a:r>
          </a:p>
        </p:txBody>
      </p:sp>
      <p:sp>
        <p:nvSpPr>
          <p:cNvPr id="494595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533400" y="1339850"/>
            <a:ext cx="7961313" cy="4908550"/>
          </a:xfrm>
        </p:spPr>
        <p:txBody>
          <a:bodyPr/>
          <a:lstStyle/>
          <a:p>
            <a:r>
              <a:rPr lang="en-US" sz="2400" b="1"/>
              <a:t>1990’s/00 standard for high-speed </a:t>
            </a:r>
            <a:r>
              <a:rPr lang="en-US" sz="2400"/>
              <a:t>(155Mbps to 622 Mbps and higher) </a:t>
            </a:r>
            <a:r>
              <a:rPr lang="en-US" sz="2400" i="1">
                <a:solidFill>
                  <a:srgbClr val="000099"/>
                </a:solidFill>
              </a:rPr>
              <a:t>Broadband Integrated Service Digital Network</a:t>
            </a:r>
            <a:r>
              <a:rPr lang="en-US" sz="2400"/>
              <a:t> architecture</a:t>
            </a:r>
          </a:p>
          <a:p>
            <a:r>
              <a:rPr lang="en-US" sz="2400" u="sng">
                <a:solidFill>
                  <a:srgbClr val="FF0000"/>
                </a:solidFill>
              </a:rPr>
              <a:t>Goal:</a:t>
            </a:r>
            <a:r>
              <a:rPr lang="en-US" sz="2400"/>
              <a:t> </a:t>
            </a:r>
            <a:r>
              <a:rPr lang="en-US" sz="2400" i="1">
                <a:solidFill>
                  <a:srgbClr val="FF0000"/>
                </a:solidFill>
              </a:rPr>
              <a:t>integrated, end-end transport of carry voice, video, data</a:t>
            </a:r>
            <a:endParaRPr lang="en-US" sz="2400"/>
          </a:p>
          <a:p>
            <a:pPr lvl="1"/>
            <a:r>
              <a:rPr lang="en-US"/>
              <a:t>meeting timing/QoS requirements of voice, video (versus Internet best-effort model)</a:t>
            </a:r>
          </a:p>
          <a:p>
            <a:pPr lvl="1"/>
            <a:r>
              <a:rPr lang="en-US"/>
              <a:t>“next generation” telephony: technical roots in telephone world</a:t>
            </a:r>
          </a:p>
          <a:p>
            <a:pPr lvl="1"/>
            <a:r>
              <a:rPr lang="en-US"/>
              <a:t>packet-switching (fixed length packets, called “cells”) using virtual circuits</a:t>
            </a:r>
          </a:p>
        </p:txBody>
      </p:sp>
    </p:spTree>
    <p:extLst>
      <p:ext uri="{BB962C8B-B14F-4D97-AF65-F5344CB8AC3E}">
        <p14:creationId xmlns:p14="http://schemas.microsoft.com/office/powerpoint/2010/main" val="3777140370"/>
      </p:ext>
    </p:extLst>
  </p:cSld>
  <p:clrMapOvr>
    <a:masterClrMapping/>
  </p:clrMapOvr>
  <p:timing>
    <p:tnLst>
      <p:par>
        <p:cTn xmlns:p14="http://schemas.microsoft.com/office/powerpoint/2010/main" id="1" dur="indefinite" restart="never" nodeType="tmRoot"/>
      </p:par>
    </p:tnLst>
  </p:timing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Data Link Layer</a:t>
            </a:r>
          </a:p>
        </p:txBody>
      </p:sp>
      <p:sp>
        <p:nvSpPr>
          <p:cNvPr id="27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r>
              <a:rPr lang="en-US"/>
              <a:t>5-</a:t>
            </a:r>
            <a:fld id="{3FD432F2-1C5E-4841-BA79-5096A0F1E0E1}" type="slidenum">
              <a:rPr lang="en-US"/>
              <a:pPr/>
              <a:t>30</a:t>
            </a:fld>
            <a:endParaRPr lang="en-US"/>
          </a:p>
        </p:txBody>
      </p:sp>
      <p:sp>
        <p:nvSpPr>
          <p:cNvPr id="546818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 sz="3200"/>
              <a:t>Multiprotocol label switching (MPLS)</a:t>
            </a:r>
          </a:p>
        </p:txBody>
      </p:sp>
      <p:sp>
        <p:nvSpPr>
          <p:cNvPr id="546819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sz="2400"/>
              <a:t>initial goal: speed up IP forwarding by using fixed length label (instead of IP address) to do forwarding </a:t>
            </a:r>
          </a:p>
          <a:p>
            <a:pPr lvl="1"/>
            <a:r>
              <a:rPr lang="en-US" sz="2000"/>
              <a:t>borrowing ideas from Virtual Circuit (VC) approach</a:t>
            </a:r>
          </a:p>
          <a:p>
            <a:pPr lvl="1"/>
            <a:r>
              <a:rPr lang="en-US" sz="2000"/>
              <a:t>but IP datagram still keeps IP address!</a:t>
            </a:r>
          </a:p>
          <a:p>
            <a:pPr lvl="1"/>
            <a:endParaRPr lang="en-US" sz="2000"/>
          </a:p>
        </p:txBody>
      </p:sp>
      <p:sp>
        <p:nvSpPr>
          <p:cNvPr id="546820" name="Freeform 4"/>
          <p:cNvSpPr>
            <a:spLocks/>
          </p:cNvSpPr>
          <p:nvPr/>
        </p:nvSpPr>
        <p:spPr bwMode="auto">
          <a:xfrm>
            <a:off x="2052638" y="4695825"/>
            <a:ext cx="3108325" cy="1084263"/>
          </a:xfrm>
          <a:custGeom>
            <a:avLst/>
            <a:gdLst>
              <a:gd name="T0" fmla="*/ 337 w 1958"/>
              <a:gd name="T1" fmla="*/ 0 h 683"/>
              <a:gd name="T2" fmla="*/ 0 w 1958"/>
              <a:gd name="T3" fmla="*/ 683 h 683"/>
              <a:gd name="T4" fmla="*/ 1958 w 1958"/>
              <a:gd name="T5" fmla="*/ 683 h 683"/>
              <a:gd name="T6" fmla="*/ 1382 w 1958"/>
              <a:gd name="T7" fmla="*/ 0 h 683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1958" h="683">
                <a:moveTo>
                  <a:pt x="337" y="0"/>
                </a:moveTo>
                <a:lnTo>
                  <a:pt x="0" y="683"/>
                </a:lnTo>
                <a:lnTo>
                  <a:pt x="1958" y="683"/>
                </a:lnTo>
                <a:lnTo>
                  <a:pt x="1382" y="0"/>
                </a:lnTo>
              </a:path>
            </a:pathLst>
          </a:custGeom>
          <a:gradFill rotWithShape="1">
            <a:gsLst>
              <a:gs pos="0">
                <a:schemeClr val="bg2"/>
              </a:gs>
              <a:gs pos="100000">
                <a:srgbClr val="FFFFFF"/>
              </a:gs>
            </a:gsLst>
            <a:lin ang="5400000" scaled="1"/>
          </a:gradFill>
          <a:ln>
            <a:noFill/>
          </a:ln>
          <a:effectLst/>
          <a:extLs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US"/>
          </a:p>
        </p:txBody>
      </p:sp>
      <p:sp>
        <p:nvSpPr>
          <p:cNvPr id="546821" name="Rectangle 5"/>
          <p:cNvSpPr>
            <a:spLocks noChangeArrowheads="1"/>
          </p:cNvSpPr>
          <p:nvPr/>
        </p:nvSpPr>
        <p:spPr bwMode="auto">
          <a:xfrm>
            <a:off x="706438" y="4068763"/>
            <a:ext cx="8047037" cy="639762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US"/>
          </a:p>
        </p:txBody>
      </p:sp>
      <p:sp>
        <p:nvSpPr>
          <p:cNvPr id="546822" name="Text Box 6"/>
          <p:cNvSpPr txBox="1">
            <a:spLocks noChangeArrowheads="1"/>
          </p:cNvSpPr>
          <p:nvPr/>
        </p:nvSpPr>
        <p:spPr bwMode="auto">
          <a:xfrm>
            <a:off x="719138" y="4073525"/>
            <a:ext cx="1898650" cy="6413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/>
          <a:p>
            <a:pPr algn="ctr" eaLnBrk="1" hangingPunct="1"/>
            <a:r>
              <a:rPr lang="en-US" i="0">
                <a:latin typeface="Arial" charset="0"/>
              </a:rPr>
              <a:t>PPP or Ethernet </a:t>
            </a:r>
          </a:p>
          <a:p>
            <a:pPr algn="ctr" eaLnBrk="1" hangingPunct="1"/>
            <a:r>
              <a:rPr lang="en-US" i="0">
                <a:latin typeface="Arial" charset="0"/>
              </a:rPr>
              <a:t>header</a:t>
            </a:r>
          </a:p>
        </p:txBody>
      </p:sp>
      <p:sp>
        <p:nvSpPr>
          <p:cNvPr id="546824" name="Text Box 8"/>
          <p:cNvSpPr txBox="1">
            <a:spLocks noChangeArrowheads="1"/>
          </p:cNvSpPr>
          <p:nvPr/>
        </p:nvSpPr>
        <p:spPr bwMode="auto">
          <a:xfrm>
            <a:off x="4376738" y="4195763"/>
            <a:ext cx="1174750" cy="36671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/>
          <a:p>
            <a:pPr algn="ctr" eaLnBrk="1" hangingPunct="1"/>
            <a:r>
              <a:rPr lang="en-US" i="0">
                <a:latin typeface="Arial" charset="0"/>
              </a:rPr>
              <a:t>IP header</a:t>
            </a:r>
          </a:p>
        </p:txBody>
      </p:sp>
      <p:sp>
        <p:nvSpPr>
          <p:cNvPr id="546825" name="Line 9"/>
          <p:cNvSpPr>
            <a:spLocks noChangeShapeType="1"/>
          </p:cNvSpPr>
          <p:nvPr/>
        </p:nvSpPr>
        <p:spPr bwMode="auto">
          <a:xfrm>
            <a:off x="2587625" y="4056063"/>
            <a:ext cx="0" cy="652462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US"/>
          </a:p>
        </p:txBody>
      </p:sp>
      <p:sp>
        <p:nvSpPr>
          <p:cNvPr id="546826" name="Line 10"/>
          <p:cNvSpPr>
            <a:spLocks noChangeShapeType="1"/>
          </p:cNvSpPr>
          <p:nvPr/>
        </p:nvSpPr>
        <p:spPr bwMode="auto">
          <a:xfrm>
            <a:off x="4241800" y="4051300"/>
            <a:ext cx="0" cy="652463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US"/>
          </a:p>
        </p:txBody>
      </p:sp>
      <p:sp>
        <p:nvSpPr>
          <p:cNvPr id="546827" name="Line 11"/>
          <p:cNvSpPr>
            <a:spLocks noChangeShapeType="1"/>
          </p:cNvSpPr>
          <p:nvPr/>
        </p:nvSpPr>
        <p:spPr bwMode="auto">
          <a:xfrm>
            <a:off x="5588000" y="4052888"/>
            <a:ext cx="0" cy="652462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US"/>
          </a:p>
        </p:txBody>
      </p:sp>
      <p:sp>
        <p:nvSpPr>
          <p:cNvPr id="546828" name="Text Box 12"/>
          <p:cNvSpPr txBox="1">
            <a:spLocks noChangeArrowheads="1"/>
          </p:cNvSpPr>
          <p:nvPr/>
        </p:nvSpPr>
        <p:spPr bwMode="auto">
          <a:xfrm>
            <a:off x="5618163" y="4205288"/>
            <a:ext cx="3092450" cy="36671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/>
          <a:p>
            <a:pPr eaLnBrk="1" hangingPunct="1"/>
            <a:r>
              <a:rPr lang="en-US" i="0">
                <a:latin typeface="Arial" charset="0"/>
              </a:rPr>
              <a:t>remainder of link-layer frame</a:t>
            </a:r>
          </a:p>
        </p:txBody>
      </p:sp>
      <p:sp>
        <p:nvSpPr>
          <p:cNvPr id="546841" name="Rectangle 25"/>
          <p:cNvSpPr>
            <a:spLocks noChangeArrowheads="1"/>
          </p:cNvSpPr>
          <p:nvPr/>
        </p:nvSpPr>
        <p:spPr bwMode="auto">
          <a:xfrm>
            <a:off x="2576513" y="4054475"/>
            <a:ext cx="1660525" cy="639763"/>
          </a:xfrm>
          <a:prstGeom prst="rect">
            <a:avLst/>
          </a:prstGeom>
          <a:solidFill>
            <a:srgbClr val="FF0000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US"/>
          </a:p>
        </p:txBody>
      </p:sp>
      <p:sp>
        <p:nvSpPr>
          <p:cNvPr id="546823" name="Text Box 7"/>
          <p:cNvSpPr txBox="1">
            <a:spLocks noChangeArrowheads="1"/>
          </p:cNvSpPr>
          <p:nvPr/>
        </p:nvSpPr>
        <p:spPr bwMode="auto">
          <a:xfrm>
            <a:off x="2611438" y="4213225"/>
            <a:ext cx="1631950" cy="3667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/>
          <a:p>
            <a:pPr algn="ctr" eaLnBrk="1" hangingPunct="1"/>
            <a:r>
              <a:rPr lang="en-US" b="1" i="0">
                <a:solidFill>
                  <a:schemeClr val="bg1"/>
                </a:solidFill>
                <a:latin typeface="Arial" charset="0"/>
              </a:rPr>
              <a:t>MPLS header</a:t>
            </a:r>
          </a:p>
        </p:txBody>
      </p:sp>
      <p:sp>
        <p:nvSpPr>
          <p:cNvPr id="546843" name="Rectangle 27"/>
          <p:cNvSpPr>
            <a:spLocks noChangeArrowheads="1"/>
          </p:cNvSpPr>
          <p:nvPr/>
        </p:nvSpPr>
        <p:spPr bwMode="auto">
          <a:xfrm>
            <a:off x="2155825" y="5440363"/>
            <a:ext cx="3122613" cy="679450"/>
          </a:xfrm>
          <a:prstGeom prst="rect">
            <a:avLst/>
          </a:prstGeom>
          <a:solidFill>
            <a:srgbClr val="FF0000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pPr algn="ctr" eaLnBrk="1" hangingPunct="1"/>
            <a:endParaRPr lang="en-US" i="0">
              <a:latin typeface="Arial" charset="0"/>
            </a:endParaRPr>
          </a:p>
        </p:txBody>
      </p:sp>
      <p:sp>
        <p:nvSpPr>
          <p:cNvPr id="546844" name="Text Box 28"/>
          <p:cNvSpPr txBox="1">
            <a:spLocks noChangeArrowheads="1"/>
          </p:cNvSpPr>
          <p:nvPr/>
        </p:nvSpPr>
        <p:spPr bwMode="auto">
          <a:xfrm>
            <a:off x="2668588" y="5608638"/>
            <a:ext cx="666750" cy="366712"/>
          </a:xfrm>
          <a:prstGeom prst="rect">
            <a:avLst/>
          </a:prstGeom>
          <a:solidFill>
            <a:srgbClr val="FF0000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/>
          <a:p>
            <a:pPr eaLnBrk="1" hangingPunct="1"/>
            <a:r>
              <a:rPr lang="en-US" i="0">
                <a:solidFill>
                  <a:schemeClr val="bg1"/>
                </a:solidFill>
                <a:latin typeface="Arial" charset="0"/>
              </a:rPr>
              <a:t>label</a:t>
            </a:r>
          </a:p>
        </p:txBody>
      </p:sp>
      <p:sp>
        <p:nvSpPr>
          <p:cNvPr id="546845" name="Text Box 29"/>
          <p:cNvSpPr txBox="1">
            <a:spLocks noChangeArrowheads="1"/>
          </p:cNvSpPr>
          <p:nvPr/>
        </p:nvSpPr>
        <p:spPr bwMode="auto">
          <a:xfrm>
            <a:off x="3851275" y="5616575"/>
            <a:ext cx="577850" cy="366713"/>
          </a:xfrm>
          <a:prstGeom prst="rect">
            <a:avLst/>
          </a:prstGeom>
          <a:solidFill>
            <a:srgbClr val="FF0000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/>
          <a:p>
            <a:pPr eaLnBrk="1" hangingPunct="1"/>
            <a:r>
              <a:rPr lang="en-US" i="0">
                <a:solidFill>
                  <a:schemeClr val="bg1"/>
                </a:solidFill>
                <a:latin typeface="Arial" charset="0"/>
              </a:rPr>
              <a:t>Exp</a:t>
            </a:r>
          </a:p>
        </p:txBody>
      </p:sp>
      <p:sp>
        <p:nvSpPr>
          <p:cNvPr id="546846" name="Text Box 30"/>
          <p:cNvSpPr txBox="1">
            <a:spLocks noChangeArrowheads="1"/>
          </p:cNvSpPr>
          <p:nvPr/>
        </p:nvSpPr>
        <p:spPr bwMode="auto">
          <a:xfrm>
            <a:off x="4408488" y="5624513"/>
            <a:ext cx="336550" cy="366712"/>
          </a:xfrm>
          <a:prstGeom prst="rect">
            <a:avLst/>
          </a:prstGeom>
          <a:solidFill>
            <a:srgbClr val="FF0000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/>
          <a:p>
            <a:pPr eaLnBrk="1" hangingPunct="1"/>
            <a:r>
              <a:rPr lang="en-US" i="0">
                <a:solidFill>
                  <a:schemeClr val="bg1"/>
                </a:solidFill>
                <a:latin typeface="Arial" charset="0"/>
              </a:rPr>
              <a:t>S</a:t>
            </a:r>
          </a:p>
        </p:txBody>
      </p:sp>
      <p:sp>
        <p:nvSpPr>
          <p:cNvPr id="546847" name="Text Box 31"/>
          <p:cNvSpPr txBox="1">
            <a:spLocks noChangeArrowheads="1"/>
          </p:cNvSpPr>
          <p:nvPr/>
        </p:nvSpPr>
        <p:spPr bwMode="auto">
          <a:xfrm>
            <a:off x="4678363" y="5621338"/>
            <a:ext cx="590550" cy="366712"/>
          </a:xfrm>
          <a:prstGeom prst="rect">
            <a:avLst/>
          </a:prstGeom>
          <a:solidFill>
            <a:srgbClr val="FF0000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/>
          <a:p>
            <a:pPr eaLnBrk="1" hangingPunct="1"/>
            <a:r>
              <a:rPr lang="en-US" i="0">
                <a:solidFill>
                  <a:schemeClr val="bg1"/>
                </a:solidFill>
                <a:latin typeface="Arial" charset="0"/>
              </a:rPr>
              <a:t>TTL</a:t>
            </a:r>
          </a:p>
        </p:txBody>
      </p:sp>
      <p:sp>
        <p:nvSpPr>
          <p:cNvPr id="546848" name="Line 32"/>
          <p:cNvSpPr>
            <a:spLocks noChangeShapeType="1"/>
          </p:cNvSpPr>
          <p:nvPr/>
        </p:nvSpPr>
        <p:spPr bwMode="auto">
          <a:xfrm>
            <a:off x="3887788" y="5449888"/>
            <a:ext cx="0" cy="652462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US"/>
          </a:p>
        </p:txBody>
      </p:sp>
      <p:sp>
        <p:nvSpPr>
          <p:cNvPr id="546849" name="Line 33"/>
          <p:cNvSpPr>
            <a:spLocks noChangeShapeType="1"/>
          </p:cNvSpPr>
          <p:nvPr/>
        </p:nvSpPr>
        <p:spPr bwMode="auto">
          <a:xfrm>
            <a:off x="4457700" y="5470525"/>
            <a:ext cx="0" cy="652463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US"/>
          </a:p>
        </p:txBody>
      </p:sp>
      <p:sp>
        <p:nvSpPr>
          <p:cNvPr id="546850" name="Line 34"/>
          <p:cNvSpPr>
            <a:spLocks noChangeShapeType="1"/>
          </p:cNvSpPr>
          <p:nvPr/>
        </p:nvSpPr>
        <p:spPr bwMode="auto">
          <a:xfrm>
            <a:off x="4727575" y="5465763"/>
            <a:ext cx="0" cy="652462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US"/>
          </a:p>
        </p:txBody>
      </p:sp>
      <p:sp>
        <p:nvSpPr>
          <p:cNvPr id="546851" name="Text Box 35"/>
          <p:cNvSpPr txBox="1">
            <a:spLocks noChangeArrowheads="1"/>
          </p:cNvSpPr>
          <p:nvPr/>
        </p:nvSpPr>
        <p:spPr bwMode="auto">
          <a:xfrm>
            <a:off x="2827338" y="6116638"/>
            <a:ext cx="409575" cy="3365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/>
          <a:p>
            <a:pPr eaLnBrk="1" hangingPunct="1"/>
            <a:r>
              <a:rPr lang="en-US" sz="1600" i="0">
                <a:latin typeface="Arial" charset="0"/>
              </a:rPr>
              <a:t>20</a:t>
            </a:r>
          </a:p>
        </p:txBody>
      </p:sp>
      <p:sp>
        <p:nvSpPr>
          <p:cNvPr id="546852" name="Text Box 36"/>
          <p:cNvSpPr txBox="1">
            <a:spLocks noChangeArrowheads="1"/>
          </p:cNvSpPr>
          <p:nvPr/>
        </p:nvSpPr>
        <p:spPr bwMode="auto">
          <a:xfrm>
            <a:off x="3998913" y="6111875"/>
            <a:ext cx="296862" cy="3365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/>
          <a:p>
            <a:pPr eaLnBrk="1" hangingPunct="1"/>
            <a:r>
              <a:rPr lang="en-US" sz="1600" i="0">
                <a:latin typeface="Arial" charset="0"/>
              </a:rPr>
              <a:t>3</a:t>
            </a:r>
          </a:p>
        </p:txBody>
      </p:sp>
      <p:sp>
        <p:nvSpPr>
          <p:cNvPr id="546853" name="Text Box 37"/>
          <p:cNvSpPr txBox="1">
            <a:spLocks noChangeArrowheads="1"/>
          </p:cNvSpPr>
          <p:nvPr/>
        </p:nvSpPr>
        <p:spPr bwMode="auto">
          <a:xfrm>
            <a:off x="4425950" y="6108700"/>
            <a:ext cx="296863" cy="3365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/>
          <a:p>
            <a:pPr eaLnBrk="1" hangingPunct="1"/>
            <a:r>
              <a:rPr lang="en-US" sz="1600" i="0">
                <a:latin typeface="Arial" charset="0"/>
              </a:rPr>
              <a:t>1</a:t>
            </a:r>
          </a:p>
        </p:txBody>
      </p:sp>
      <p:sp>
        <p:nvSpPr>
          <p:cNvPr id="546854" name="Text Box 38"/>
          <p:cNvSpPr txBox="1">
            <a:spLocks noChangeArrowheads="1"/>
          </p:cNvSpPr>
          <p:nvPr/>
        </p:nvSpPr>
        <p:spPr bwMode="auto">
          <a:xfrm>
            <a:off x="4865688" y="6103938"/>
            <a:ext cx="296862" cy="3365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/>
          <a:p>
            <a:pPr eaLnBrk="1" hangingPunct="1"/>
            <a:r>
              <a:rPr lang="en-US" sz="1600" i="0">
                <a:latin typeface="Arial" charset="0"/>
              </a:rPr>
              <a:t>5</a:t>
            </a:r>
          </a:p>
        </p:txBody>
      </p:sp>
    </p:spTree>
    <p:extLst>
      <p:ext uri="{BB962C8B-B14F-4D97-AF65-F5344CB8AC3E}">
        <p14:creationId xmlns:p14="http://schemas.microsoft.com/office/powerpoint/2010/main" val="912571930"/>
      </p:ext>
    </p:extLst>
  </p:cSld>
  <p:clrMapOvr>
    <a:masterClrMapping/>
  </p:clrMapOvr>
  <p:timing>
    <p:tnLst>
      <p:par>
        <p:cTn xmlns:p14="http://schemas.microsoft.com/office/powerpoint/2010/main" id="1" dur="indefinite" restart="never" nodeType="tmRoot"/>
      </p:par>
    </p:tnLst>
  </p:timing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Data Link Layer</a:t>
            </a:r>
          </a:p>
        </p:txBody>
      </p:sp>
      <p:sp>
        <p:nvSpPr>
          <p:cNvPr id="5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r>
              <a:rPr lang="en-US"/>
              <a:t>5-</a:t>
            </a:r>
            <a:fld id="{130F4150-4975-477F-B119-993BA8183471}" type="slidenum">
              <a:rPr lang="en-US"/>
              <a:pPr/>
              <a:t>31</a:t>
            </a:fld>
            <a:endParaRPr lang="en-US"/>
          </a:p>
        </p:txBody>
      </p:sp>
      <p:sp>
        <p:nvSpPr>
          <p:cNvPr id="547842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MPLS capable routers</a:t>
            </a:r>
          </a:p>
        </p:txBody>
      </p:sp>
      <p:sp>
        <p:nvSpPr>
          <p:cNvPr id="547843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533400" y="1600200"/>
            <a:ext cx="8335963" cy="4648200"/>
          </a:xfrm>
        </p:spPr>
        <p:txBody>
          <a:bodyPr>
            <a:normAutofit fontScale="92500" lnSpcReduction="10000"/>
          </a:bodyPr>
          <a:lstStyle/>
          <a:p>
            <a:pPr>
              <a:lnSpc>
                <a:spcPct val="90000"/>
              </a:lnSpc>
            </a:pPr>
            <a:r>
              <a:rPr lang="en-US"/>
              <a:t>a.k.a. label-switched router</a:t>
            </a:r>
          </a:p>
          <a:p>
            <a:pPr>
              <a:lnSpc>
                <a:spcPct val="90000"/>
              </a:lnSpc>
            </a:pPr>
            <a:r>
              <a:rPr lang="en-US"/>
              <a:t>forwards packets to outgoing interface based only on label value (don’t inspect IP address)</a:t>
            </a:r>
          </a:p>
          <a:p>
            <a:pPr lvl="1">
              <a:lnSpc>
                <a:spcPct val="90000"/>
              </a:lnSpc>
            </a:pPr>
            <a:r>
              <a:rPr lang="en-US"/>
              <a:t>MPLS forwarding table distinct from IP forwarding tables</a:t>
            </a:r>
          </a:p>
          <a:p>
            <a:pPr>
              <a:lnSpc>
                <a:spcPct val="90000"/>
              </a:lnSpc>
            </a:pPr>
            <a:r>
              <a:rPr lang="en-US"/>
              <a:t>signaling protocol needed to set up forwarding</a:t>
            </a:r>
          </a:p>
          <a:p>
            <a:pPr lvl="1">
              <a:lnSpc>
                <a:spcPct val="90000"/>
              </a:lnSpc>
            </a:pPr>
            <a:r>
              <a:rPr lang="en-US"/>
              <a:t>RSVP-TE</a:t>
            </a:r>
          </a:p>
          <a:p>
            <a:pPr lvl="1">
              <a:lnSpc>
                <a:spcPct val="90000"/>
              </a:lnSpc>
            </a:pPr>
            <a:r>
              <a:rPr lang="en-US"/>
              <a:t>forwarding possible along paths that IP alone would not allow (e.g., source-specific routing) !!</a:t>
            </a:r>
          </a:p>
          <a:p>
            <a:pPr lvl="1">
              <a:lnSpc>
                <a:spcPct val="90000"/>
              </a:lnSpc>
            </a:pPr>
            <a:r>
              <a:rPr lang="en-US"/>
              <a:t>use MPLS for traffic engineering </a:t>
            </a:r>
          </a:p>
          <a:p>
            <a:pPr>
              <a:lnSpc>
                <a:spcPct val="90000"/>
              </a:lnSpc>
            </a:pPr>
            <a:r>
              <a:rPr lang="en-US"/>
              <a:t>must co-exist with IP-only routers</a:t>
            </a:r>
          </a:p>
          <a:p>
            <a:pPr>
              <a:lnSpc>
                <a:spcPct val="90000"/>
              </a:lnSpc>
            </a:pP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86476348"/>
      </p:ext>
    </p:extLst>
  </p:cSld>
  <p:clrMapOvr>
    <a:masterClrMapping/>
  </p:clrMapOvr>
  <p:timing>
    <p:tnLst>
      <p:par>
        <p:cTn xmlns:p14="http://schemas.microsoft.com/office/powerpoint/2010/main" id="1" dur="indefinite" restart="never" nodeType="tmRoot"/>
      </p:par>
    </p:tnLst>
  </p:timing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7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Data Link Layer</a:t>
            </a:r>
          </a:p>
        </p:txBody>
      </p:sp>
      <p:sp>
        <p:nvSpPr>
          <p:cNvPr id="148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r>
              <a:rPr lang="en-US"/>
              <a:t>5-</a:t>
            </a:r>
            <a:fld id="{CBBF5AD0-7487-46C9-AABB-D9F7B9E6AC48}" type="slidenum">
              <a:rPr lang="en-US"/>
              <a:pPr/>
              <a:t>32</a:t>
            </a:fld>
            <a:endParaRPr lang="en-US"/>
          </a:p>
        </p:txBody>
      </p:sp>
      <p:sp>
        <p:nvSpPr>
          <p:cNvPr id="512002" name="Freeform 2"/>
          <p:cNvSpPr>
            <a:spLocks/>
          </p:cNvSpPr>
          <p:nvPr/>
        </p:nvSpPr>
        <p:spPr bwMode="auto">
          <a:xfrm>
            <a:off x="1754188" y="5278438"/>
            <a:ext cx="2462212" cy="419100"/>
          </a:xfrm>
          <a:custGeom>
            <a:avLst/>
            <a:gdLst>
              <a:gd name="T0" fmla="*/ 1263 w 1551"/>
              <a:gd name="T1" fmla="*/ 8 h 264"/>
              <a:gd name="T2" fmla="*/ 0 w 1551"/>
              <a:gd name="T3" fmla="*/ 264 h 264"/>
              <a:gd name="T4" fmla="*/ 1536 w 1551"/>
              <a:gd name="T5" fmla="*/ 264 h 264"/>
              <a:gd name="T6" fmla="*/ 1551 w 1551"/>
              <a:gd name="T7" fmla="*/ 0 h 264"/>
              <a:gd name="T8" fmla="*/ 1263 w 1551"/>
              <a:gd name="T9" fmla="*/ 8 h 264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1551" h="264">
                <a:moveTo>
                  <a:pt x="1263" y="8"/>
                </a:moveTo>
                <a:lnTo>
                  <a:pt x="0" y="264"/>
                </a:lnTo>
                <a:lnTo>
                  <a:pt x="1536" y="264"/>
                </a:lnTo>
                <a:lnTo>
                  <a:pt x="1551" y="0"/>
                </a:lnTo>
                <a:lnTo>
                  <a:pt x="1263" y="8"/>
                </a:lnTo>
                <a:close/>
              </a:path>
            </a:pathLst>
          </a:custGeom>
          <a:gradFill rotWithShape="1">
            <a:gsLst>
              <a:gs pos="0">
                <a:srgbClr val="969696"/>
              </a:gs>
              <a:gs pos="100000">
                <a:srgbClr val="FFFFFF"/>
              </a:gs>
            </a:gsLst>
            <a:lin ang="5400000" scaled="1"/>
          </a:gradFill>
          <a:ln>
            <a:noFill/>
          </a:ln>
          <a:effectLst/>
          <a:extLs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US"/>
          </a:p>
        </p:txBody>
      </p:sp>
      <p:sp>
        <p:nvSpPr>
          <p:cNvPr id="512003" name="Freeform 3"/>
          <p:cNvSpPr>
            <a:spLocks/>
          </p:cNvSpPr>
          <p:nvPr/>
        </p:nvSpPr>
        <p:spPr bwMode="auto">
          <a:xfrm>
            <a:off x="4492625" y="5326063"/>
            <a:ext cx="2447925" cy="577850"/>
          </a:xfrm>
          <a:custGeom>
            <a:avLst/>
            <a:gdLst>
              <a:gd name="T0" fmla="*/ 839 w 1542"/>
              <a:gd name="T1" fmla="*/ 8 h 364"/>
              <a:gd name="T2" fmla="*/ 0 w 1542"/>
              <a:gd name="T3" fmla="*/ 364 h 364"/>
              <a:gd name="T4" fmla="*/ 1542 w 1542"/>
              <a:gd name="T5" fmla="*/ 364 h 364"/>
              <a:gd name="T6" fmla="*/ 1127 w 1542"/>
              <a:gd name="T7" fmla="*/ 0 h 364"/>
              <a:gd name="T8" fmla="*/ 839 w 1542"/>
              <a:gd name="T9" fmla="*/ 8 h 364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1542" h="364">
                <a:moveTo>
                  <a:pt x="839" y="8"/>
                </a:moveTo>
                <a:lnTo>
                  <a:pt x="0" y="364"/>
                </a:lnTo>
                <a:lnTo>
                  <a:pt x="1542" y="364"/>
                </a:lnTo>
                <a:lnTo>
                  <a:pt x="1127" y="0"/>
                </a:lnTo>
                <a:lnTo>
                  <a:pt x="839" y="8"/>
                </a:lnTo>
                <a:close/>
              </a:path>
            </a:pathLst>
          </a:custGeom>
          <a:gradFill rotWithShape="1">
            <a:gsLst>
              <a:gs pos="0">
                <a:srgbClr val="969696"/>
              </a:gs>
              <a:gs pos="100000">
                <a:srgbClr val="FFFFFF"/>
              </a:gs>
            </a:gsLst>
            <a:lin ang="5400000" scaled="1"/>
          </a:gradFill>
          <a:ln>
            <a:noFill/>
          </a:ln>
          <a:effectLst/>
          <a:extLs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US"/>
          </a:p>
        </p:txBody>
      </p:sp>
      <p:sp>
        <p:nvSpPr>
          <p:cNvPr id="512004" name="Freeform 4"/>
          <p:cNvSpPr>
            <a:spLocks/>
          </p:cNvSpPr>
          <p:nvPr/>
        </p:nvSpPr>
        <p:spPr bwMode="auto">
          <a:xfrm>
            <a:off x="1884363" y="3106738"/>
            <a:ext cx="2433637" cy="798512"/>
          </a:xfrm>
          <a:custGeom>
            <a:avLst/>
            <a:gdLst>
              <a:gd name="T0" fmla="*/ 808 w 1533"/>
              <a:gd name="T1" fmla="*/ 503 h 503"/>
              <a:gd name="T2" fmla="*/ 1533 w 1533"/>
              <a:gd name="T3" fmla="*/ 0 h 503"/>
              <a:gd name="T4" fmla="*/ 0 w 1533"/>
              <a:gd name="T5" fmla="*/ 0 h 503"/>
              <a:gd name="T6" fmla="*/ 685 w 1533"/>
              <a:gd name="T7" fmla="*/ 481 h 503"/>
              <a:gd name="T8" fmla="*/ 808 w 1533"/>
              <a:gd name="T9" fmla="*/ 503 h 503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1533" h="503">
                <a:moveTo>
                  <a:pt x="808" y="503"/>
                </a:moveTo>
                <a:lnTo>
                  <a:pt x="1533" y="0"/>
                </a:lnTo>
                <a:lnTo>
                  <a:pt x="0" y="0"/>
                </a:lnTo>
                <a:lnTo>
                  <a:pt x="685" y="481"/>
                </a:lnTo>
                <a:lnTo>
                  <a:pt x="808" y="503"/>
                </a:lnTo>
                <a:close/>
              </a:path>
            </a:pathLst>
          </a:custGeom>
          <a:gradFill rotWithShape="1">
            <a:gsLst>
              <a:gs pos="0">
                <a:srgbClr val="FFFFFF"/>
              </a:gs>
              <a:gs pos="100000">
                <a:srgbClr val="969696"/>
              </a:gs>
            </a:gsLst>
            <a:lin ang="5400000" scaled="1"/>
          </a:gradFill>
          <a:ln>
            <a:noFill/>
          </a:ln>
          <a:effectLst/>
          <a:extLs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US"/>
          </a:p>
        </p:txBody>
      </p:sp>
      <p:sp>
        <p:nvSpPr>
          <p:cNvPr id="512005" name="Freeform 5"/>
          <p:cNvSpPr>
            <a:spLocks/>
          </p:cNvSpPr>
          <p:nvPr/>
        </p:nvSpPr>
        <p:spPr bwMode="auto">
          <a:xfrm>
            <a:off x="4552950" y="3416300"/>
            <a:ext cx="2589213" cy="511175"/>
          </a:xfrm>
          <a:custGeom>
            <a:avLst/>
            <a:gdLst>
              <a:gd name="T0" fmla="*/ 123 w 1631"/>
              <a:gd name="T1" fmla="*/ 322 h 322"/>
              <a:gd name="T2" fmla="*/ 1631 w 1631"/>
              <a:gd name="T3" fmla="*/ 0 h 322"/>
              <a:gd name="T4" fmla="*/ 89 w 1631"/>
              <a:gd name="T5" fmla="*/ 0 h 322"/>
              <a:gd name="T6" fmla="*/ 0 w 1631"/>
              <a:gd name="T7" fmla="*/ 300 h 322"/>
              <a:gd name="T8" fmla="*/ 123 w 1631"/>
              <a:gd name="T9" fmla="*/ 322 h 322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1631" h="322">
                <a:moveTo>
                  <a:pt x="123" y="322"/>
                </a:moveTo>
                <a:lnTo>
                  <a:pt x="1631" y="0"/>
                </a:lnTo>
                <a:lnTo>
                  <a:pt x="89" y="0"/>
                </a:lnTo>
                <a:lnTo>
                  <a:pt x="0" y="300"/>
                </a:lnTo>
                <a:lnTo>
                  <a:pt x="123" y="322"/>
                </a:lnTo>
                <a:close/>
              </a:path>
            </a:pathLst>
          </a:custGeom>
          <a:gradFill rotWithShape="1">
            <a:gsLst>
              <a:gs pos="0">
                <a:srgbClr val="FFFFFF"/>
              </a:gs>
              <a:gs pos="100000">
                <a:srgbClr val="969696"/>
              </a:gs>
            </a:gsLst>
            <a:lin ang="5400000" scaled="1"/>
          </a:gradFill>
          <a:ln>
            <a:noFill/>
          </a:ln>
          <a:effectLst/>
          <a:extLs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US"/>
          </a:p>
        </p:txBody>
      </p:sp>
      <p:grpSp>
        <p:nvGrpSpPr>
          <p:cNvPr id="512006" name="Group 6"/>
          <p:cNvGrpSpPr>
            <a:grpSpLocks/>
          </p:cNvGrpSpPr>
          <p:nvPr/>
        </p:nvGrpSpPr>
        <p:grpSpPr bwMode="auto">
          <a:xfrm>
            <a:off x="5583238" y="4924425"/>
            <a:ext cx="766762" cy="433388"/>
            <a:chOff x="3600" y="219"/>
            <a:chExt cx="360" cy="175"/>
          </a:xfrm>
        </p:grpSpPr>
        <p:sp>
          <p:nvSpPr>
            <p:cNvPr id="512007" name="Oval 7"/>
            <p:cNvSpPr>
              <a:spLocks noChangeArrowheads="1"/>
            </p:cNvSpPr>
            <p:nvPr/>
          </p:nvSpPr>
          <p:spPr bwMode="auto">
            <a:xfrm>
              <a:off x="3603" y="297"/>
              <a:ext cx="357" cy="97"/>
            </a:xfrm>
            <a:prstGeom prst="ellipse">
              <a:avLst/>
            </a:prstGeom>
            <a:solidFill>
              <a:schemeClr val="hlink"/>
            </a:solidFill>
            <a:ln w="12700">
              <a:solidFill>
                <a:schemeClr val="tx1"/>
              </a:solidFill>
              <a:round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US"/>
            </a:p>
          </p:txBody>
        </p:sp>
        <p:sp>
          <p:nvSpPr>
            <p:cNvPr id="512008" name="Line 8"/>
            <p:cNvSpPr>
              <a:spLocks noChangeShapeType="1"/>
            </p:cNvSpPr>
            <p:nvPr/>
          </p:nvSpPr>
          <p:spPr bwMode="auto">
            <a:xfrm>
              <a:off x="3603" y="289"/>
              <a:ext cx="0" cy="60"/>
            </a:xfrm>
            <a:prstGeom prst="line">
              <a:avLst/>
            </a:prstGeom>
            <a:noFill/>
            <a:ln w="12700">
              <a:solidFill>
                <a:schemeClr val="tx1"/>
              </a:solidFill>
              <a:round/>
              <a:headEnd/>
              <a:tailEnd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US"/>
            </a:p>
          </p:txBody>
        </p:sp>
        <p:sp>
          <p:nvSpPr>
            <p:cNvPr id="512009" name="Line 9"/>
            <p:cNvSpPr>
              <a:spLocks noChangeShapeType="1"/>
            </p:cNvSpPr>
            <p:nvPr/>
          </p:nvSpPr>
          <p:spPr bwMode="auto">
            <a:xfrm>
              <a:off x="3960" y="289"/>
              <a:ext cx="0" cy="60"/>
            </a:xfrm>
            <a:prstGeom prst="line">
              <a:avLst/>
            </a:prstGeom>
            <a:noFill/>
            <a:ln w="12700">
              <a:solidFill>
                <a:schemeClr val="tx1"/>
              </a:solidFill>
              <a:round/>
              <a:headEnd/>
              <a:tailEnd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US"/>
            </a:p>
          </p:txBody>
        </p:sp>
        <p:sp>
          <p:nvSpPr>
            <p:cNvPr id="512010" name="Rectangle 10"/>
            <p:cNvSpPr>
              <a:spLocks noChangeArrowheads="1"/>
            </p:cNvSpPr>
            <p:nvPr/>
          </p:nvSpPr>
          <p:spPr bwMode="auto">
            <a:xfrm>
              <a:off x="3603" y="289"/>
              <a:ext cx="354" cy="59"/>
            </a:xfrm>
            <a:prstGeom prst="rect">
              <a:avLst/>
            </a:prstGeom>
            <a:solidFill>
              <a:schemeClr val="hlink"/>
            </a:soli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12700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pPr algn="ctr"/>
              <a:endParaRPr lang="en-US" sz="2400" i="0">
                <a:latin typeface="Times New Roman" pitchFamily="18" charset="0"/>
              </a:endParaRPr>
            </a:p>
          </p:txBody>
        </p:sp>
        <p:sp>
          <p:nvSpPr>
            <p:cNvPr id="512011" name="Oval 11"/>
            <p:cNvSpPr>
              <a:spLocks noChangeArrowheads="1"/>
            </p:cNvSpPr>
            <p:nvPr/>
          </p:nvSpPr>
          <p:spPr bwMode="auto">
            <a:xfrm>
              <a:off x="3600" y="219"/>
              <a:ext cx="357" cy="113"/>
            </a:xfrm>
            <a:prstGeom prst="ellipse">
              <a:avLst/>
            </a:prstGeom>
            <a:solidFill>
              <a:schemeClr val="hlink"/>
            </a:solidFill>
            <a:ln w="12700">
              <a:solidFill>
                <a:schemeClr val="tx1"/>
              </a:solidFill>
              <a:round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US"/>
            </a:p>
          </p:txBody>
        </p:sp>
        <p:grpSp>
          <p:nvGrpSpPr>
            <p:cNvPr id="512012" name="Group 12"/>
            <p:cNvGrpSpPr>
              <a:grpSpLocks/>
            </p:cNvGrpSpPr>
            <p:nvPr/>
          </p:nvGrpSpPr>
          <p:grpSpPr bwMode="auto">
            <a:xfrm>
              <a:off x="3686" y="244"/>
              <a:ext cx="177" cy="66"/>
              <a:chOff x="2848" y="848"/>
              <a:chExt cx="140" cy="98"/>
            </a:xfrm>
          </p:grpSpPr>
          <p:sp>
            <p:nvSpPr>
              <p:cNvPr id="512013" name="Line 13"/>
              <p:cNvSpPr>
                <a:spLocks noChangeShapeType="1"/>
              </p:cNvSpPr>
              <p:nvPr/>
            </p:nvSpPr>
            <p:spPr bwMode="auto">
              <a:xfrm flipV="1">
                <a:off x="2848" y="848"/>
                <a:ext cx="50" cy="2"/>
              </a:xfrm>
              <a:prstGeom prst="line">
                <a:avLst/>
              </a:prstGeom>
              <a:noFill/>
              <a:ln w="28575">
                <a:solidFill>
                  <a:schemeClr val="tx1"/>
                </a:solidFill>
                <a:round/>
                <a:headEnd/>
                <a:tailEnd/>
              </a:ln>
              <a:effectLst/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US"/>
              </a:p>
            </p:txBody>
          </p:sp>
          <p:sp>
            <p:nvSpPr>
              <p:cNvPr id="512014" name="Line 14"/>
              <p:cNvSpPr>
                <a:spLocks noChangeShapeType="1"/>
              </p:cNvSpPr>
              <p:nvPr/>
            </p:nvSpPr>
            <p:spPr bwMode="auto">
              <a:xfrm>
                <a:off x="2944" y="946"/>
                <a:ext cx="44" cy="0"/>
              </a:xfrm>
              <a:prstGeom prst="line">
                <a:avLst/>
              </a:prstGeom>
              <a:noFill/>
              <a:ln w="28575">
                <a:solidFill>
                  <a:schemeClr val="tx1"/>
                </a:solidFill>
                <a:round/>
                <a:headEnd/>
                <a:tailEnd/>
              </a:ln>
              <a:effectLst/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US"/>
              </a:p>
            </p:txBody>
          </p:sp>
          <p:sp>
            <p:nvSpPr>
              <p:cNvPr id="512015" name="Line 15"/>
              <p:cNvSpPr>
                <a:spLocks noChangeShapeType="1"/>
              </p:cNvSpPr>
              <p:nvPr/>
            </p:nvSpPr>
            <p:spPr bwMode="auto">
              <a:xfrm>
                <a:off x="2894" y="850"/>
                <a:ext cx="52" cy="96"/>
              </a:xfrm>
              <a:prstGeom prst="line">
                <a:avLst/>
              </a:prstGeom>
              <a:noFill/>
              <a:ln w="28575">
                <a:solidFill>
                  <a:schemeClr val="tx1"/>
                </a:solidFill>
                <a:round/>
                <a:headEnd/>
                <a:tailEnd/>
              </a:ln>
              <a:effectLst/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US"/>
              </a:p>
            </p:txBody>
          </p:sp>
        </p:grpSp>
        <p:grpSp>
          <p:nvGrpSpPr>
            <p:cNvPr id="512016" name="Group 16"/>
            <p:cNvGrpSpPr>
              <a:grpSpLocks/>
            </p:cNvGrpSpPr>
            <p:nvPr/>
          </p:nvGrpSpPr>
          <p:grpSpPr bwMode="auto">
            <a:xfrm flipV="1">
              <a:off x="3686" y="243"/>
              <a:ext cx="177" cy="66"/>
              <a:chOff x="2848" y="848"/>
              <a:chExt cx="140" cy="98"/>
            </a:xfrm>
          </p:grpSpPr>
          <p:sp>
            <p:nvSpPr>
              <p:cNvPr id="512017" name="Line 17"/>
              <p:cNvSpPr>
                <a:spLocks noChangeShapeType="1"/>
              </p:cNvSpPr>
              <p:nvPr/>
            </p:nvSpPr>
            <p:spPr bwMode="auto">
              <a:xfrm flipV="1">
                <a:off x="2848" y="848"/>
                <a:ext cx="50" cy="2"/>
              </a:xfrm>
              <a:prstGeom prst="line">
                <a:avLst/>
              </a:prstGeom>
              <a:noFill/>
              <a:ln w="28575">
                <a:solidFill>
                  <a:schemeClr val="tx1"/>
                </a:solidFill>
                <a:round/>
                <a:headEnd/>
                <a:tailEnd/>
              </a:ln>
              <a:effectLst/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US"/>
              </a:p>
            </p:txBody>
          </p:sp>
          <p:sp>
            <p:nvSpPr>
              <p:cNvPr id="512018" name="Line 18"/>
              <p:cNvSpPr>
                <a:spLocks noChangeShapeType="1"/>
              </p:cNvSpPr>
              <p:nvPr/>
            </p:nvSpPr>
            <p:spPr bwMode="auto">
              <a:xfrm>
                <a:off x="2944" y="946"/>
                <a:ext cx="44" cy="0"/>
              </a:xfrm>
              <a:prstGeom prst="line">
                <a:avLst/>
              </a:prstGeom>
              <a:noFill/>
              <a:ln w="28575">
                <a:solidFill>
                  <a:schemeClr val="tx1"/>
                </a:solidFill>
                <a:round/>
                <a:headEnd/>
                <a:tailEnd/>
              </a:ln>
              <a:effectLst/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US"/>
              </a:p>
            </p:txBody>
          </p:sp>
          <p:sp>
            <p:nvSpPr>
              <p:cNvPr id="512019" name="Line 19"/>
              <p:cNvSpPr>
                <a:spLocks noChangeShapeType="1"/>
              </p:cNvSpPr>
              <p:nvPr/>
            </p:nvSpPr>
            <p:spPr bwMode="auto">
              <a:xfrm>
                <a:off x="2894" y="850"/>
                <a:ext cx="52" cy="96"/>
              </a:xfrm>
              <a:prstGeom prst="line">
                <a:avLst/>
              </a:prstGeom>
              <a:noFill/>
              <a:ln w="28575">
                <a:solidFill>
                  <a:schemeClr val="tx1"/>
                </a:solidFill>
                <a:round/>
                <a:headEnd/>
                <a:tailEnd/>
              </a:ln>
              <a:effectLst/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US"/>
              </a:p>
            </p:txBody>
          </p:sp>
        </p:grpSp>
      </p:grpSp>
      <p:grpSp>
        <p:nvGrpSpPr>
          <p:cNvPr id="512020" name="Group 20"/>
          <p:cNvGrpSpPr>
            <a:grpSpLocks/>
          </p:cNvGrpSpPr>
          <p:nvPr/>
        </p:nvGrpSpPr>
        <p:grpSpPr bwMode="auto">
          <a:xfrm>
            <a:off x="3757613" y="4919663"/>
            <a:ext cx="766762" cy="433387"/>
            <a:chOff x="3600" y="219"/>
            <a:chExt cx="360" cy="175"/>
          </a:xfrm>
        </p:grpSpPr>
        <p:sp>
          <p:nvSpPr>
            <p:cNvPr id="512021" name="Oval 21"/>
            <p:cNvSpPr>
              <a:spLocks noChangeArrowheads="1"/>
            </p:cNvSpPr>
            <p:nvPr/>
          </p:nvSpPr>
          <p:spPr bwMode="auto">
            <a:xfrm>
              <a:off x="3603" y="297"/>
              <a:ext cx="357" cy="97"/>
            </a:xfrm>
            <a:prstGeom prst="ellipse">
              <a:avLst/>
            </a:prstGeom>
            <a:solidFill>
              <a:schemeClr val="hlink"/>
            </a:solidFill>
            <a:ln w="12700">
              <a:solidFill>
                <a:schemeClr val="tx1"/>
              </a:solidFill>
              <a:round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US"/>
            </a:p>
          </p:txBody>
        </p:sp>
        <p:sp>
          <p:nvSpPr>
            <p:cNvPr id="512022" name="Line 22"/>
            <p:cNvSpPr>
              <a:spLocks noChangeShapeType="1"/>
            </p:cNvSpPr>
            <p:nvPr/>
          </p:nvSpPr>
          <p:spPr bwMode="auto">
            <a:xfrm>
              <a:off x="3603" y="289"/>
              <a:ext cx="0" cy="60"/>
            </a:xfrm>
            <a:prstGeom prst="line">
              <a:avLst/>
            </a:prstGeom>
            <a:noFill/>
            <a:ln w="12700">
              <a:solidFill>
                <a:schemeClr val="tx1"/>
              </a:solidFill>
              <a:round/>
              <a:headEnd/>
              <a:tailEnd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US"/>
            </a:p>
          </p:txBody>
        </p:sp>
        <p:sp>
          <p:nvSpPr>
            <p:cNvPr id="512023" name="Line 23"/>
            <p:cNvSpPr>
              <a:spLocks noChangeShapeType="1"/>
            </p:cNvSpPr>
            <p:nvPr/>
          </p:nvSpPr>
          <p:spPr bwMode="auto">
            <a:xfrm>
              <a:off x="3960" y="289"/>
              <a:ext cx="0" cy="60"/>
            </a:xfrm>
            <a:prstGeom prst="line">
              <a:avLst/>
            </a:prstGeom>
            <a:noFill/>
            <a:ln w="12700">
              <a:solidFill>
                <a:schemeClr val="tx1"/>
              </a:solidFill>
              <a:round/>
              <a:headEnd/>
              <a:tailEnd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US"/>
            </a:p>
          </p:txBody>
        </p:sp>
        <p:sp>
          <p:nvSpPr>
            <p:cNvPr id="512024" name="Rectangle 24"/>
            <p:cNvSpPr>
              <a:spLocks noChangeArrowheads="1"/>
            </p:cNvSpPr>
            <p:nvPr/>
          </p:nvSpPr>
          <p:spPr bwMode="auto">
            <a:xfrm>
              <a:off x="3603" y="289"/>
              <a:ext cx="354" cy="59"/>
            </a:xfrm>
            <a:prstGeom prst="rect">
              <a:avLst/>
            </a:prstGeom>
            <a:solidFill>
              <a:schemeClr val="hlink"/>
            </a:soli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12700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pPr algn="ctr"/>
              <a:endParaRPr lang="en-US" sz="2400" i="0">
                <a:latin typeface="Times New Roman" pitchFamily="18" charset="0"/>
              </a:endParaRPr>
            </a:p>
          </p:txBody>
        </p:sp>
        <p:sp>
          <p:nvSpPr>
            <p:cNvPr id="512025" name="Oval 25"/>
            <p:cNvSpPr>
              <a:spLocks noChangeArrowheads="1"/>
            </p:cNvSpPr>
            <p:nvPr/>
          </p:nvSpPr>
          <p:spPr bwMode="auto">
            <a:xfrm>
              <a:off x="3600" y="219"/>
              <a:ext cx="357" cy="113"/>
            </a:xfrm>
            <a:prstGeom prst="ellipse">
              <a:avLst/>
            </a:prstGeom>
            <a:solidFill>
              <a:schemeClr val="hlink"/>
            </a:solidFill>
            <a:ln w="12700">
              <a:solidFill>
                <a:schemeClr val="tx1"/>
              </a:solidFill>
              <a:round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US"/>
            </a:p>
          </p:txBody>
        </p:sp>
        <p:grpSp>
          <p:nvGrpSpPr>
            <p:cNvPr id="512026" name="Group 26"/>
            <p:cNvGrpSpPr>
              <a:grpSpLocks/>
            </p:cNvGrpSpPr>
            <p:nvPr/>
          </p:nvGrpSpPr>
          <p:grpSpPr bwMode="auto">
            <a:xfrm>
              <a:off x="3686" y="244"/>
              <a:ext cx="177" cy="66"/>
              <a:chOff x="2848" y="848"/>
              <a:chExt cx="140" cy="98"/>
            </a:xfrm>
          </p:grpSpPr>
          <p:sp>
            <p:nvSpPr>
              <p:cNvPr id="512027" name="Line 27"/>
              <p:cNvSpPr>
                <a:spLocks noChangeShapeType="1"/>
              </p:cNvSpPr>
              <p:nvPr/>
            </p:nvSpPr>
            <p:spPr bwMode="auto">
              <a:xfrm flipV="1">
                <a:off x="2848" y="848"/>
                <a:ext cx="50" cy="2"/>
              </a:xfrm>
              <a:prstGeom prst="line">
                <a:avLst/>
              </a:prstGeom>
              <a:noFill/>
              <a:ln w="28575">
                <a:solidFill>
                  <a:schemeClr val="tx1"/>
                </a:solidFill>
                <a:round/>
                <a:headEnd/>
                <a:tailEnd/>
              </a:ln>
              <a:effectLst/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US"/>
              </a:p>
            </p:txBody>
          </p:sp>
          <p:sp>
            <p:nvSpPr>
              <p:cNvPr id="512028" name="Line 28"/>
              <p:cNvSpPr>
                <a:spLocks noChangeShapeType="1"/>
              </p:cNvSpPr>
              <p:nvPr/>
            </p:nvSpPr>
            <p:spPr bwMode="auto">
              <a:xfrm>
                <a:off x="2944" y="946"/>
                <a:ext cx="44" cy="0"/>
              </a:xfrm>
              <a:prstGeom prst="line">
                <a:avLst/>
              </a:prstGeom>
              <a:noFill/>
              <a:ln w="28575">
                <a:solidFill>
                  <a:schemeClr val="tx1"/>
                </a:solidFill>
                <a:round/>
                <a:headEnd/>
                <a:tailEnd/>
              </a:ln>
              <a:effectLst/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US"/>
              </a:p>
            </p:txBody>
          </p:sp>
          <p:sp>
            <p:nvSpPr>
              <p:cNvPr id="512029" name="Line 29"/>
              <p:cNvSpPr>
                <a:spLocks noChangeShapeType="1"/>
              </p:cNvSpPr>
              <p:nvPr/>
            </p:nvSpPr>
            <p:spPr bwMode="auto">
              <a:xfrm>
                <a:off x="2894" y="850"/>
                <a:ext cx="52" cy="96"/>
              </a:xfrm>
              <a:prstGeom prst="line">
                <a:avLst/>
              </a:prstGeom>
              <a:noFill/>
              <a:ln w="28575">
                <a:solidFill>
                  <a:schemeClr val="tx1"/>
                </a:solidFill>
                <a:round/>
                <a:headEnd/>
                <a:tailEnd/>
              </a:ln>
              <a:effectLst/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US"/>
              </a:p>
            </p:txBody>
          </p:sp>
        </p:grpSp>
        <p:grpSp>
          <p:nvGrpSpPr>
            <p:cNvPr id="512030" name="Group 30"/>
            <p:cNvGrpSpPr>
              <a:grpSpLocks/>
            </p:cNvGrpSpPr>
            <p:nvPr/>
          </p:nvGrpSpPr>
          <p:grpSpPr bwMode="auto">
            <a:xfrm flipV="1">
              <a:off x="3686" y="243"/>
              <a:ext cx="177" cy="66"/>
              <a:chOff x="2848" y="848"/>
              <a:chExt cx="140" cy="98"/>
            </a:xfrm>
          </p:grpSpPr>
          <p:sp>
            <p:nvSpPr>
              <p:cNvPr id="512031" name="Line 31"/>
              <p:cNvSpPr>
                <a:spLocks noChangeShapeType="1"/>
              </p:cNvSpPr>
              <p:nvPr/>
            </p:nvSpPr>
            <p:spPr bwMode="auto">
              <a:xfrm flipV="1">
                <a:off x="2848" y="848"/>
                <a:ext cx="50" cy="2"/>
              </a:xfrm>
              <a:prstGeom prst="line">
                <a:avLst/>
              </a:prstGeom>
              <a:noFill/>
              <a:ln w="28575">
                <a:solidFill>
                  <a:schemeClr val="tx1"/>
                </a:solidFill>
                <a:round/>
                <a:headEnd/>
                <a:tailEnd/>
              </a:ln>
              <a:effectLst/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US"/>
              </a:p>
            </p:txBody>
          </p:sp>
          <p:sp>
            <p:nvSpPr>
              <p:cNvPr id="512032" name="Line 32"/>
              <p:cNvSpPr>
                <a:spLocks noChangeShapeType="1"/>
              </p:cNvSpPr>
              <p:nvPr/>
            </p:nvSpPr>
            <p:spPr bwMode="auto">
              <a:xfrm>
                <a:off x="2944" y="946"/>
                <a:ext cx="44" cy="0"/>
              </a:xfrm>
              <a:prstGeom prst="line">
                <a:avLst/>
              </a:prstGeom>
              <a:noFill/>
              <a:ln w="28575">
                <a:solidFill>
                  <a:schemeClr val="tx1"/>
                </a:solidFill>
                <a:round/>
                <a:headEnd/>
                <a:tailEnd/>
              </a:ln>
              <a:effectLst/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US"/>
              </a:p>
            </p:txBody>
          </p:sp>
          <p:sp>
            <p:nvSpPr>
              <p:cNvPr id="512033" name="Line 33"/>
              <p:cNvSpPr>
                <a:spLocks noChangeShapeType="1"/>
              </p:cNvSpPr>
              <p:nvPr/>
            </p:nvSpPr>
            <p:spPr bwMode="auto">
              <a:xfrm>
                <a:off x="2894" y="850"/>
                <a:ext cx="52" cy="96"/>
              </a:xfrm>
              <a:prstGeom prst="line">
                <a:avLst/>
              </a:prstGeom>
              <a:noFill/>
              <a:ln w="28575">
                <a:solidFill>
                  <a:schemeClr val="tx1"/>
                </a:solidFill>
                <a:round/>
                <a:headEnd/>
                <a:tailEnd/>
              </a:ln>
              <a:effectLst/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US"/>
              </a:p>
            </p:txBody>
          </p:sp>
        </p:grpSp>
      </p:grpSp>
      <p:grpSp>
        <p:nvGrpSpPr>
          <p:cNvPr id="512034" name="Group 34"/>
          <p:cNvGrpSpPr>
            <a:grpSpLocks/>
          </p:cNvGrpSpPr>
          <p:nvPr/>
        </p:nvGrpSpPr>
        <p:grpSpPr bwMode="auto">
          <a:xfrm>
            <a:off x="4111625" y="3902075"/>
            <a:ext cx="766763" cy="433388"/>
            <a:chOff x="3600" y="219"/>
            <a:chExt cx="360" cy="175"/>
          </a:xfrm>
        </p:grpSpPr>
        <p:sp>
          <p:nvSpPr>
            <p:cNvPr id="512035" name="Oval 35"/>
            <p:cNvSpPr>
              <a:spLocks noChangeArrowheads="1"/>
            </p:cNvSpPr>
            <p:nvPr/>
          </p:nvSpPr>
          <p:spPr bwMode="auto">
            <a:xfrm>
              <a:off x="3603" y="297"/>
              <a:ext cx="357" cy="97"/>
            </a:xfrm>
            <a:prstGeom prst="ellipse">
              <a:avLst/>
            </a:prstGeom>
            <a:solidFill>
              <a:schemeClr val="hlink"/>
            </a:solidFill>
            <a:ln w="12700">
              <a:solidFill>
                <a:schemeClr val="tx1"/>
              </a:solidFill>
              <a:round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US"/>
            </a:p>
          </p:txBody>
        </p:sp>
        <p:sp>
          <p:nvSpPr>
            <p:cNvPr id="512036" name="Line 36"/>
            <p:cNvSpPr>
              <a:spLocks noChangeShapeType="1"/>
            </p:cNvSpPr>
            <p:nvPr/>
          </p:nvSpPr>
          <p:spPr bwMode="auto">
            <a:xfrm>
              <a:off x="3603" y="289"/>
              <a:ext cx="0" cy="60"/>
            </a:xfrm>
            <a:prstGeom prst="line">
              <a:avLst/>
            </a:prstGeom>
            <a:noFill/>
            <a:ln w="12700">
              <a:solidFill>
                <a:schemeClr val="tx1"/>
              </a:solidFill>
              <a:round/>
              <a:headEnd/>
              <a:tailEnd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US"/>
            </a:p>
          </p:txBody>
        </p:sp>
        <p:sp>
          <p:nvSpPr>
            <p:cNvPr id="512037" name="Line 37"/>
            <p:cNvSpPr>
              <a:spLocks noChangeShapeType="1"/>
            </p:cNvSpPr>
            <p:nvPr/>
          </p:nvSpPr>
          <p:spPr bwMode="auto">
            <a:xfrm>
              <a:off x="3960" y="289"/>
              <a:ext cx="0" cy="60"/>
            </a:xfrm>
            <a:prstGeom prst="line">
              <a:avLst/>
            </a:prstGeom>
            <a:noFill/>
            <a:ln w="12700">
              <a:solidFill>
                <a:schemeClr val="tx1"/>
              </a:solidFill>
              <a:round/>
              <a:headEnd/>
              <a:tailEnd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US"/>
            </a:p>
          </p:txBody>
        </p:sp>
        <p:sp>
          <p:nvSpPr>
            <p:cNvPr id="512038" name="Rectangle 38"/>
            <p:cNvSpPr>
              <a:spLocks noChangeArrowheads="1"/>
            </p:cNvSpPr>
            <p:nvPr/>
          </p:nvSpPr>
          <p:spPr bwMode="auto">
            <a:xfrm>
              <a:off x="3603" y="289"/>
              <a:ext cx="354" cy="59"/>
            </a:xfrm>
            <a:prstGeom prst="rect">
              <a:avLst/>
            </a:prstGeom>
            <a:solidFill>
              <a:schemeClr val="hlink"/>
            </a:soli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12700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pPr algn="ctr"/>
              <a:endParaRPr lang="en-US" sz="2400" i="0">
                <a:latin typeface="Times New Roman" pitchFamily="18" charset="0"/>
              </a:endParaRPr>
            </a:p>
          </p:txBody>
        </p:sp>
        <p:sp>
          <p:nvSpPr>
            <p:cNvPr id="512039" name="Oval 39"/>
            <p:cNvSpPr>
              <a:spLocks noChangeArrowheads="1"/>
            </p:cNvSpPr>
            <p:nvPr/>
          </p:nvSpPr>
          <p:spPr bwMode="auto">
            <a:xfrm>
              <a:off x="3600" y="219"/>
              <a:ext cx="357" cy="113"/>
            </a:xfrm>
            <a:prstGeom prst="ellipse">
              <a:avLst/>
            </a:prstGeom>
            <a:solidFill>
              <a:schemeClr val="hlink"/>
            </a:solidFill>
            <a:ln w="12700">
              <a:solidFill>
                <a:schemeClr val="tx1"/>
              </a:solidFill>
              <a:round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US"/>
            </a:p>
          </p:txBody>
        </p:sp>
        <p:grpSp>
          <p:nvGrpSpPr>
            <p:cNvPr id="512040" name="Group 40"/>
            <p:cNvGrpSpPr>
              <a:grpSpLocks/>
            </p:cNvGrpSpPr>
            <p:nvPr/>
          </p:nvGrpSpPr>
          <p:grpSpPr bwMode="auto">
            <a:xfrm>
              <a:off x="3686" y="244"/>
              <a:ext cx="177" cy="66"/>
              <a:chOff x="2848" y="848"/>
              <a:chExt cx="140" cy="98"/>
            </a:xfrm>
          </p:grpSpPr>
          <p:sp>
            <p:nvSpPr>
              <p:cNvPr id="512041" name="Line 41"/>
              <p:cNvSpPr>
                <a:spLocks noChangeShapeType="1"/>
              </p:cNvSpPr>
              <p:nvPr/>
            </p:nvSpPr>
            <p:spPr bwMode="auto">
              <a:xfrm flipV="1">
                <a:off x="2848" y="848"/>
                <a:ext cx="50" cy="2"/>
              </a:xfrm>
              <a:prstGeom prst="line">
                <a:avLst/>
              </a:prstGeom>
              <a:noFill/>
              <a:ln w="28575">
                <a:solidFill>
                  <a:schemeClr val="tx1"/>
                </a:solidFill>
                <a:round/>
                <a:headEnd/>
                <a:tailEnd/>
              </a:ln>
              <a:effectLst/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US"/>
              </a:p>
            </p:txBody>
          </p:sp>
          <p:sp>
            <p:nvSpPr>
              <p:cNvPr id="512042" name="Line 42"/>
              <p:cNvSpPr>
                <a:spLocks noChangeShapeType="1"/>
              </p:cNvSpPr>
              <p:nvPr/>
            </p:nvSpPr>
            <p:spPr bwMode="auto">
              <a:xfrm>
                <a:off x="2944" y="946"/>
                <a:ext cx="44" cy="0"/>
              </a:xfrm>
              <a:prstGeom prst="line">
                <a:avLst/>
              </a:prstGeom>
              <a:noFill/>
              <a:ln w="28575">
                <a:solidFill>
                  <a:schemeClr val="tx1"/>
                </a:solidFill>
                <a:round/>
                <a:headEnd/>
                <a:tailEnd/>
              </a:ln>
              <a:effectLst/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US"/>
              </a:p>
            </p:txBody>
          </p:sp>
          <p:sp>
            <p:nvSpPr>
              <p:cNvPr id="512043" name="Line 43"/>
              <p:cNvSpPr>
                <a:spLocks noChangeShapeType="1"/>
              </p:cNvSpPr>
              <p:nvPr/>
            </p:nvSpPr>
            <p:spPr bwMode="auto">
              <a:xfrm>
                <a:off x="2894" y="850"/>
                <a:ext cx="52" cy="96"/>
              </a:xfrm>
              <a:prstGeom prst="line">
                <a:avLst/>
              </a:prstGeom>
              <a:noFill/>
              <a:ln w="28575">
                <a:solidFill>
                  <a:schemeClr val="tx1"/>
                </a:solidFill>
                <a:round/>
                <a:headEnd/>
                <a:tailEnd/>
              </a:ln>
              <a:effectLst/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US"/>
              </a:p>
            </p:txBody>
          </p:sp>
        </p:grpSp>
        <p:grpSp>
          <p:nvGrpSpPr>
            <p:cNvPr id="512044" name="Group 44"/>
            <p:cNvGrpSpPr>
              <a:grpSpLocks/>
            </p:cNvGrpSpPr>
            <p:nvPr/>
          </p:nvGrpSpPr>
          <p:grpSpPr bwMode="auto">
            <a:xfrm flipV="1">
              <a:off x="3686" y="243"/>
              <a:ext cx="177" cy="66"/>
              <a:chOff x="2848" y="848"/>
              <a:chExt cx="140" cy="98"/>
            </a:xfrm>
          </p:grpSpPr>
          <p:sp>
            <p:nvSpPr>
              <p:cNvPr id="512045" name="Line 45"/>
              <p:cNvSpPr>
                <a:spLocks noChangeShapeType="1"/>
              </p:cNvSpPr>
              <p:nvPr/>
            </p:nvSpPr>
            <p:spPr bwMode="auto">
              <a:xfrm flipV="1">
                <a:off x="2848" y="848"/>
                <a:ext cx="50" cy="2"/>
              </a:xfrm>
              <a:prstGeom prst="line">
                <a:avLst/>
              </a:prstGeom>
              <a:noFill/>
              <a:ln w="28575">
                <a:solidFill>
                  <a:schemeClr val="tx1"/>
                </a:solidFill>
                <a:round/>
                <a:headEnd/>
                <a:tailEnd/>
              </a:ln>
              <a:effectLst/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US"/>
              </a:p>
            </p:txBody>
          </p:sp>
          <p:sp>
            <p:nvSpPr>
              <p:cNvPr id="512046" name="Line 46"/>
              <p:cNvSpPr>
                <a:spLocks noChangeShapeType="1"/>
              </p:cNvSpPr>
              <p:nvPr/>
            </p:nvSpPr>
            <p:spPr bwMode="auto">
              <a:xfrm>
                <a:off x="2944" y="946"/>
                <a:ext cx="44" cy="0"/>
              </a:xfrm>
              <a:prstGeom prst="line">
                <a:avLst/>
              </a:prstGeom>
              <a:noFill/>
              <a:ln w="28575">
                <a:solidFill>
                  <a:schemeClr val="tx1"/>
                </a:solidFill>
                <a:round/>
                <a:headEnd/>
                <a:tailEnd/>
              </a:ln>
              <a:effectLst/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US"/>
              </a:p>
            </p:txBody>
          </p:sp>
          <p:sp>
            <p:nvSpPr>
              <p:cNvPr id="512047" name="Line 47"/>
              <p:cNvSpPr>
                <a:spLocks noChangeShapeType="1"/>
              </p:cNvSpPr>
              <p:nvPr/>
            </p:nvSpPr>
            <p:spPr bwMode="auto">
              <a:xfrm>
                <a:off x="2894" y="850"/>
                <a:ext cx="52" cy="96"/>
              </a:xfrm>
              <a:prstGeom prst="line">
                <a:avLst/>
              </a:prstGeom>
              <a:noFill/>
              <a:ln w="28575">
                <a:solidFill>
                  <a:schemeClr val="tx1"/>
                </a:solidFill>
                <a:round/>
                <a:headEnd/>
                <a:tailEnd/>
              </a:ln>
              <a:effectLst/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US"/>
              </a:p>
            </p:txBody>
          </p:sp>
        </p:grpSp>
      </p:grpSp>
      <p:grpSp>
        <p:nvGrpSpPr>
          <p:cNvPr id="512048" name="Group 48"/>
          <p:cNvGrpSpPr>
            <a:grpSpLocks/>
          </p:cNvGrpSpPr>
          <p:nvPr/>
        </p:nvGrpSpPr>
        <p:grpSpPr bwMode="auto">
          <a:xfrm>
            <a:off x="2684463" y="3897313"/>
            <a:ext cx="766762" cy="433387"/>
            <a:chOff x="3600" y="219"/>
            <a:chExt cx="360" cy="175"/>
          </a:xfrm>
        </p:grpSpPr>
        <p:sp>
          <p:nvSpPr>
            <p:cNvPr id="512049" name="Oval 49"/>
            <p:cNvSpPr>
              <a:spLocks noChangeArrowheads="1"/>
            </p:cNvSpPr>
            <p:nvPr/>
          </p:nvSpPr>
          <p:spPr bwMode="auto">
            <a:xfrm>
              <a:off x="3603" y="297"/>
              <a:ext cx="357" cy="97"/>
            </a:xfrm>
            <a:prstGeom prst="ellipse">
              <a:avLst/>
            </a:prstGeom>
            <a:solidFill>
              <a:schemeClr val="hlink"/>
            </a:solidFill>
            <a:ln w="12700">
              <a:solidFill>
                <a:schemeClr val="tx1"/>
              </a:solidFill>
              <a:round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US"/>
            </a:p>
          </p:txBody>
        </p:sp>
        <p:sp>
          <p:nvSpPr>
            <p:cNvPr id="512050" name="Line 50"/>
            <p:cNvSpPr>
              <a:spLocks noChangeShapeType="1"/>
            </p:cNvSpPr>
            <p:nvPr/>
          </p:nvSpPr>
          <p:spPr bwMode="auto">
            <a:xfrm>
              <a:off x="3603" y="289"/>
              <a:ext cx="0" cy="60"/>
            </a:xfrm>
            <a:prstGeom prst="line">
              <a:avLst/>
            </a:prstGeom>
            <a:noFill/>
            <a:ln w="12700">
              <a:solidFill>
                <a:schemeClr val="tx1"/>
              </a:solidFill>
              <a:round/>
              <a:headEnd/>
              <a:tailEnd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US"/>
            </a:p>
          </p:txBody>
        </p:sp>
        <p:sp>
          <p:nvSpPr>
            <p:cNvPr id="512051" name="Line 51"/>
            <p:cNvSpPr>
              <a:spLocks noChangeShapeType="1"/>
            </p:cNvSpPr>
            <p:nvPr/>
          </p:nvSpPr>
          <p:spPr bwMode="auto">
            <a:xfrm>
              <a:off x="3960" y="289"/>
              <a:ext cx="0" cy="60"/>
            </a:xfrm>
            <a:prstGeom prst="line">
              <a:avLst/>
            </a:prstGeom>
            <a:noFill/>
            <a:ln w="12700">
              <a:solidFill>
                <a:schemeClr val="tx1"/>
              </a:solidFill>
              <a:round/>
              <a:headEnd/>
              <a:tailEnd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US"/>
            </a:p>
          </p:txBody>
        </p:sp>
        <p:sp>
          <p:nvSpPr>
            <p:cNvPr id="512052" name="Rectangle 52"/>
            <p:cNvSpPr>
              <a:spLocks noChangeArrowheads="1"/>
            </p:cNvSpPr>
            <p:nvPr/>
          </p:nvSpPr>
          <p:spPr bwMode="auto">
            <a:xfrm>
              <a:off x="3603" y="289"/>
              <a:ext cx="354" cy="59"/>
            </a:xfrm>
            <a:prstGeom prst="rect">
              <a:avLst/>
            </a:prstGeom>
            <a:solidFill>
              <a:schemeClr val="hlink"/>
            </a:soli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12700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pPr algn="ctr"/>
              <a:endParaRPr lang="en-US" sz="2400" i="0">
                <a:latin typeface="Times New Roman" pitchFamily="18" charset="0"/>
              </a:endParaRPr>
            </a:p>
          </p:txBody>
        </p:sp>
        <p:sp>
          <p:nvSpPr>
            <p:cNvPr id="512053" name="Oval 53"/>
            <p:cNvSpPr>
              <a:spLocks noChangeArrowheads="1"/>
            </p:cNvSpPr>
            <p:nvPr/>
          </p:nvSpPr>
          <p:spPr bwMode="auto">
            <a:xfrm>
              <a:off x="3600" y="219"/>
              <a:ext cx="357" cy="113"/>
            </a:xfrm>
            <a:prstGeom prst="ellipse">
              <a:avLst/>
            </a:prstGeom>
            <a:solidFill>
              <a:schemeClr val="hlink"/>
            </a:solidFill>
            <a:ln w="12700">
              <a:solidFill>
                <a:schemeClr val="tx1"/>
              </a:solidFill>
              <a:round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US"/>
            </a:p>
          </p:txBody>
        </p:sp>
        <p:grpSp>
          <p:nvGrpSpPr>
            <p:cNvPr id="512054" name="Group 54"/>
            <p:cNvGrpSpPr>
              <a:grpSpLocks/>
            </p:cNvGrpSpPr>
            <p:nvPr/>
          </p:nvGrpSpPr>
          <p:grpSpPr bwMode="auto">
            <a:xfrm>
              <a:off x="3686" y="244"/>
              <a:ext cx="177" cy="66"/>
              <a:chOff x="2848" y="848"/>
              <a:chExt cx="140" cy="98"/>
            </a:xfrm>
          </p:grpSpPr>
          <p:sp>
            <p:nvSpPr>
              <p:cNvPr id="512055" name="Line 55"/>
              <p:cNvSpPr>
                <a:spLocks noChangeShapeType="1"/>
              </p:cNvSpPr>
              <p:nvPr/>
            </p:nvSpPr>
            <p:spPr bwMode="auto">
              <a:xfrm flipV="1">
                <a:off x="2848" y="848"/>
                <a:ext cx="50" cy="2"/>
              </a:xfrm>
              <a:prstGeom prst="line">
                <a:avLst/>
              </a:prstGeom>
              <a:noFill/>
              <a:ln w="28575">
                <a:solidFill>
                  <a:schemeClr val="tx1"/>
                </a:solidFill>
                <a:round/>
                <a:headEnd/>
                <a:tailEnd/>
              </a:ln>
              <a:effectLst/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US"/>
              </a:p>
            </p:txBody>
          </p:sp>
          <p:sp>
            <p:nvSpPr>
              <p:cNvPr id="512056" name="Line 56"/>
              <p:cNvSpPr>
                <a:spLocks noChangeShapeType="1"/>
              </p:cNvSpPr>
              <p:nvPr/>
            </p:nvSpPr>
            <p:spPr bwMode="auto">
              <a:xfrm>
                <a:off x="2944" y="946"/>
                <a:ext cx="44" cy="0"/>
              </a:xfrm>
              <a:prstGeom prst="line">
                <a:avLst/>
              </a:prstGeom>
              <a:noFill/>
              <a:ln w="28575">
                <a:solidFill>
                  <a:schemeClr val="tx1"/>
                </a:solidFill>
                <a:round/>
                <a:headEnd/>
                <a:tailEnd/>
              </a:ln>
              <a:effectLst/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US"/>
              </a:p>
            </p:txBody>
          </p:sp>
          <p:sp>
            <p:nvSpPr>
              <p:cNvPr id="512057" name="Line 57"/>
              <p:cNvSpPr>
                <a:spLocks noChangeShapeType="1"/>
              </p:cNvSpPr>
              <p:nvPr/>
            </p:nvSpPr>
            <p:spPr bwMode="auto">
              <a:xfrm>
                <a:off x="2894" y="850"/>
                <a:ext cx="52" cy="96"/>
              </a:xfrm>
              <a:prstGeom prst="line">
                <a:avLst/>
              </a:prstGeom>
              <a:noFill/>
              <a:ln w="28575">
                <a:solidFill>
                  <a:schemeClr val="tx1"/>
                </a:solidFill>
                <a:round/>
                <a:headEnd/>
                <a:tailEnd/>
              </a:ln>
              <a:effectLst/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US"/>
              </a:p>
            </p:txBody>
          </p:sp>
        </p:grpSp>
        <p:grpSp>
          <p:nvGrpSpPr>
            <p:cNvPr id="512058" name="Group 58"/>
            <p:cNvGrpSpPr>
              <a:grpSpLocks/>
            </p:cNvGrpSpPr>
            <p:nvPr/>
          </p:nvGrpSpPr>
          <p:grpSpPr bwMode="auto">
            <a:xfrm flipV="1">
              <a:off x="3686" y="243"/>
              <a:ext cx="177" cy="66"/>
              <a:chOff x="2848" y="848"/>
              <a:chExt cx="140" cy="98"/>
            </a:xfrm>
          </p:grpSpPr>
          <p:sp>
            <p:nvSpPr>
              <p:cNvPr id="512059" name="Line 59"/>
              <p:cNvSpPr>
                <a:spLocks noChangeShapeType="1"/>
              </p:cNvSpPr>
              <p:nvPr/>
            </p:nvSpPr>
            <p:spPr bwMode="auto">
              <a:xfrm flipV="1">
                <a:off x="2848" y="848"/>
                <a:ext cx="50" cy="2"/>
              </a:xfrm>
              <a:prstGeom prst="line">
                <a:avLst/>
              </a:prstGeom>
              <a:noFill/>
              <a:ln w="28575">
                <a:solidFill>
                  <a:schemeClr val="tx1"/>
                </a:solidFill>
                <a:round/>
                <a:headEnd/>
                <a:tailEnd/>
              </a:ln>
              <a:effectLst/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US"/>
              </a:p>
            </p:txBody>
          </p:sp>
          <p:sp>
            <p:nvSpPr>
              <p:cNvPr id="512060" name="Line 60"/>
              <p:cNvSpPr>
                <a:spLocks noChangeShapeType="1"/>
              </p:cNvSpPr>
              <p:nvPr/>
            </p:nvSpPr>
            <p:spPr bwMode="auto">
              <a:xfrm>
                <a:off x="2944" y="946"/>
                <a:ext cx="44" cy="0"/>
              </a:xfrm>
              <a:prstGeom prst="line">
                <a:avLst/>
              </a:prstGeom>
              <a:noFill/>
              <a:ln w="28575">
                <a:solidFill>
                  <a:schemeClr val="tx1"/>
                </a:solidFill>
                <a:round/>
                <a:headEnd/>
                <a:tailEnd/>
              </a:ln>
              <a:effectLst/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US"/>
              </a:p>
            </p:txBody>
          </p:sp>
          <p:sp>
            <p:nvSpPr>
              <p:cNvPr id="512061" name="Line 61"/>
              <p:cNvSpPr>
                <a:spLocks noChangeShapeType="1"/>
              </p:cNvSpPr>
              <p:nvPr/>
            </p:nvSpPr>
            <p:spPr bwMode="auto">
              <a:xfrm>
                <a:off x="2894" y="850"/>
                <a:ext cx="52" cy="96"/>
              </a:xfrm>
              <a:prstGeom prst="line">
                <a:avLst/>
              </a:prstGeom>
              <a:noFill/>
              <a:ln w="28575">
                <a:solidFill>
                  <a:schemeClr val="tx1"/>
                </a:solidFill>
                <a:round/>
                <a:headEnd/>
                <a:tailEnd/>
              </a:ln>
              <a:effectLst/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US"/>
              </a:p>
            </p:txBody>
          </p:sp>
        </p:grpSp>
      </p:grpSp>
      <p:grpSp>
        <p:nvGrpSpPr>
          <p:cNvPr id="512062" name="Group 62"/>
          <p:cNvGrpSpPr>
            <a:grpSpLocks/>
          </p:cNvGrpSpPr>
          <p:nvPr/>
        </p:nvGrpSpPr>
        <p:grpSpPr bwMode="auto">
          <a:xfrm>
            <a:off x="1165225" y="3190875"/>
            <a:ext cx="766763" cy="433388"/>
            <a:chOff x="589" y="1281"/>
            <a:chExt cx="483" cy="273"/>
          </a:xfrm>
        </p:grpSpPr>
        <p:sp>
          <p:nvSpPr>
            <p:cNvPr id="512063" name="Oval 63"/>
            <p:cNvSpPr>
              <a:spLocks noChangeArrowheads="1"/>
            </p:cNvSpPr>
            <p:nvPr/>
          </p:nvSpPr>
          <p:spPr bwMode="auto">
            <a:xfrm>
              <a:off x="593" y="1403"/>
              <a:ext cx="479" cy="151"/>
            </a:xfrm>
            <a:prstGeom prst="ellipse">
              <a:avLst/>
            </a:prstGeom>
            <a:solidFill>
              <a:schemeClr val="bg1"/>
            </a:solidFill>
            <a:ln w="12700">
              <a:solidFill>
                <a:schemeClr val="tx1"/>
              </a:solidFill>
              <a:round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US"/>
            </a:p>
          </p:txBody>
        </p:sp>
        <p:sp>
          <p:nvSpPr>
            <p:cNvPr id="512064" name="Line 64"/>
            <p:cNvSpPr>
              <a:spLocks noChangeShapeType="1"/>
            </p:cNvSpPr>
            <p:nvPr/>
          </p:nvSpPr>
          <p:spPr bwMode="auto">
            <a:xfrm>
              <a:off x="591" y="1376"/>
              <a:ext cx="0" cy="108"/>
            </a:xfrm>
            <a:prstGeom prst="line">
              <a:avLst/>
            </a:prstGeom>
            <a:noFill/>
            <a:ln w="12700">
              <a:solidFill>
                <a:schemeClr val="tx1"/>
              </a:solidFill>
              <a:round/>
              <a:headEnd/>
              <a:tailEnd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US"/>
            </a:p>
          </p:txBody>
        </p:sp>
        <p:sp>
          <p:nvSpPr>
            <p:cNvPr id="512065" name="Line 65"/>
            <p:cNvSpPr>
              <a:spLocks noChangeShapeType="1"/>
            </p:cNvSpPr>
            <p:nvPr/>
          </p:nvSpPr>
          <p:spPr bwMode="auto">
            <a:xfrm>
              <a:off x="1068" y="1368"/>
              <a:ext cx="4" cy="110"/>
            </a:xfrm>
            <a:prstGeom prst="line">
              <a:avLst/>
            </a:prstGeom>
            <a:noFill/>
            <a:ln w="12700">
              <a:solidFill>
                <a:schemeClr val="tx1"/>
              </a:solidFill>
              <a:round/>
              <a:headEnd/>
              <a:tailEnd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US"/>
            </a:p>
          </p:txBody>
        </p:sp>
        <p:sp>
          <p:nvSpPr>
            <p:cNvPr id="512066" name="Rectangle 66"/>
            <p:cNvSpPr>
              <a:spLocks noChangeArrowheads="1"/>
            </p:cNvSpPr>
            <p:nvPr/>
          </p:nvSpPr>
          <p:spPr bwMode="auto">
            <a:xfrm>
              <a:off x="597" y="1390"/>
              <a:ext cx="471" cy="92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12700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pPr algn="ctr"/>
              <a:endParaRPr lang="en-US" sz="2400" i="0">
                <a:latin typeface="Times New Roman" pitchFamily="18" charset="0"/>
              </a:endParaRPr>
            </a:p>
          </p:txBody>
        </p:sp>
        <p:sp>
          <p:nvSpPr>
            <p:cNvPr id="512067" name="Oval 67"/>
            <p:cNvSpPr>
              <a:spLocks noChangeArrowheads="1"/>
            </p:cNvSpPr>
            <p:nvPr/>
          </p:nvSpPr>
          <p:spPr bwMode="auto">
            <a:xfrm>
              <a:off x="589" y="1281"/>
              <a:ext cx="479" cy="176"/>
            </a:xfrm>
            <a:prstGeom prst="ellipse">
              <a:avLst/>
            </a:prstGeom>
            <a:solidFill>
              <a:schemeClr val="bg1"/>
            </a:solidFill>
            <a:ln w="12700">
              <a:solidFill>
                <a:schemeClr val="tx1"/>
              </a:solidFill>
              <a:round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US"/>
            </a:p>
          </p:txBody>
        </p:sp>
        <p:grpSp>
          <p:nvGrpSpPr>
            <p:cNvPr id="512068" name="Group 68"/>
            <p:cNvGrpSpPr>
              <a:grpSpLocks/>
            </p:cNvGrpSpPr>
            <p:nvPr/>
          </p:nvGrpSpPr>
          <p:grpSpPr bwMode="auto">
            <a:xfrm>
              <a:off x="704" y="1320"/>
              <a:ext cx="238" cy="103"/>
              <a:chOff x="2848" y="848"/>
              <a:chExt cx="140" cy="98"/>
            </a:xfrm>
          </p:grpSpPr>
          <p:sp>
            <p:nvSpPr>
              <p:cNvPr id="512069" name="Line 69"/>
              <p:cNvSpPr>
                <a:spLocks noChangeShapeType="1"/>
              </p:cNvSpPr>
              <p:nvPr/>
            </p:nvSpPr>
            <p:spPr bwMode="auto">
              <a:xfrm flipV="1">
                <a:off x="2848" y="848"/>
                <a:ext cx="50" cy="2"/>
              </a:xfrm>
              <a:prstGeom prst="line">
                <a:avLst/>
              </a:prstGeom>
              <a:noFill/>
              <a:ln w="28575">
                <a:solidFill>
                  <a:schemeClr val="tx1"/>
                </a:solidFill>
                <a:round/>
                <a:headEnd/>
                <a:tailEnd/>
              </a:ln>
              <a:effectLst/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US"/>
              </a:p>
            </p:txBody>
          </p:sp>
          <p:sp>
            <p:nvSpPr>
              <p:cNvPr id="512070" name="Line 70"/>
              <p:cNvSpPr>
                <a:spLocks noChangeShapeType="1"/>
              </p:cNvSpPr>
              <p:nvPr/>
            </p:nvSpPr>
            <p:spPr bwMode="auto">
              <a:xfrm>
                <a:off x="2944" y="946"/>
                <a:ext cx="44" cy="0"/>
              </a:xfrm>
              <a:prstGeom prst="line">
                <a:avLst/>
              </a:prstGeom>
              <a:noFill/>
              <a:ln w="28575">
                <a:solidFill>
                  <a:schemeClr val="tx1"/>
                </a:solidFill>
                <a:round/>
                <a:headEnd/>
                <a:tailEnd/>
              </a:ln>
              <a:effectLst/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US"/>
              </a:p>
            </p:txBody>
          </p:sp>
          <p:sp>
            <p:nvSpPr>
              <p:cNvPr id="512071" name="Line 71"/>
              <p:cNvSpPr>
                <a:spLocks noChangeShapeType="1"/>
              </p:cNvSpPr>
              <p:nvPr/>
            </p:nvSpPr>
            <p:spPr bwMode="auto">
              <a:xfrm>
                <a:off x="2894" y="850"/>
                <a:ext cx="52" cy="96"/>
              </a:xfrm>
              <a:prstGeom prst="line">
                <a:avLst/>
              </a:prstGeom>
              <a:noFill/>
              <a:ln w="28575">
                <a:solidFill>
                  <a:schemeClr val="tx1"/>
                </a:solidFill>
                <a:round/>
                <a:headEnd/>
                <a:tailEnd/>
              </a:ln>
              <a:effectLst/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US"/>
              </a:p>
            </p:txBody>
          </p:sp>
        </p:grpSp>
        <p:grpSp>
          <p:nvGrpSpPr>
            <p:cNvPr id="512072" name="Group 72"/>
            <p:cNvGrpSpPr>
              <a:grpSpLocks/>
            </p:cNvGrpSpPr>
            <p:nvPr/>
          </p:nvGrpSpPr>
          <p:grpSpPr bwMode="auto">
            <a:xfrm flipV="1">
              <a:off x="704" y="1318"/>
              <a:ext cx="238" cy="103"/>
              <a:chOff x="2848" y="848"/>
              <a:chExt cx="140" cy="98"/>
            </a:xfrm>
          </p:grpSpPr>
          <p:sp>
            <p:nvSpPr>
              <p:cNvPr id="512073" name="Line 73"/>
              <p:cNvSpPr>
                <a:spLocks noChangeShapeType="1"/>
              </p:cNvSpPr>
              <p:nvPr/>
            </p:nvSpPr>
            <p:spPr bwMode="auto">
              <a:xfrm flipV="1">
                <a:off x="2848" y="848"/>
                <a:ext cx="50" cy="2"/>
              </a:xfrm>
              <a:prstGeom prst="line">
                <a:avLst/>
              </a:prstGeom>
              <a:noFill/>
              <a:ln w="28575">
                <a:solidFill>
                  <a:schemeClr val="tx1"/>
                </a:solidFill>
                <a:round/>
                <a:headEnd/>
                <a:tailEnd/>
              </a:ln>
              <a:effectLst/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US"/>
              </a:p>
            </p:txBody>
          </p:sp>
          <p:sp>
            <p:nvSpPr>
              <p:cNvPr id="512074" name="Line 74"/>
              <p:cNvSpPr>
                <a:spLocks noChangeShapeType="1"/>
              </p:cNvSpPr>
              <p:nvPr/>
            </p:nvSpPr>
            <p:spPr bwMode="auto">
              <a:xfrm>
                <a:off x="2944" y="946"/>
                <a:ext cx="44" cy="0"/>
              </a:xfrm>
              <a:prstGeom prst="line">
                <a:avLst/>
              </a:prstGeom>
              <a:noFill/>
              <a:ln w="28575">
                <a:solidFill>
                  <a:schemeClr val="tx1"/>
                </a:solidFill>
                <a:round/>
                <a:headEnd/>
                <a:tailEnd/>
              </a:ln>
              <a:effectLst/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US"/>
              </a:p>
            </p:txBody>
          </p:sp>
          <p:sp>
            <p:nvSpPr>
              <p:cNvPr id="512075" name="Line 75"/>
              <p:cNvSpPr>
                <a:spLocks noChangeShapeType="1"/>
              </p:cNvSpPr>
              <p:nvPr/>
            </p:nvSpPr>
            <p:spPr bwMode="auto">
              <a:xfrm>
                <a:off x="2894" y="850"/>
                <a:ext cx="52" cy="96"/>
              </a:xfrm>
              <a:prstGeom prst="line">
                <a:avLst/>
              </a:prstGeom>
              <a:noFill/>
              <a:ln w="28575">
                <a:solidFill>
                  <a:schemeClr val="tx1"/>
                </a:solidFill>
                <a:round/>
                <a:headEnd/>
                <a:tailEnd/>
              </a:ln>
              <a:effectLst/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US"/>
              </a:p>
            </p:txBody>
          </p:sp>
        </p:grpSp>
      </p:grpSp>
      <p:sp>
        <p:nvSpPr>
          <p:cNvPr id="512076" name="Line 76"/>
          <p:cNvSpPr>
            <a:spLocks noChangeShapeType="1"/>
          </p:cNvSpPr>
          <p:nvPr/>
        </p:nvSpPr>
        <p:spPr bwMode="auto">
          <a:xfrm>
            <a:off x="1935163" y="3433763"/>
            <a:ext cx="762000" cy="523875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US"/>
          </a:p>
        </p:txBody>
      </p:sp>
      <p:sp>
        <p:nvSpPr>
          <p:cNvPr id="512077" name="Line 77"/>
          <p:cNvSpPr>
            <a:spLocks noChangeShapeType="1"/>
          </p:cNvSpPr>
          <p:nvPr/>
        </p:nvSpPr>
        <p:spPr bwMode="auto">
          <a:xfrm flipV="1">
            <a:off x="1982788" y="4138613"/>
            <a:ext cx="733425" cy="22860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US"/>
          </a:p>
        </p:txBody>
      </p:sp>
      <p:sp>
        <p:nvSpPr>
          <p:cNvPr id="512078" name="Line 78"/>
          <p:cNvSpPr>
            <a:spLocks noChangeShapeType="1"/>
          </p:cNvSpPr>
          <p:nvPr/>
        </p:nvSpPr>
        <p:spPr bwMode="auto">
          <a:xfrm flipV="1">
            <a:off x="3449638" y="4138613"/>
            <a:ext cx="666750" cy="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US"/>
          </a:p>
        </p:txBody>
      </p:sp>
      <p:sp>
        <p:nvSpPr>
          <p:cNvPr id="512079" name="Line 79"/>
          <p:cNvSpPr>
            <a:spLocks noChangeShapeType="1"/>
          </p:cNvSpPr>
          <p:nvPr/>
        </p:nvSpPr>
        <p:spPr bwMode="auto">
          <a:xfrm>
            <a:off x="3297238" y="4300538"/>
            <a:ext cx="561975" cy="657225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US"/>
          </a:p>
        </p:txBody>
      </p:sp>
      <p:sp>
        <p:nvSpPr>
          <p:cNvPr id="512080" name="Line 80"/>
          <p:cNvSpPr>
            <a:spLocks noChangeShapeType="1"/>
          </p:cNvSpPr>
          <p:nvPr/>
        </p:nvSpPr>
        <p:spPr bwMode="auto">
          <a:xfrm>
            <a:off x="4554538" y="5176838"/>
            <a:ext cx="1038225" cy="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US"/>
          </a:p>
        </p:txBody>
      </p:sp>
      <p:sp>
        <p:nvSpPr>
          <p:cNvPr id="512081" name="Line 81"/>
          <p:cNvSpPr>
            <a:spLocks noChangeShapeType="1"/>
          </p:cNvSpPr>
          <p:nvPr/>
        </p:nvSpPr>
        <p:spPr bwMode="auto">
          <a:xfrm>
            <a:off x="4840288" y="4252913"/>
            <a:ext cx="838200" cy="714375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US"/>
          </a:p>
        </p:txBody>
      </p:sp>
      <p:sp>
        <p:nvSpPr>
          <p:cNvPr id="512082" name="Line 82"/>
          <p:cNvSpPr>
            <a:spLocks noChangeShapeType="1"/>
          </p:cNvSpPr>
          <p:nvPr/>
        </p:nvSpPr>
        <p:spPr bwMode="auto">
          <a:xfrm>
            <a:off x="6354763" y="5157788"/>
            <a:ext cx="701675" cy="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US"/>
          </a:p>
        </p:txBody>
      </p:sp>
      <p:sp>
        <p:nvSpPr>
          <p:cNvPr id="512083" name="Text Box 83"/>
          <p:cNvSpPr txBox="1">
            <a:spLocks noChangeArrowheads="1"/>
          </p:cNvSpPr>
          <p:nvPr/>
        </p:nvSpPr>
        <p:spPr bwMode="auto">
          <a:xfrm>
            <a:off x="5803900" y="5357813"/>
            <a:ext cx="476250" cy="36671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/>
          <a:p>
            <a:pPr eaLnBrk="1" hangingPunct="1"/>
            <a:r>
              <a:rPr lang="en-US" i="0">
                <a:latin typeface="Arial" charset="0"/>
              </a:rPr>
              <a:t>R1</a:t>
            </a:r>
          </a:p>
        </p:txBody>
      </p:sp>
      <p:sp>
        <p:nvSpPr>
          <p:cNvPr id="512084" name="Text Box 84"/>
          <p:cNvSpPr txBox="1">
            <a:spLocks noChangeArrowheads="1"/>
          </p:cNvSpPr>
          <p:nvPr/>
        </p:nvSpPr>
        <p:spPr bwMode="auto">
          <a:xfrm>
            <a:off x="3940175" y="5335588"/>
            <a:ext cx="476250" cy="36671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/>
          <a:p>
            <a:pPr eaLnBrk="1" hangingPunct="1"/>
            <a:r>
              <a:rPr lang="en-US" i="0">
                <a:latin typeface="Arial" charset="0"/>
              </a:rPr>
              <a:t>R2</a:t>
            </a:r>
          </a:p>
        </p:txBody>
      </p:sp>
      <p:sp>
        <p:nvSpPr>
          <p:cNvPr id="512085" name="Text Box 85"/>
          <p:cNvSpPr txBox="1">
            <a:spLocks noChangeArrowheads="1"/>
          </p:cNvSpPr>
          <p:nvPr/>
        </p:nvSpPr>
        <p:spPr bwMode="auto">
          <a:xfrm>
            <a:off x="5862638" y="3956050"/>
            <a:ext cx="349250" cy="3667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/>
          <a:p>
            <a:pPr eaLnBrk="1" hangingPunct="1"/>
            <a:r>
              <a:rPr lang="en-US" i="0">
                <a:latin typeface="Arial" charset="0"/>
              </a:rPr>
              <a:t>D</a:t>
            </a:r>
          </a:p>
        </p:txBody>
      </p:sp>
      <p:sp>
        <p:nvSpPr>
          <p:cNvPr id="512086" name="Text Box 86"/>
          <p:cNvSpPr txBox="1">
            <a:spLocks noChangeArrowheads="1"/>
          </p:cNvSpPr>
          <p:nvPr/>
        </p:nvSpPr>
        <p:spPr bwMode="auto">
          <a:xfrm>
            <a:off x="4325938" y="4333875"/>
            <a:ext cx="476250" cy="3667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/>
          <a:p>
            <a:pPr eaLnBrk="1" hangingPunct="1"/>
            <a:r>
              <a:rPr lang="en-US" i="0">
                <a:latin typeface="Arial" charset="0"/>
              </a:rPr>
              <a:t>R3</a:t>
            </a:r>
          </a:p>
        </p:txBody>
      </p:sp>
      <p:sp>
        <p:nvSpPr>
          <p:cNvPr id="512087" name="Text Box 87"/>
          <p:cNvSpPr txBox="1">
            <a:spLocks noChangeArrowheads="1"/>
          </p:cNvSpPr>
          <p:nvPr/>
        </p:nvSpPr>
        <p:spPr bwMode="auto">
          <a:xfrm>
            <a:off x="2851150" y="4351338"/>
            <a:ext cx="476250" cy="36671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/>
          <a:p>
            <a:pPr eaLnBrk="1" hangingPunct="1"/>
            <a:r>
              <a:rPr lang="en-US" i="0">
                <a:latin typeface="Arial" charset="0"/>
              </a:rPr>
              <a:t>R4</a:t>
            </a:r>
          </a:p>
        </p:txBody>
      </p:sp>
      <p:grpSp>
        <p:nvGrpSpPr>
          <p:cNvPr id="512088" name="Group 88"/>
          <p:cNvGrpSpPr>
            <a:grpSpLocks/>
          </p:cNvGrpSpPr>
          <p:nvPr/>
        </p:nvGrpSpPr>
        <p:grpSpPr bwMode="auto">
          <a:xfrm>
            <a:off x="1211263" y="4137025"/>
            <a:ext cx="766762" cy="433388"/>
            <a:chOff x="589" y="1281"/>
            <a:chExt cx="483" cy="273"/>
          </a:xfrm>
        </p:grpSpPr>
        <p:sp>
          <p:nvSpPr>
            <p:cNvPr id="512089" name="Oval 89"/>
            <p:cNvSpPr>
              <a:spLocks noChangeArrowheads="1"/>
            </p:cNvSpPr>
            <p:nvPr/>
          </p:nvSpPr>
          <p:spPr bwMode="auto">
            <a:xfrm>
              <a:off x="593" y="1403"/>
              <a:ext cx="479" cy="151"/>
            </a:xfrm>
            <a:prstGeom prst="ellipse">
              <a:avLst/>
            </a:prstGeom>
            <a:solidFill>
              <a:schemeClr val="bg1"/>
            </a:solidFill>
            <a:ln w="12700">
              <a:solidFill>
                <a:schemeClr val="tx1"/>
              </a:solidFill>
              <a:round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US"/>
            </a:p>
          </p:txBody>
        </p:sp>
        <p:sp>
          <p:nvSpPr>
            <p:cNvPr id="512090" name="Line 90"/>
            <p:cNvSpPr>
              <a:spLocks noChangeShapeType="1"/>
            </p:cNvSpPr>
            <p:nvPr/>
          </p:nvSpPr>
          <p:spPr bwMode="auto">
            <a:xfrm>
              <a:off x="591" y="1376"/>
              <a:ext cx="0" cy="108"/>
            </a:xfrm>
            <a:prstGeom prst="line">
              <a:avLst/>
            </a:prstGeom>
            <a:noFill/>
            <a:ln w="12700">
              <a:solidFill>
                <a:schemeClr val="tx1"/>
              </a:solidFill>
              <a:round/>
              <a:headEnd/>
              <a:tailEnd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US"/>
            </a:p>
          </p:txBody>
        </p:sp>
        <p:sp>
          <p:nvSpPr>
            <p:cNvPr id="512091" name="Line 91"/>
            <p:cNvSpPr>
              <a:spLocks noChangeShapeType="1"/>
            </p:cNvSpPr>
            <p:nvPr/>
          </p:nvSpPr>
          <p:spPr bwMode="auto">
            <a:xfrm>
              <a:off x="1068" y="1368"/>
              <a:ext cx="4" cy="110"/>
            </a:xfrm>
            <a:prstGeom prst="line">
              <a:avLst/>
            </a:prstGeom>
            <a:noFill/>
            <a:ln w="12700">
              <a:solidFill>
                <a:schemeClr val="tx1"/>
              </a:solidFill>
              <a:round/>
              <a:headEnd/>
              <a:tailEnd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US"/>
            </a:p>
          </p:txBody>
        </p:sp>
        <p:sp>
          <p:nvSpPr>
            <p:cNvPr id="512092" name="Rectangle 92"/>
            <p:cNvSpPr>
              <a:spLocks noChangeArrowheads="1"/>
            </p:cNvSpPr>
            <p:nvPr/>
          </p:nvSpPr>
          <p:spPr bwMode="auto">
            <a:xfrm>
              <a:off x="597" y="1390"/>
              <a:ext cx="471" cy="92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12700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pPr algn="ctr"/>
              <a:endParaRPr lang="en-US" sz="2400" i="0">
                <a:latin typeface="Times New Roman" pitchFamily="18" charset="0"/>
              </a:endParaRPr>
            </a:p>
          </p:txBody>
        </p:sp>
        <p:sp>
          <p:nvSpPr>
            <p:cNvPr id="512093" name="Oval 93"/>
            <p:cNvSpPr>
              <a:spLocks noChangeArrowheads="1"/>
            </p:cNvSpPr>
            <p:nvPr/>
          </p:nvSpPr>
          <p:spPr bwMode="auto">
            <a:xfrm>
              <a:off x="589" y="1281"/>
              <a:ext cx="479" cy="176"/>
            </a:xfrm>
            <a:prstGeom prst="ellipse">
              <a:avLst/>
            </a:prstGeom>
            <a:solidFill>
              <a:schemeClr val="bg1"/>
            </a:solidFill>
            <a:ln w="12700">
              <a:solidFill>
                <a:schemeClr val="tx1"/>
              </a:solidFill>
              <a:round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US"/>
            </a:p>
          </p:txBody>
        </p:sp>
        <p:grpSp>
          <p:nvGrpSpPr>
            <p:cNvPr id="512094" name="Group 94"/>
            <p:cNvGrpSpPr>
              <a:grpSpLocks/>
            </p:cNvGrpSpPr>
            <p:nvPr/>
          </p:nvGrpSpPr>
          <p:grpSpPr bwMode="auto">
            <a:xfrm>
              <a:off x="704" y="1320"/>
              <a:ext cx="238" cy="103"/>
              <a:chOff x="2848" y="848"/>
              <a:chExt cx="140" cy="98"/>
            </a:xfrm>
          </p:grpSpPr>
          <p:sp>
            <p:nvSpPr>
              <p:cNvPr id="512095" name="Line 95"/>
              <p:cNvSpPr>
                <a:spLocks noChangeShapeType="1"/>
              </p:cNvSpPr>
              <p:nvPr/>
            </p:nvSpPr>
            <p:spPr bwMode="auto">
              <a:xfrm flipV="1">
                <a:off x="2848" y="848"/>
                <a:ext cx="50" cy="2"/>
              </a:xfrm>
              <a:prstGeom prst="line">
                <a:avLst/>
              </a:prstGeom>
              <a:noFill/>
              <a:ln w="28575">
                <a:solidFill>
                  <a:schemeClr val="tx1"/>
                </a:solidFill>
                <a:round/>
                <a:headEnd/>
                <a:tailEnd/>
              </a:ln>
              <a:effectLst/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US"/>
              </a:p>
            </p:txBody>
          </p:sp>
          <p:sp>
            <p:nvSpPr>
              <p:cNvPr id="512096" name="Line 96"/>
              <p:cNvSpPr>
                <a:spLocks noChangeShapeType="1"/>
              </p:cNvSpPr>
              <p:nvPr/>
            </p:nvSpPr>
            <p:spPr bwMode="auto">
              <a:xfrm>
                <a:off x="2944" y="946"/>
                <a:ext cx="44" cy="0"/>
              </a:xfrm>
              <a:prstGeom prst="line">
                <a:avLst/>
              </a:prstGeom>
              <a:noFill/>
              <a:ln w="28575">
                <a:solidFill>
                  <a:schemeClr val="tx1"/>
                </a:solidFill>
                <a:round/>
                <a:headEnd/>
                <a:tailEnd/>
              </a:ln>
              <a:effectLst/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US"/>
              </a:p>
            </p:txBody>
          </p:sp>
          <p:sp>
            <p:nvSpPr>
              <p:cNvPr id="512097" name="Line 97"/>
              <p:cNvSpPr>
                <a:spLocks noChangeShapeType="1"/>
              </p:cNvSpPr>
              <p:nvPr/>
            </p:nvSpPr>
            <p:spPr bwMode="auto">
              <a:xfrm>
                <a:off x="2894" y="850"/>
                <a:ext cx="52" cy="96"/>
              </a:xfrm>
              <a:prstGeom prst="line">
                <a:avLst/>
              </a:prstGeom>
              <a:noFill/>
              <a:ln w="28575">
                <a:solidFill>
                  <a:schemeClr val="tx1"/>
                </a:solidFill>
                <a:round/>
                <a:headEnd/>
                <a:tailEnd/>
              </a:ln>
              <a:effectLst/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US"/>
              </a:p>
            </p:txBody>
          </p:sp>
        </p:grpSp>
        <p:grpSp>
          <p:nvGrpSpPr>
            <p:cNvPr id="512098" name="Group 98"/>
            <p:cNvGrpSpPr>
              <a:grpSpLocks/>
            </p:cNvGrpSpPr>
            <p:nvPr/>
          </p:nvGrpSpPr>
          <p:grpSpPr bwMode="auto">
            <a:xfrm flipV="1">
              <a:off x="704" y="1318"/>
              <a:ext cx="238" cy="103"/>
              <a:chOff x="2848" y="848"/>
              <a:chExt cx="140" cy="98"/>
            </a:xfrm>
          </p:grpSpPr>
          <p:sp>
            <p:nvSpPr>
              <p:cNvPr id="512099" name="Line 99"/>
              <p:cNvSpPr>
                <a:spLocks noChangeShapeType="1"/>
              </p:cNvSpPr>
              <p:nvPr/>
            </p:nvSpPr>
            <p:spPr bwMode="auto">
              <a:xfrm flipV="1">
                <a:off x="2848" y="848"/>
                <a:ext cx="50" cy="2"/>
              </a:xfrm>
              <a:prstGeom prst="line">
                <a:avLst/>
              </a:prstGeom>
              <a:noFill/>
              <a:ln w="28575">
                <a:solidFill>
                  <a:schemeClr val="tx1"/>
                </a:solidFill>
                <a:round/>
                <a:headEnd/>
                <a:tailEnd/>
              </a:ln>
              <a:effectLst/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US"/>
              </a:p>
            </p:txBody>
          </p:sp>
          <p:sp>
            <p:nvSpPr>
              <p:cNvPr id="512100" name="Line 100"/>
              <p:cNvSpPr>
                <a:spLocks noChangeShapeType="1"/>
              </p:cNvSpPr>
              <p:nvPr/>
            </p:nvSpPr>
            <p:spPr bwMode="auto">
              <a:xfrm>
                <a:off x="2944" y="946"/>
                <a:ext cx="44" cy="0"/>
              </a:xfrm>
              <a:prstGeom prst="line">
                <a:avLst/>
              </a:prstGeom>
              <a:noFill/>
              <a:ln w="28575">
                <a:solidFill>
                  <a:schemeClr val="tx1"/>
                </a:solidFill>
                <a:round/>
                <a:headEnd/>
                <a:tailEnd/>
              </a:ln>
              <a:effectLst/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US"/>
              </a:p>
            </p:txBody>
          </p:sp>
          <p:sp>
            <p:nvSpPr>
              <p:cNvPr id="512101" name="Line 101"/>
              <p:cNvSpPr>
                <a:spLocks noChangeShapeType="1"/>
              </p:cNvSpPr>
              <p:nvPr/>
            </p:nvSpPr>
            <p:spPr bwMode="auto">
              <a:xfrm>
                <a:off x="2894" y="850"/>
                <a:ext cx="52" cy="96"/>
              </a:xfrm>
              <a:prstGeom prst="line">
                <a:avLst/>
              </a:prstGeom>
              <a:noFill/>
              <a:ln w="28575">
                <a:solidFill>
                  <a:schemeClr val="tx1"/>
                </a:solidFill>
                <a:round/>
                <a:headEnd/>
                <a:tailEnd/>
              </a:ln>
              <a:effectLst/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US"/>
              </a:p>
            </p:txBody>
          </p:sp>
        </p:grpSp>
      </p:grpSp>
      <p:sp>
        <p:nvSpPr>
          <p:cNvPr id="512102" name="Text Box 102"/>
          <p:cNvSpPr txBox="1">
            <a:spLocks noChangeArrowheads="1"/>
          </p:cNvSpPr>
          <p:nvPr/>
        </p:nvSpPr>
        <p:spPr bwMode="auto">
          <a:xfrm>
            <a:off x="1403350" y="4570413"/>
            <a:ext cx="476250" cy="36671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/>
          <a:p>
            <a:pPr eaLnBrk="1" hangingPunct="1"/>
            <a:r>
              <a:rPr lang="en-US" i="0">
                <a:latin typeface="Arial" charset="0"/>
              </a:rPr>
              <a:t>R5</a:t>
            </a:r>
          </a:p>
        </p:txBody>
      </p:sp>
      <p:sp>
        <p:nvSpPr>
          <p:cNvPr id="512103" name="Text Box 103"/>
          <p:cNvSpPr txBox="1">
            <a:spLocks noChangeArrowheads="1"/>
          </p:cNvSpPr>
          <p:nvPr/>
        </p:nvSpPr>
        <p:spPr bwMode="auto">
          <a:xfrm>
            <a:off x="6283325" y="4897438"/>
            <a:ext cx="282575" cy="3048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/>
          <a:p>
            <a:pPr eaLnBrk="1" hangingPunct="1"/>
            <a:r>
              <a:rPr lang="en-US" sz="1400" i="0">
                <a:latin typeface="Arial" charset="0"/>
              </a:rPr>
              <a:t>0</a:t>
            </a:r>
          </a:p>
        </p:txBody>
      </p:sp>
      <p:sp>
        <p:nvSpPr>
          <p:cNvPr id="512104" name="Text Box 104"/>
          <p:cNvSpPr txBox="1">
            <a:spLocks noChangeArrowheads="1"/>
          </p:cNvSpPr>
          <p:nvPr/>
        </p:nvSpPr>
        <p:spPr bwMode="auto">
          <a:xfrm>
            <a:off x="4924425" y="4164013"/>
            <a:ext cx="282575" cy="3048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/>
          <a:p>
            <a:pPr eaLnBrk="1" hangingPunct="1"/>
            <a:r>
              <a:rPr lang="en-US" sz="1400" i="0">
                <a:latin typeface="Arial" charset="0"/>
              </a:rPr>
              <a:t>1</a:t>
            </a:r>
          </a:p>
        </p:txBody>
      </p:sp>
      <p:sp>
        <p:nvSpPr>
          <p:cNvPr id="512105" name="Text Box 105"/>
          <p:cNvSpPr txBox="1">
            <a:spLocks noChangeArrowheads="1"/>
          </p:cNvSpPr>
          <p:nvPr/>
        </p:nvSpPr>
        <p:spPr bwMode="auto">
          <a:xfrm>
            <a:off x="4849813" y="3889375"/>
            <a:ext cx="282575" cy="3048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/>
          <a:p>
            <a:pPr eaLnBrk="1" hangingPunct="1"/>
            <a:r>
              <a:rPr lang="en-US" sz="1400" i="0">
                <a:latin typeface="Arial" charset="0"/>
              </a:rPr>
              <a:t>0</a:t>
            </a:r>
          </a:p>
        </p:txBody>
      </p:sp>
      <p:sp>
        <p:nvSpPr>
          <p:cNvPr id="512106" name="Line 106"/>
          <p:cNvSpPr>
            <a:spLocks noChangeShapeType="1"/>
          </p:cNvSpPr>
          <p:nvPr/>
        </p:nvSpPr>
        <p:spPr bwMode="auto">
          <a:xfrm>
            <a:off x="4883150" y="4129088"/>
            <a:ext cx="968375" cy="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US"/>
          </a:p>
        </p:txBody>
      </p:sp>
      <p:sp>
        <p:nvSpPr>
          <p:cNvPr id="512107" name="Text Box 107"/>
          <p:cNvSpPr txBox="1">
            <a:spLocks noChangeArrowheads="1"/>
          </p:cNvSpPr>
          <p:nvPr/>
        </p:nvSpPr>
        <p:spPr bwMode="auto">
          <a:xfrm>
            <a:off x="3411538" y="3876675"/>
            <a:ext cx="282575" cy="3048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/>
          <a:p>
            <a:pPr eaLnBrk="1" hangingPunct="1"/>
            <a:r>
              <a:rPr lang="en-US" sz="1400" i="0">
                <a:latin typeface="Arial" charset="0"/>
              </a:rPr>
              <a:t>0</a:t>
            </a:r>
          </a:p>
        </p:txBody>
      </p:sp>
      <p:sp>
        <p:nvSpPr>
          <p:cNvPr id="512108" name="Text Box 108"/>
          <p:cNvSpPr txBox="1">
            <a:spLocks noChangeArrowheads="1"/>
          </p:cNvSpPr>
          <p:nvPr/>
        </p:nvSpPr>
        <p:spPr bwMode="auto">
          <a:xfrm>
            <a:off x="7016750" y="4975225"/>
            <a:ext cx="336550" cy="3667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/>
          <a:p>
            <a:pPr eaLnBrk="1" hangingPunct="1"/>
            <a:r>
              <a:rPr lang="en-US" i="0">
                <a:latin typeface="Arial" charset="0"/>
              </a:rPr>
              <a:t>A</a:t>
            </a:r>
          </a:p>
        </p:txBody>
      </p:sp>
      <p:sp>
        <p:nvSpPr>
          <p:cNvPr id="512109" name="Text Box 109"/>
          <p:cNvSpPr txBox="1">
            <a:spLocks noChangeArrowheads="1"/>
          </p:cNvSpPr>
          <p:nvPr/>
        </p:nvSpPr>
        <p:spPr bwMode="auto">
          <a:xfrm>
            <a:off x="1366838" y="3621088"/>
            <a:ext cx="476250" cy="36671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/>
          <a:p>
            <a:pPr eaLnBrk="1" hangingPunct="1"/>
            <a:r>
              <a:rPr lang="en-US" i="0">
                <a:latin typeface="Arial" charset="0"/>
              </a:rPr>
              <a:t>R6</a:t>
            </a:r>
          </a:p>
        </p:txBody>
      </p:sp>
      <p:grpSp>
        <p:nvGrpSpPr>
          <p:cNvPr id="512110" name="Group 110"/>
          <p:cNvGrpSpPr>
            <a:grpSpLocks/>
          </p:cNvGrpSpPr>
          <p:nvPr/>
        </p:nvGrpSpPr>
        <p:grpSpPr bwMode="auto">
          <a:xfrm>
            <a:off x="4895850" y="5343525"/>
            <a:ext cx="2546350" cy="922338"/>
            <a:chOff x="679" y="3270"/>
            <a:chExt cx="1604" cy="581"/>
          </a:xfrm>
        </p:grpSpPr>
        <p:sp>
          <p:nvSpPr>
            <p:cNvPr id="512111" name="Rectangle 111"/>
            <p:cNvSpPr>
              <a:spLocks noChangeArrowheads="1"/>
            </p:cNvSpPr>
            <p:nvPr/>
          </p:nvSpPr>
          <p:spPr bwMode="auto">
            <a:xfrm>
              <a:off x="710" y="3296"/>
              <a:ext cx="1533" cy="550"/>
            </a:xfrm>
            <a:prstGeom prst="rect">
              <a:avLst/>
            </a:prstGeom>
            <a:solidFill>
              <a:schemeClr val="bg1"/>
            </a:solidFill>
            <a:ln w="9525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US"/>
            </a:p>
          </p:txBody>
        </p:sp>
        <p:sp>
          <p:nvSpPr>
            <p:cNvPr id="512112" name="Text Box 112"/>
            <p:cNvSpPr txBox="1">
              <a:spLocks noChangeArrowheads="1"/>
            </p:cNvSpPr>
            <p:nvPr/>
          </p:nvSpPr>
          <p:spPr bwMode="auto">
            <a:xfrm>
              <a:off x="679" y="3270"/>
              <a:ext cx="1604" cy="326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>
              <a:spAutoFit/>
            </a:bodyPr>
            <a:lstStyle/>
            <a:p>
              <a:pPr eaLnBrk="1" hangingPunct="1"/>
              <a:r>
                <a:rPr lang="en-US" sz="1400" i="0">
                  <a:latin typeface="Arial" charset="0"/>
                </a:rPr>
                <a:t>  in         out                 out</a:t>
              </a:r>
            </a:p>
            <a:p>
              <a:pPr eaLnBrk="1" hangingPunct="1"/>
              <a:r>
                <a:rPr lang="en-US" sz="1400" i="0">
                  <a:latin typeface="Arial" charset="0"/>
                </a:rPr>
                <a:t>label     label   dest    interface</a:t>
              </a:r>
            </a:p>
          </p:txBody>
        </p:sp>
        <p:sp>
          <p:nvSpPr>
            <p:cNvPr id="512113" name="Line 113"/>
            <p:cNvSpPr>
              <a:spLocks noChangeShapeType="1"/>
            </p:cNvSpPr>
            <p:nvPr/>
          </p:nvSpPr>
          <p:spPr bwMode="auto">
            <a:xfrm>
              <a:off x="719" y="3584"/>
              <a:ext cx="1507" cy="0"/>
            </a:xfrm>
            <a:prstGeom prst="line">
              <a:avLst/>
            </a:prstGeom>
            <a:noFill/>
            <a:ln w="9525">
              <a:solidFill>
                <a:schemeClr val="tx1"/>
              </a:solidFill>
              <a:round/>
              <a:headEnd/>
              <a:tailEnd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512114" name="Text Box 114"/>
            <p:cNvSpPr txBox="1">
              <a:spLocks noChangeArrowheads="1"/>
            </p:cNvSpPr>
            <p:nvPr/>
          </p:nvSpPr>
          <p:spPr bwMode="auto">
            <a:xfrm>
              <a:off x="730" y="3588"/>
              <a:ext cx="1500" cy="231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>
              <a:spAutoFit/>
            </a:bodyPr>
            <a:lstStyle/>
            <a:p>
              <a:pPr eaLnBrk="1" hangingPunct="1"/>
              <a:r>
                <a:rPr lang="en-US" i="0">
                  <a:latin typeface="Arial" charset="0"/>
                </a:rPr>
                <a:t> 6        -      A       0</a:t>
              </a:r>
            </a:p>
          </p:txBody>
        </p:sp>
        <p:sp>
          <p:nvSpPr>
            <p:cNvPr id="512115" name="Line 115"/>
            <p:cNvSpPr>
              <a:spLocks noChangeShapeType="1"/>
            </p:cNvSpPr>
            <p:nvPr/>
          </p:nvSpPr>
          <p:spPr bwMode="auto">
            <a:xfrm>
              <a:off x="1042" y="3303"/>
              <a:ext cx="1" cy="542"/>
            </a:xfrm>
            <a:prstGeom prst="line">
              <a:avLst/>
            </a:prstGeom>
            <a:noFill/>
            <a:ln w="9525">
              <a:solidFill>
                <a:schemeClr val="tx1"/>
              </a:solidFill>
              <a:round/>
              <a:headEnd/>
              <a:tailEnd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512116" name="Line 116"/>
            <p:cNvSpPr>
              <a:spLocks noChangeShapeType="1"/>
            </p:cNvSpPr>
            <p:nvPr/>
          </p:nvSpPr>
          <p:spPr bwMode="auto">
            <a:xfrm>
              <a:off x="1426" y="3306"/>
              <a:ext cx="1" cy="542"/>
            </a:xfrm>
            <a:prstGeom prst="line">
              <a:avLst/>
            </a:prstGeom>
            <a:noFill/>
            <a:ln w="9525">
              <a:solidFill>
                <a:schemeClr val="tx1"/>
              </a:solidFill>
              <a:round/>
              <a:headEnd/>
              <a:tailEnd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512117" name="Line 117"/>
            <p:cNvSpPr>
              <a:spLocks noChangeShapeType="1"/>
            </p:cNvSpPr>
            <p:nvPr/>
          </p:nvSpPr>
          <p:spPr bwMode="auto">
            <a:xfrm>
              <a:off x="1750" y="3309"/>
              <a:ext cx="1" cy="542"/>
            </a:xfrm>
            <a:prstGeom prst="line">
              <a:avLst/>
            </a:prstGeom>
            <a:noFill/>
            <a:ln w="9525">
              <a:solidFill>
                <a:schemeClr val="tx1"/>
              </a:solidFill>
              <a:round/>
              <a:headEnd/>
              <a:tailEnd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en-US"/>
            </a:p>
          </p:txBody>
        </p:sp>
      </p:grpSp>
      <p:grpSp>
        <p:nvGrpSpPr>
          <p:cNvPr id="512118" name="Group 118"/>
          <p:cNvGrpSpPr>
            <a:grpSpLocks/>
          </p:cNvGrpSpPr>
          <p:nvPr/>
        </p:nvGrpSpPr>
        <p:grpSpPr bwMode="auto">
          <a:xfrm>
            <a:off x="4629150" y="2212975"/>
            <a:ext cx="2546350" cy="1239838"/>
            <a:chOff x="3494" y="291"/>
            <a:chExt cx="1604" cy="781"/>
          </a:xfrm>
        </p:grpSpPr>
        <p:sp>
          <p:nvSpPr>
            <p:cNvPr id="512119" name="Rectangle 119"/>
            <p:cNvSpPr>
              <a:spLocks noChangeArrowheads="1"/>
            </p:cNvSpPr>
            <p:nvPr/>
          </p:nvSpPr>
          <p:spPr bwMode="auto">
            <a:xfrm>
              <a:off x="3525" y="317"/>
              <a:ext cx="1533" cy="745"/>
            </a:xfrm>
            <a:prstGeom prst="rect">
              <a:avLst/>
            </a:prstGeom>
            <a:solidFill>
              <a:schemeClr val="bg1"/>
            </a:solidFill>
            <a:ln w="9525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US"/>
            </a:p>
          </p:txBody>
        </p:sp>
        <p:sp>
          <p:nvSpPr>
            <p:cNvPr id="512120" name="Text Box 120"/>
            <p:cNvSpPr txBox="1">
              <a:spLocks noChangeArrowheads="1"/>
            </p:cNvSpPr>
            <p:nvPr/>
          </p:nvSpPr>
          <p:spPr bwMode="auto">
            <a:xfrm>
              <a:off x="3494" y="291"/>
              <a:ext cx="1604" cy="326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>
              <a:spAutoFit/>
            </a:bodyPr>
            <a:lstStyle/>
            <a:p>
              <a:pPr eaLnBrk="1" hangingPunct="1"/>
              <a:r>
                <a:rPr lang="en-US" sz="1400" i="0">
                  <a:latin typeface="Arial" charset="0"/>
                </a:rPr>
                <a:t>  in         out                 out</a:t>
              </a:r>
            </a:p>
            <a:p>
              <a:pPr eaLnBrk="1" hangingPunct="1"/>
              <a:r>
                <a:rPr lang="en-US" sz="1400" i="0">
                  <a:latin typeface="Arial" charset="0"/>
                </a:rPr>
                <a:t>label     label   dest    interface</a:t>
              </a:r>
            </a:p>
          </p:txBody>
        </p:sp>
        <p:sp>
          <p:nvSpPr>
            <p:cNvPr id="512121" name="Line 121"/>
            <p:cNvSpPr>
              <a:spLocks noChangeShapeType="1"/>
            </p:cNvSpPr>
            <p:nvPr/>
          </p:nvSpPr>
          <p:spPr bwMode="auto">
            <a:xfrm>
              <a:off x="3534" y="605"/>
              <a:ext cx="1507" cy="0"/>
            </a:xfrm>
            <a:prstGeom prst="line">
              <a:avLst/>
            </a:prstGeom>
            <a:noFill/>
            <a:ln w="9525">
              <a:solidFill>
                <a:schemeClr val="tx1"/>
              </a:solidFill>
              <a:round/>
              <a:headEnd/>
              <a:tailEnd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512122" name="Text Box 122"/>
            <p:cNvSpPr txBox="1">
              <a:spLocks noChangeArrowheads="1"/>
            </p:cNvSpPr>
            <p:nvPr/>
          </p:nvSpPr>
          <p:spPr bwMode="auto">
            <a:xfrm>
              <a:off x="3545" y="609"/>
              <a:ext cx="1500" cy="231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>
              <a:spAutoFit/>
            </a:bodyPr>
            <a:lstStyle/>
            <a:p>
              <a:pPr eaLnBrk="1" hangingPunct="1"/>
              <a:r>
                <a:rPr lang="en-US" i="0">
                  <a:latin typeface="Arial" charset="0"/>
                </a:rPr>
                <a:t>10      6      A       1</a:t>
              </a:r>
            </a:p>
          </p:txBody>
        </p:sp>
        <p:sp>
          <p:nvSpPr>
            <p:cNvPr id="512123" name="Line 123"/>
            <p:cNvSpPr>
              <a:spLocks noChangeShapeType="1"/>
            </p:cNvSpPr>
            <p:nvPr/>
          </p:nvSpPr>
          <p:spPr bwMode="auto">
            <a:xfrm>
              <a:off x="3857" y="324"/>
              <a:ext cx="1" cy="737"/>
            </a:xfrm>
            <a:prstGeom prst="line">
              <a:avLst/>
            </a:prstGeom>
            <a:noFill/>
            <a:ln w="9525">
              <a:solidFill>
                <a:schemeClr val="tx1"/>
              </a:solidFill>
              <a:round/>
              <a:headEnd/>
              <a:tailEnd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512124" name="Text Box 124"/>
            <p:cNvSpPr txBox="1">
              <a:spLocks noChangeArrowheads="1"/>
            </p:cNvSpPr>
            <p:nvPr/>
          </p:nvSpPr>
          <p:spPr bwMode="auto">
            <a:xfrm>
              <a:off x="3540" y="830"/>
              <a:ext cx="1500" cy="231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>
              <a:spAutoFit/>
            </a:bodyPr>
            <a:lstStyle/>
            <a:p>
              <a:pPr eaLnBrk="1" hangingPunct="1"/>
              <a:r>
                <a:rPr lang="en-US" i="0">
                  <a:latin typeface="Arial" charset="0"/>
                </a:rPr>
                <a:t>12      9      D       0</a:t>
              </a:r>
            </a:p>
          </p:txBody>
        </p:sp>
        <p:sp>
          <p:nvSpPr>
            <p:cNvPr id="512125" name="Line 125"/>
            <p:cNvSpPr>
              <a:spLocks noChangeShapeType="1"/>
            </p:cNvSpPr>
            <p:nvPr/>
          </p:nvSpPr>
          <p:spPr bwMode="auto">
            <a:xfrm>
              <a:off x="4215" y="335"/>
              <a:ext cx="1" cy="737"/>
            </a:xfrm>
            <a:prstGeom prst="line">
              <a:avLst/>
            </a:prstGeom>
            <a:noFill/>
            <a:ln w="9525">
              <a:solidFill>
                <a:schemeClr val="tx1"/>
              </a:solidFill>
              <a:round/>
              <a:headEnd/>
              <a:tailEnd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512126" name="Line 126"/>
            <p:cNvSpPr>
              <a:spLocks noChangeShapeType="1"/>
            </p:cNvSpPr>
            <p:nvPr/>
          </p:nvSpPr>
          <p:spPr bwMode="auto">
            <a:xfrm>
              <a:off x="4573" y="329"/>
              <a:ext cx="1" cy="737"/>
            </a:xfrm>
            <a:prstGeom prst="line">
              <a:avLst/>
            </a:prstGeom>
            <a:noFill/>
            <a:ln w="9525">
              <a:solidFill>
                <a:schemeClr val="tx1"/>
              </a:solidFill>
              <a:round/>
              <a:headEnd/>
              <a:tailEnd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en-US"/>
            </a:p>
          </p:txBody>
        </p:sp>
      </p:grpSp>
      <p:sp>
        <p:nvSpPr>
          <p:cNvPr id="512127" name="Rectangle 127"/>
          <p:cNvSpPr>
            <a:spLocks noChangeArrowheads="1"/>
          </p:cNvSpPr>
          <p:nvPr/>
        </p:nvSpPr>
        <p:spPr bwMode="auto">
          <a:xfrm>
            <a:off x="1843088" y="1651000"/>
            <a:ext cx="2433637" cy="1435100"/>
          </a:xfrm>
          <a:prstGeom prst="rect">
            <a:avLst/>
          </a:prstGeom>
          <a:solidFill>
            <a:schemeClr val="bg1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US"/>
          </a:p>
        </p:txBody>
      </p:sp>
      <p:sp>
        <p:nvSpPr>
          <p:cNvPr id="512128" name="Text Box 128"/>
          <p:cNvSpPr txBox="1">
            <a:spLocks noChangeArrowheads="1"/>
          </p:cNvSpPr>
          <p:nvPr/>
        </p:nvSpPr>
        <p:spPr bwMode="auto">
          <a:xfrm>
            <a:off x="1793875" y="1609725"/>
            <a:ext cx="2546350" cy="5175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 eaLnBrk="1" hangingPunct="1"/>
            <a:r>
              <a:rPr lang="en-US" sz="1400" i="0">
                <a:latin typeface="Arial" charset="0"/>
              </a:rPr>
              <a:t>  in         out                 out</a:t>
            </a:r>
          </a:p>
          <a:p>
            <a:pPr eaLnBrk="1" hangingPunct="1"/>
            <a:r>
              <a:rPr lang="en-US" sz="1400" i="0">
                <a:latin typeface="Arial" charset="0"/>
              </a:rPr>
              <a:t>label     label   dest    interface</a:t>
            </a:r>
          </a:p>
        </p:txBody>
      </p:sp>
      <p:sp>
        <p:nvSpPr>
          <p:cNvPr id="512129" name="Line 129"/>
          <p:cNvSpPr>
            <a:spLocks noChangeShapeType="1"/>
          </p:cNvSpPr>
          <p:nvPr/>
        </p:nvSpPr>
        <p:spPr bwMode="auto">
          <a:xfrm>
            <a:off x="1857375" y="2108200"/>
            <a:ext cx="2392363" cy="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US"/>
          </a:p>
        </p:txBody>
      </p:sp>
      <p:sp>
        <p:nvSpPr>
          <p:cNvPr id="512130" name="Text Box 130"/>
          <p:cNvSpPr txBox="1">
            <a:spLocks noChangeArrowheads="1"/>
          </p:cNvSpPr>
          <p:nvPr/>
        </p:nvSpPr>
        <p:spPr bwMode="auto">
          <a:xfrm>
            <a:off x="1874838" y="2114550"/>
            <a:ext cx="2381250" cy="3667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 eaLnBrk="1" hangingPunct="1"/>
            <a:r>
              <a:rPr lang="en-US" i="0">
                <a:latin typeface="Arial" charset="0"/>
              </a:rPr>
              <a:t>        10      A       0</a:t>
            </a:r>
          </a:p>
        </p:txBody>
      </p:sp>
      <p:sp>
        <p:nvSpPr>
          <p:cNvPr id="512131" name="Line 131"/>
          <p:cNvSpPr>
            <a:spLocks noChangeShapeType="1"/>
          </p:cNvSpPr>
          <p:nvPr/>
        </p:nvSpPr>
        <p:spPr bwMode="auto">
          <a:xfrm>
            <a:off x="2370138" y="1662113"/>
            <a:ext cx="1587" cy="1412875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US"/>
          </a:p>
        </p:txBody>
      </p:sp>
      <p:sp>
        <p:nvSpPr>
          <p:cNvPr id="512132" name="Text Box 132"/>
          <p:cNvSpPr txBox="1">
            <a:spLocks noChangeArrowheads="1"/>
          </p:cNvSpPr>
          <p:nvPr/>
        </p:nvSpPr>
        <p:spPr bwMode="auto">
          <a:xfrm>
            <a:off x="1865313" y="2455863"/>
            <a:ext cx="2381250" cy="36671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 eaLnBrk="1" hangingPunct="1"/>
            <a:r>
              <a:rPr lang="en-US" i="0">
                <a:latin typeface="Arial" charset="0"/>
              </a:rPr>
              <a:t>        12      D       0</a:t>
            </a:r>
          </a:p>
        </p:txBody>
      </p:sp>
      <p:sp>
        <p:nvSpPr>
          <p:cNvPr id="512133" name="Line 133"/>
          <p:cNvSpPr>
            <a:spLocks noChangeShapeType="1"/>
          </p:cNvSpPr>
          <p:nvPr/>
        </p:nvSpPr>
        <p:spPr bwMode="auto">
          <a:xfrm>
            <a:off x="2938463" y="1658938"/>
            <a:ext cx="1587" cy="142240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US"/>
          </a:p>
        </p:txBody>
      </p:sp>
      <p:sp>
        <p:nvSpPr>
          <p:cNvPr id="512134" name="Line 134"/>
          <p:cNvSpPr>
            <a:spLocks noChangeShapeType="1"/>
          </p:cNvSpPr>
          <p:nvPr/>
        </p:nvSpPr>
        <p:spPr bwMode="auto">
          <a:xfrm>
            <a:off x="3506788" y="1670050"/>
            <a:ext cx="1587" cy="1401763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US"/>
          </a:p>
        </p:txBody>
      </p:sp>
      <p:sp>
        <p:nvSpPr>
          <p:cNvPr id="512135" name="Text Box 135"/>
          <p:cNvSpPr txBox="1">
            <a:spLocks noChangeArrowheads="1"/>
          </p:cNvSpPr>
          <p:nvPr/>
        </p:nvSpPr>
        <p:spPr bwMode="auto">
          <a:xfrm>
            <a:off x="3335338" y="4198938"/>
            <a:ext cx="282575" cy="3048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/>
          <a:p>
            <a:pPr eaLnBrk="1" hangingPunct="1"/>
            <a:r>
              <a:rPr lang="en-US" sz="1400" i="0">
                <a:latin typeface="Arial" charset="0"/>
              </a:rPr>
              <a:t>1</a:t>
            </a:r>
          </a:p>
        </p:txBody>
      </p:sp>
      <p:grpSp>
        <p:nvGrpSpPr>
          <p:cNvPr id="512137" name="Group 137"/>
          <p:cNvGrpSpPr>
            <a:grpSpLocks/>
          </p:cNvGrpSpPr>
          <p:nvPr/>
        </p:nvGrpSpPr>
        <p:grpSpPr bwMode="auto">
          <a:xfrm>
            <a:off x="1716088" y="5661025"/>
            <a:ext cx="2546350" cy="922338"/>
            <a:chOff x="679" y="3270"/>
            <a:chExt cx="1604" cy="581"/>
          </a:xfrm>
        </p:grpSpPr>
        <p:sp>
          <p:nvSpPr>
            <p:cNvPr id="512138" name="Rectangle 138"/>
            <p:cNvSpPr>
              <a:spLocks noChangeArrowheads="1"/>
            </p:cNvSpPr>
            <p:nvPr/>
          </p:nvSpPr>
          <p:spPr bwMode="auto">
            <a:xfrm>
              <a:off x="710" y="3296"/>
              <a:ext cx="1533" cy="550"/>
            </a:xfrm>
            <a:prstGeom prst="rect">
              <a:avLst/>
            </a:prstGeom>
            <a:solidFill>
              <a:schemeClr val="bg1"/>
            </a:solidFill>
            <a:ln w="9525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US"/>
            </a:p>
          </p:txBody>
        </p:sp>
        <p:sp>
          <p:nvSpPr>
            <p:cNvPr id="512139" name="Text Box 139"/>
            <p:cNvSpPr txBox="1">
              <a:spLocks noChangeArrowheads="1"/>
            </p:cNvSpPr>
            <p:nvPr/>
          </p:nvSpPr>
          <p:spPr bwMode="auto">
            <a:xfrm>
              <a:off x="679" y="3270"/>
              <a:ext cx="1604" cy="326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>
              <a:spAutoFit/>
            </a:bodyPr>
            <a:lstStyle/>
            <a:p>
              <a:pPr eaLnBrk="1" hangingPunct="1"/>
              <a:r>
                <a:rPr lang="en-US" sz="1400" i="0">
                  <a:latin typeface="Arial" charset="0"/>
                </a:rPr>
                <a:t>  in         out                 out</a:t>
              </a:r>
            </a:p>
            <a:p>
              <a:pPr eaLnBrk="1" hangingPunct="1"/>
              <a:r>
                <a:rPr lang="en-US" sz="1400" i="0">
                  <a:latin typeface="Arial" charset="0"/>
                </a:rPr>
                <a:t>label     label   dest    interface</a:t>
              </a:r>
            </a:p>
          </p:txBody>
        </p:sp>
        <p:sp>
          <p:nvSpPr>
            <p:cNvPr id="512140" name="Line 140"/>
            <p:cNvSpPr>
              <a:spLocks noChangeShapeType="1"/>
            </p:cNvSpPr>
            <p:nvPr/>
          </p:nvSpPr>
          <p:spPr bwMode="auto">
            <a:xfrm>
              <a:off x="719" y="3584"/>
              <a:ext cx="1507" cy="0"/>
            </a:xfrm>
            <a:prstGeom prst="line">
              <a:avLst/>
            </a:prstGeom>
            <a:noFill/>
            <a:ln w="9525">
              <a:solidFill>
                <a:schemeClr val="tx1"/>
              </a:solidFill>
              <a:round/>
              <a:headEnd/>
              <a:tailEnd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512141" name="Text Box 141"/>
            <p:cNvSpPr txBox="1">
              <a:spLocks noChangeArrowheads="1"/>
            </p:cNvSpPr>
            <p:nvPr/>
          </p:nvSpPr>
          <p:spPr bwMode="auto">
            <a:xfrm>
              <a:off x="730" y="3588"/>
              <a:ext cx="1500" cy="231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>
              <a:spAutoFit/>
            </a:bodyPr>
            <a:lstStyle/>
            <a:p>
              <a:pPr eaLnBrk="1" hangingPunct="1"/>
              <a:r>
                <a:rPr lang="en-US" i="0">
                  <a:latin typeface="Arial" charset="0"/>
                </a:rPr>
                <a:t> 8        6      A       0</a:t>
              </a:r>
            </a:p>
          </p:txBody>
        </p:sp>
        <p:sp>
          <p:nvSpPr>
            <p:cNvPr id="512142" name="Line 142"/>
            <p:cNvSpPr>
              <a:spLocks noChangeShapeType="1"/>
            </p:cNvSpPr>
            <p:nvPr/>
          </p:nvSpPr>
          <p:spPr bwMode="auto">
            <a:xfrm>
              <a:off x="1042" y="3303"/>
              <a:ext cx="1" cy="542"/>
            </a:xfrm>
            <a:prstGeom prst="line">
              <a:avLst/>
            </a:prstGeom>
            <a:noFill/>
            <a:ln w="9525">
              <a:solidFill>
                <a:schemeClr val="tx1"/>
              </a:solidFill>
              <a:round/>
              <a:headEnd/>
              <a:tailEnd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512143" name="Line 143"/>
            <p:cNvSpPr>
              <a:spLocks noChangeShapeType="1"/>
            </p:cNvSpPr>
            <p:nvPr/>
          </p:nvSpPr>
          <p:spPr bwMode="auto">
            <a:xfrm>
              <a:off x="1426" y="3306"/>
              <a:ext cx="1" cy="542"/>
            </a:xfrm>
            <a:prstGeom prst="line">
              <a:avLst/>
            </a:prstGeom>
            <a:noFill/>
            <a:ln w="9525">
              <a:solidFill>
                <a:schemeClr val="tx1"/>
              </a:solidFill>
              <a:round/>
              <a:headEnd/>
              <a:tailEnd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512144" name="Line 144"/>
            <p:cNvSpPr>
              <a:spLocks noChangeShapeType="1"/>
            </p:cNvSpPr>
            <p:nvPr/>
          </p:nvSpPr>
          <p:spPr bwMode="auto">
            <a:xfrm>
              <a:off x="1750" y="3309"/>
              <a:ext cx="1" cy="542"/>
            </a:xfrm>
            <a:prstGeom prst="line">
              <a:avLst/>
            </a:prstGeom>
            <a:noFill/>
            <a:ln w="9525">
              <a:solidFill>
                <a:schemeClr val="tx1"/>
              </a:solidFill>
              <a:round/>
              <a:headEnd/>
              <a:tailEnd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en-US"/>
            </a:p>
          </p:txBody>
        </p:sp>
      </p:grpSp>
      <p:sp>
        <p:nvSpPr>
          <p:cNvPr id="512145" name="Text Box 145"/>
          <p:cNvSpPr txBox="1">
            <a:spLocks noChangeArrowheads="1"/>
          </p:cNvSpPr>
          <p:nvPr/>
        </p:nvSpPr>
        <p:spPr bwMode="auto">
          <a:xfrm>
            <a:off x="4487863" y="4914900"/>
            <a:ext cx="282575" cy="3048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/>
          <a:p>
            <a:pPr eaLnBrk="1" hangingPunct="1"/>
            <a:r>
              <a:rPr lang="en-US" sz="1400" i="0">
                <a:latin typeface="Arial" charset="0"/>
              </a:rPr>
              <a:t>0</a:t>
            </a:r>
          </a:p>
        </p:txBody>
      </p:sp>
      <p:sp>
        <p:nvSpPr>
          <p:cNvPr id="512146" name="Text Box 146"/>
          <p:cNvSpPr txBox="1">
            <a:spLocks noChangeArrowheads="1"/>
          </p:cNvSpPr>
          <p:nvPr/>
        </p:nvSpPr>
        <p:spPr bwMode="auto">
          <a:xfrm>
            <a:off x="1847850" y="2757488"/>
            <a:ext cx="2381250" cy="36671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 eaLnBrk="1" hangingPunct="1"/>
            <a:r>
              <a:rPr lang="en-US" i="0">
                <a:latin typeface="Arial" charset="0"/>
              </a:rPr>
              <a:t>          8      A       1</a:t>
            </a:r>
          </a:p>
        </p:txBody>
      </p:sp>
      <p:sp>
        <p:nvSpPr>
          <p:cNvPr id="512147" name="Rectangle 147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MPLS forwarding tables</a:t>
            </a:r>
          </a:p>
        </p:txBody>
      </p:sp>
    </p:spTree>
    <p:extLst>
      <p:ext uri="{BB962C8B-B14F-4D97-AF65-F5344CB8AC3E}">
        <p14:creationId xmlns:p14="http://schemas.microsoft.com/office/powerpoint/2010/main" val="488130109"/>
      </p:ext>
    </p:extLst>
  </p:cSld>
  <p:clrMapOvr>
    <a:masterClrMapping/>
  </p:clrMapOvr>
  <p:timing>
    <p:tnLst>
      <p:par>
        <p:cTn xmlns:p14="http://schemas.microsoft.com/office/powerpoint/2010/main" id="1" dur="indefinite" restart="never" nodeType="tmRoot"/>
      </p:par>
    </p:tnLst>
  </p:timing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Data Link Layer</a:t>
            </a:r>
          </a:p>
        </p:txBody>
      </p:sp>
      <p:sp>
        <p:nvSpPr>
          <p:cNvPr id="5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r>
              <a:rPr lang="en-US"/>
              <a:t>5-</a:t>
            </a:r>
            <a:fld id="{DA333762-81E5-42CD-9F4C-0391AF0B79E3}" type="slidenum">
              <a:rPr lang="en-US"/>
              <a:pPr/>
              <a:t>33</a:t>
            </a:fld>
            <a:endParaRPr lang="en-US"/>
          </a:p>
        </p:txBody>
      </p:sp>
      <p:sp>
        <p:nvSpPr>
          <p:cNvPr id="697346" name="Rectangle 2"/>
          <p:cNvSpPr>
            <a:spLocks noGrp="1" noChangeArrowheads="1"/>
          </p:cNvSpPr>
          <p:nvPr>
            <p:ph type="title"/>
          </p:nvPr>
        </p:nvSpPr>
        <p:spPr>
          <a:xfrm>
            <a:off x="533400" y="228600"/>
            <a:ext cx="8034338" cy="1143000"/>
          </a:xfrm>
        </p:spPr>
        <p:txBody>
          <a:bodyPr/>
          <a:lstStyle/>
          <a:p>
            <a:r>
              <a:rPr lang="en-US" sz="2800" u="none">
                <a:solidFill>
                  <a:srgbClr val="FF0000"/>
                </a:solidFill>
              </a:rPr>
              <a:t>Synthesis:</a:t>
            </a:r>
            <a:r>
              <a:rPr lang="en-US" sz="2800" u="none"/>
              <a:t> a day in the life of a web request</a:t>
            </a:r>
          </a:p>
        </p:txBody>
      </p:sp>
      <p:sp>
        <p:nvSpPr>
          <p:cNvPr id="697347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533400" y="1338263"/>
            <a:ext cx="7772400" cy="4648200"/>
          </a:xfrm>
        </p:spPr>
        <p:txBody>
          <a:bodyPr/>
          <a:lstStyle/>
          <a:p>
            <a:r>
              <a:rPr lang="en-US"/>
              <a:t>journey down protocol stack complete!</a:t>
            </a:r>
          </a:p>
          <a:p>
            <a:pPr lvl="1"/>
            <a:r>
              <a:rPr lang="en-US"/>
              <a:t>application, transport, network, link</a:t>
            </a:r>
          </a:p>
          <a:p>
            <a:r>
              <a:rPr lang="en-US"/>
              <a:t>putting-it-all-together: synthesis!</a:t>
            </a:r>
          </a:p>
          <a:p>
            <a:pPr lvl="1"/>
            <a:r>
              <a:rPr lang="en-US" i="1">
                <a:solidFill>
                  <a:srgbClr val="FF0000"/>
                </a:solidFill>
              </a:rPr>
              <a:t>goal:</a:t>
            </a:r>
            <a:r>
              <a:rPr lang="en-US"/>
              <a:t> identify, review, understand protocols (at all layers) involved in seemingly simple scenario: requesting www page</a:t>
            </a:r>
          </a:p>
          <a:p>
            <a:pPr lvl="1"/>
            <a:r>
              <a:rPr lang="en-US" i="1">
                <a:solidFill>
                  <a:srgbClr val="FF0000"/>
                </a:solidFill>
              </a:rPr>
              <a:t>scenario:</a:t>
            </a:r>
            <a:r>
              <a:rPr lang="en-US"/>
              <a:t> student attaches laptop to campus network, requests/receives www.google.com </a:t>
            </a:r>
          </a:p>
          <a:p>
            <a:endParaRPr lang="en-US"/>
          </a:p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40601381"/>
      </p:ext>
    </p:extLst>
  </p:cSld>
  <p:clrMapOvr>
    <a:masterClrMapping/>
  </p:clrMapOvr>
  <p:timing>
    <p:tnLst>
      <p:par>
        <p:cTn xmlns:p14="http://schemas.microsoft.com/office/powerpoint/2010/main" id="1" dur="indefinite" restart="never" nodeType="tmRoot"/>
      </p:par>
    </p:tnLst>
  </p:timing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8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Data Link Layer</a:t>
            </a:r>
          </a:p>
        </p:txBody>
      </p:sp>
      <p:sp>
        <p:nvSpPr>
          <p:cNvPr id="189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r>
              <a:rPr lang="en-US"/>
              <a:t>5-</a:t>
            </a:r>
            <a:fld id="{ADB9BE67-CED6-48E4-9284-035B053187A6}" type="slidenum">
              <a:rPr lang="en-US"/>
              <a:pPr/>
              <a:t>34</a:t>
            </a:fld>
            <a:endParaRPr lang="en-US"/>
          </a:p>
        </p:txBody>
      </p:sp>
      <p:sp>
        <p:nvSpPr>
          <p:cNvPr id="699798" name="Freeform 406"/>
          <p:cNvSpPr>
            <a:spLocks/>
          </p:cNvSpPr>
          <p:nvPr/>
        </p:nvSpPr>
        <p:spPr bwMode="auto">
          <a:xfrm>
            <a:off x="4751388" y="706438"/>
            <a:ext cx="3894137" cy="3192462"/>
          </a:xfrm>
          <a:custGeom>
            <a:avLst/>
            <a:gdLst>
              <a:gd name="T0" fmla="*/ 84 w 2453"/>
              <a:gd name="T1" fmla="*/ 632 h 2011"/>
              <a:gd name="T2" fmla="*/ 16 w 2453"/>
              <a:gd name="T3" fmla="*/ 809 h 2011"/>
              <a:gd name="T4" fmla="*/ 9 w 2453"/>
              <a:gd name="T5" fmla="*/ 1005 h 2011"/>
              <a:gd name="T6" fmla="*/ 70 w 2453"/>
              <a:gd name="T7" fmla="*/ 1147 h 2011"/>
              <a:gd name="T8" fmla="*/ 165 w 2453"/>
              <a:gd name="T9" fmla="*/ 1364 h 2011"/>
              <a:gd name="T10" fmla="*/ 280 w 2453"/>
              <a:gd name="T11" fmla="*/ 1446 h 2011"/>
              <a:gd name="T12" fmla="*/ 549 w 2453"/>
              <a:gd name="T13" fmla="*/ 1627 h 2011"/>
              <a:gd name="T14" fmla="*/ 1152 w 2453"/>
              <a:gd name="T15" fmla="*/ 1687 h 2011"/>
              <a:gd name="T16" fmla="*/ 1542 w 2453"/>
              <a:gd name="T17" fmla="*/ 1965 h 2011"/>
              <a:gd name="T18" fmla="*/ 1675 w 2453"/>
              <a:gd name="T19" fmla="*/ 1965 h 2011"/>
              <a:gd name="T20" fmla="*/ 1933 w 2453"/>
              <a:gd name="T21" fmla="*/ 1945 h 2011"/>
              <a:gd name="T22" fmla="*/ 2376 w 2453"/>
              <a:gd name="T23" fmla="*/ 1793 h 2011"/>
              <a:gd name="T24" fmla="*/ 2396 w 2453"/>
              <a:gd name="T25" fmla="*/ 1508 h 2011"/>
              <a:gd name="T26" fmla="*/ 2293 w 2453"/>
              <a:gd name="T27" fmla="*/ 1297 h 2011"/>
              <a:gd name="T28" fmla="*/ 2347 w 2453"/>
              <a:gd name="T29" fmla="*/ 843 h 2011"/>
              <a:gd name="T30" fmla="*/ 2340 w 2453"/>
              <a:gd name="T31" fmla="*/ 653 h 2011"/>
              <a:gd name="T32" fmla="*/ 2177 w 2453"/>
              <a:gd name="T33" fmla="*/ 456 h 2011"/>
              <a:gd name="T34" fmla="*/ 1920 w 2453"/>
              <a:gd name="T35" fmla="*/ 165 h 2011"/>
              <a:gd name="T36" fmla="*/ 1601 w 2453"/>
              <a:gd name="T37" fmla="*/ 36 h 2011"/>
              <a:gd name="T38" fmla="*/ 1229 w 2453"/>
              <a:gd name="T39" fmla="*/ 16 h 2011"/>
              <a:gd name="T40" fmla="*/ 917 w 2453"/>
              <a:gd name="T41" fmla="*/ 131 h 2011"/>
              <a:gd name="T42" fmla="*/ 477 w 2453"/>
              <a:gd name="T43" fmla="*/ 260 h 2011"/>
              <a:gd name="T44" fmla="*/ 212 w 2453"/>
              <a:gd name="T45" fmla="*/ 375 h 2011"/>
              <a:gd name="T46" fmla="*/ 84 w 2453"/>
              <a:gd name="T47" fmla="*/ 632 h 2011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</a:cxnLst>
            <a:rect l="0" t="0" r="r" b="b"/>
            <a:pathLst>
              <a:path w="2453" h="2011">
                <a:moveTo>
                  <a:pt x="84" y="632"/>
                </a:moveTo>
                <a:cubicBezTo>
                  <a:pt x="51" y="704"/>
                  <a:pt x="28" y="747"/>
                  <a:pt x="16" y="809"/>
                </a:cubicBezTo>
                <a:cubicBezTo>
                  <a:pt x="4" y="871"/>
                  <a:pt x="0" y="949"/>
                  <a:pt x="9" y="1005"/>
                </a:cubicBezTo>
                <a:cubicBezTo>
                  <a:pt x="18" y="1061"/>
                  <a:pt x="44" y="1087"/>
                  <a:pt x="70" y="1147"/>
                </a:cubicBezTo>
                <a:cubicBezTo>
                  <a:pt x="96" y="1207"/>
                  <a:pt x="130" y="1314"/>
                  <a:pt x="165" y="1364"/>
                </a:cubicBezTo>
                <a:cubicBezTo>
                  <a:pt x="200" y="1414"/>
                  <a:pt x="216" y="1402"/>
                  <a:pt x="280" y="1446"/>
                </a:cubicBezTo>
                <a:cubicBezTo>
                  <a:pt x="344" y="1490"/>
                  <a:pt x="404" y="1587"/>
                  <a:pt x="549" y="1627"/>
                </a:cubicBezTo>
                <a:cubicBezTo>
                  <a:pt x="694" y="1667"/>
                  <a:pt x="987" y="1631"/>
                  <a:pt x="1152" y="1687"/>
                </a:cubicBezTo>
                <a:cubicBezTo>
                  <a:pt x="1317" y="1743"/>
                  <a:pt x="1455" y="1919"/>
                  <a:pt x="1542" y="1965"/>
                </a:cubicBezTo>
                <a:cubicBezTo>
                  <a:pt x="1629" y="2011"/>
                  <a:pt x="1610" y="1968"/>
                  <a:pt x="1675" y="1965"/>
                </a:cubicBezTo>
                <a:cubicBezTo>
                  <a:pt x="1740" y="1962"/>
                  <a:pt x="1816" y="1974"/>
                  <a:pt x="1933" y="1945"/>
                </a:cubicBezTo>
                <a:cubicBezTo>
                  <a:pt x="2050" y="1916"/>
                  <a:pt x="2299" y="1866"/>
                  <a:pt x="2376" y="1793"/>
                </a:cubicBezTo>
                <a:cubicBezTo>
                  <a:pt x="2453" y="1720"/>
                  <a:pt x="2410" y="1591"/>
                  <a:pt x="2396" y="1508"/>
                </a:cubicBezTo>
                <a:cubicBezTo>
                  <a:pt x="2382" y="1425"/>
                  <a:pt x="2301" y="1408"/>
                  <a:pt x="2293" y="1297"/>
                </a:cubicBezTo>
                <a:cubicBezTo>
                  <a:pt x="2285" y="1186"/>
                  <a:pt x="2339" y="950"/>
                  <a:pt x="2347" y="843"/>
                </a:cubicBezTo>
                <a:cubicBezTo>
                  <a:pt x="2355" y="736"/>
                  <a:pt x="2368" y="717"/>
                  <a:pt x="2340" y="653"/>
                </a:cubicBezTo>
                <a:cubicBezTo>
                  <a:pt x="2312" y="589"/>
                  <a:pt x="2247" y="537"/>
                  <a:pt x="2177" y="456"/>
                </a:cubicBezTo>
                <a:cubicBezTo>
                  <a:pt x="2107" y="375"/>
                  <a:pt x="2016" y="235"/>
                  <a:pt x="1920" y="165"/>
                </a:cubicBezTo>
                <a:cubicBezTo>
                  <a:pt x="1824" y="95"/>
                  <a:pt x="1716" y="61"/>
                  <a:pt x="1601" y="36"/>
                </a:cubicBezTo>
                <a:cubicBezTo>
                  <a:pt x="1486" y="11"/>
                  <a:pt x="1343" y="0"/>
                  <a:pt x="1229" y="16"/>
                </a:cubicBezTo>
                <a:cubicBezTo>
                  <a:pt x="1115" y="32"/>
                  <a:pt x="1042" y="90"/>
                  <a:pt x="917" y="131"/>
                </a:cubicBezTo>
                <a:cubicBezTo>
                  <a:pt x="792" y="172"/>
                  <a:pt x="595" y="219"/>
                  <a:pt x="477" y="260"/>
                </a:cubicBezTo>
                <a:cubicBezTo>
                  <a:pt x="359" y="301"/>
                  <a:pt x="280" y="311"/>
                  <a:pt x="212" y="375"/>
                </a:cubicBezTo>
                <a:cubicBezTo>
                  <a:pt x="144" y="439"/>
                  <a:pt x="117" y="560"/>
                  <a:pt x="84" y="632"/>
                </a:cubicBezTo>
                <a:close/>
              </a:path>
            </a:pathLst>
          </a:custGeom>
          <a:solidFill>
            <a:srgbClr val="00CCFF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w="9525" cap="flat" cmpd="sng">
                <a:solidFill>
                  <a:schemeClr val="tx1"/>
                </a:solidFill>
                <a:prstDash val="solid"/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/>
          <a:lstStyle/>
          <a:p>
            <a:endParaRPr lang="en-US"/>
          </a:p>
        </p:txBody>
      </p:sp>
      <p:sp>
        <p:nvSpPr>
          <p:cNvPr id="699394" name="Rectangle 2"/>
          <p:cNvSpPr>
            <a:spLocks noGrp="1" noChangeArrowheads="1"/>
          </p:cNvSpPr>
          <p:nvPr>
            <p:ph type="title"/>
          </p:nvPr>
        </p:nvSpPr>
        <p:spPr>
          <a:xfrm>
            <a:off x="533400" y="228600"/>
            <a:ext cx="8034338" cy="1143000"/>
          </a:xfrm>
        </p:spPr>
        <p:txBody>
          <a:bodyPr/>
          <a:lstStyle/>
          <a:p>
            <a:r>
              <a:rPr lang="en-US" sz="2800" u="none"/>
              <a:t>A day in the life: scenario</a:t>
            </a:r>
          </a:p>
        </p:txBody>
      </p:sp>
      <p:sp>
        <p:nvSpPr>
          <p:cNvPr id="699590" name="Freeform 3"/>
          <p:cNvSpPr>
            <a:spLocks/>
          </p:cNvSpPr>
          <p:nvPr/>
        </p:nvSpPr>
        <p:spPr bwMode="auto">
          <a:xfrm>
            <a:off x="611188" y="1273175"/>
            <a:ext cx="3554412" cy="2754313"/>
          </a:xfrm>
          <a:custGeom>
            <a:avLst/>
            <a:gdLst>
              <a:gd name="T0" fmla="*/ 2192 w 2406"/>
              <a:gd name="T1" fmla="*/ 274 h 958"/>
              <a:gd name="T2" fmla="*/ 1857 w 2406"/>
              <a:gd name="T3" fmla="*/ 77 h 958"/>
              <a:gd name="T4" fmla="*/ 1393 w 2406"/>
              <a:gd name="T5" fmla="*/ 7 h 958"/>
              <a:gd name="T6" fmla="*/ 713 w 2406"/>
              <a:gd name="T7" fmla="*/ 122 h 958"/>
              <a:gd name="T8" fmla="*/ 280 w 2406"/>
              <a:gd name="T9" fmla="*/ 234 h 958"/>
              <a:gd name="T10" fmla="*/ 26 w 2406"/>
              <a:gd name="T11" fmla="*/ 522 h 958"/>
              <a:gd name="T12" fmla="*/ 122 w 2406"/>
              <a:gd name="T13" fmla="*/ 773 h 958"/>
              <a:gd name="T14" fmla="*/ 273 w 2406"/>
              <a:gd name="T15" fmla="*/ 894 h 958"/>
              <a:gd name="T16" fmla="*/ 1169 w 2406"/>
              <a:gd name="T17" fmla="*/ 876 h 958"/>
              <a:gd name="T18" fmla="*/ 1659 w 2406"/>
              <a:gd name="T19" fmla="*/ 954 h 958"/>
              <a:gd name="T20" fmla="*/ 2129 w 2406"/>
              <a:gd name="T21" fmla="*/ 897 h 958"/>
              <a:gd name="T22" fmla="*/ 2350 w 2406"/>
              <a:gd name="T23" fmla="*/ 591 h 958"/>
              <a:gd name="T24" fmla="*/ 2192 w 2406"/>
              <a:gd name="T25" fmla="*/ 274 h 958"/>
              <a:gd name="T26" fmla="*/ 0 60000 65536"/>
              <a:gd name="T27" fmla="*/ 0 60000 65536"/>
              <a:gd name="T28" fmla="*/ 0 60000 65536"/>
              <a:gd name="T29" fmla="*/ 0 60000 65536"/>
              <a:gd name="T30" fmla="*/ 0 60000 65536"/>
              <a:gd name="T31" fmla="*/ 0 60000 65536"/>
              <a:gd name="T32" fmla="*/ 0 60000 65536"/>
              <a:gd name="T33" fmla="*/ 0 60000 65536"/>
              <a:gd name="T34" fmla="*/ 0 60000 65536"/>
              <a:gd name="T35" fmla="*/ 0 60000 65536"/>
              <a:gd name="T36" fmla="*/ 0 60000 65536"/>
              <a:gd name="T37" fmla="*/ 0 60000 65536"/>
              <a:gd name="T38" fmla="*/ 0 60000 65536"/>
              <a:gd name="T39" fmla="*/ 0 w 2406"/>
              <a:gd name="T40" fmla="*/ 0 h 958"/>
              <a:gd name="T41" fmla="*/ 2406 w 2406"/>
              <a:gd name="T42" fmla="*/ 958 h 958"/>
            </a:gdLst>
            <a:ahLst/>
            <a:cxnLst>
              <a:cxn ang="T26">
                <a:pos x="T0" y="T1"/>
              </a:cxn>
              <a:cxn ang="T27">
                <a:pos x="T2" y="T3"/>
              </a:cxn>
              <a:cxn ang="T28">
                <a:pos x="T4" y="T5"/>
              </a:cxn>
              <a:cxn ang="T29">
                <a:pos x="T6" y="T7"/>
              </a:cxn>
              <a:cxn ang="T30">
                <a:pos x="T8" y="T9"/>
              </a:cxn>
              <a:cxn ang="T31">
                <a:pos x="T10" y="T11"/>
              </a:cxn>
              <a:cxn ang="T32">
                <a:pos x="T12" y="T13"/>
              </a:cxn>
              <a:cxn ang="T33">
                <a:pos x="T14" y="T15"/>
              </a:cxn>
              <a:cxn ang="T34">
                <a:pos x="T16" y="T17"/>
              </a:cxn>
              <a:cxn ang="T35">
                <a:pos x="T18" y="T19"/>
              </a:cxn>
              <a:cxn ang="T36">
                <a:pos x="T20" y="T21"/>
              </a:cxn>
              <a:cxn ang="T37">
                <a:pos x="T22" y="T23"/>
              </a:cxn>
              <a:cxn ang="T38">
                <a:pos x="T24" y="T25"/>
              </a:cxn>
            </a:cxnLst>
            <a:rect l="T39" t="T40" r="T41" b="T42"/>
            <a:pathLst>
              <a:path w="2406" h="958">
                <a:moveTo>
                  <a:pt x="2192" y="274"/>
                </a:moveTo>
                <a:cubicBezTo>
                  <a:pt x="1978" y="94"/>
                  <a:pt x="1990" y="122"/>
                  <a:pt x="1857" y="77"/>
                </a:cubicBezTo>
                <a:cubicBezTo>
                  <a:pt x="1724" y="32"/>
                  <a:pt x="1584" y="0"/>
                  <a:pt x="1393" y="7"/>
                </a:cubicBezTo>
                <a:cubicBezTo>
                  <a:pt x="1202" y="14"/>
                  <a:pt x="898" y="84"/>
                  <a:pt x="713" y="122"/>
                </a:cubicBezTo>
                <a:cubicBezTo>
                  <a:pt x="528" y="160"/>
                  <a:pt x="395" y="168"/>
                  <a:pt x="280" y="234"/>
                </a:cubicBezTo>
                <a:cubicBezTo>
                  <a:pt x="166" y="301"/>
                  <a:pt x="52" y="432"/>
                  <a:pt x="26" y="522"/>
                </a:cubicBezTo>
                <a:cubicBezTo>
                  <a:pt x="0" y="612"/>
                  <a:pt x="81" y="711"/>
                  <a:pt x="122" y="773"/>
                </a:cubicBezTo>
                <a:cubicBezTo>
                  <a:pt x="163" y="835"/>
                  <a:pt x="99" y="877"/>
                  <a:pt x="273" y="894"/>
                </a:cubicBezTo>
                <a:cubicBezTo>
                  <a:pt x="447" y="911"/>
                  <a:pt x="938" y="866"/>
                  <a:pt x="1169" y="876"/>
                </a:cubicBezTo>
                <a:cubicBezTo>
                  <a:pt x="1400" y="886"/>
                  <a:pt x="1499" y="950"/>
                  <a:pt x="1659" y="954"/>
                </a:cubicBezTo>
                <a:cubicBezTo>
                  <a:pt x="1819" y="958"/>
                  <a:pt x="2014" y="958"/>
                  <a:pt x="2129" y="897"/>
                </a:cubicBezTo>
                <a:cubicBezTo>
                  <a:pt x="2244" y="836"/>
                  <a:pt x="2327" y="856"/>
                  <a:pt x="2350" y="591"/>
                </a:cubicBezTo>
                <a:cubicBezTo>
                  <a:pt x="2373" y="326"/>
                  <a:pt x="2406" y="454"/>
                  <a:pt x="2192" y="274"/>
                </a:cubicBezTo>
                <a:close/>
              </a:path>
            </a:pathLst>
          </a:custGeom>
          <a:solidFill>
            <a:srgbClr val="00CCFF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wrap="none" anchor="ctr"/>
          <a:lstStyle/>
          <a:p>
            <a:pPr eaLnBrk="1" hangingPunct="1"/>
            <a:endParaRPr lang="en-US" i="0">
              <a:latin typeface="Arial" charset="0"/>
            </a:endParaRPr>
          </a:p>
        </p:txBody>
      </p:sp>
      <p:grpSp>
        <p:nvGrpSpPr>
          <p:cNvPr id="699592" name="Group 4"/>
          <p:cNvGrpSpPr>
            <a:grpSpLocks/>
          </p:cNvGrpSpPr>
          <p:nvPr/>
        </p:nvGrpSpPr>
        <p:grpSpPr bwMode="auto">
          <a:xfrm>
            <a:off x="5383213" y="2679700"/>
            <a:ext cx="757237" cy="379413"/>
            <a:chOff x="2466" y="2026"/>
            <a:chExt cx="477" cy="282"/>
          </a:xfrm>
        </p:grpSpPr>
        <p:sp>
          <p:nvSpPr>
            <p:cNvPr id="699593" name="Oval 5"/>
            <p:cNvSpPr>
              <a:spLocks noChangeArrowheads="1"/>
            </p:cNvSpPr>
            <p:nvPr/>
          </p:nvSpPr>
          <p:spPr bwMode="auto">
            <a:xfrm>
              <a:off x="2466" y="2168"/>
              <a:ext cx="476" cy="140"/>
            </a:xfrm>
            <a:prstGeom prst="ellipse">
              <a:avLst/>
            </a:prstGeom>
            <a:solidFill>
              <a:srgbClr val="DDDDDD"/>
            </a:solidFill>
            <a:ln w="12700">
              <a:solidFill>
                <a:srgbClr val="000000"/>
              </a:solidFill>
              <a:round/>
              <a:headEnd/>
              <a:tailEnd/>
            </a:ln>
          </p:spPr>
          <p:txBody>
            <a:bodyPr wrap="none" anchor="ctr"/>
            <a:lstStyle/>
            <a:p>
              <a:pPr eaLnBrk="1" hangingPunct="1"/>
              <a:endParaRPr lang="en-US" i="0">
                <a:latin typeface="Arial" charset="0"/>
              </a:endParaRPr>
            </a:p>
          </p:txBody>
        </p:sp>
        <p:sp>
          <p:nvSpPr>
            <p:cNvPr id="699594" name="Line 6"/>
            <p:cNvSpPr>
              <a:spLocks noChangeShapeType="1"/>
            </p:cNvSpPr>
            <p:nvPr/>
          </p:nvSpPr>
          <p:spPr bwMode="auto">
            <a:xfrm>
              <a:off x="2470" y="2125"/>
              <a:ext cx="1" cy="85"/>
            </a:xfrm>
            <a:prstGeom prst="line">
              <a:avLst/>
            </a:prstGeom>
            <a:noFill/>
            <a:ln w="12700">
              <a:solidFill>
                <a:srgbClr val="00000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 wrap="none" anchor="ctr"/>
            <a:lstStyle/>
            <a:p>
              <a:endParaRPr lang="en-US"/>
            </a:p>
          </p:txBody>
        </p:sp>
        <p:sp>
          <p:nvSpPr>
            <p:cNvPr id="699595" name="Rectangle 7"/>
            <p:cNvSpPr>
              <a:spLocks noChangeArrowheads="1"/>
            </p:cNvSpPr>
            <p:nvPr/>
          </p:nvSpPr>
          <p:spPr bwMode="auto">
            <a:xfrm>
              <a:off x="2470" y="2125"/>
              <a:ext cx="472" cy="111"/>
            </a:xfrm>
            <a:prstGeom prst="rect">
              <a:avLst/>
            </a:prstGeom>
            <a:solidFill>
              <a:srgbClr val="DDDDDD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12700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anchor="ctr"/>
            <a:lstStyle/>
            <a:p>
              <a:pPr algn="ctr"/>
              <a:endParaRPr lang="en-US" sz="2400" i="0">
                <a:latin typeface="Times New Roman" pitchFamily="18" charset="0"/>
              </a:endParaRPr>
            </a:p>
          </p:txBody>
        </p:sp>
        <p:sp>
          <p:nvSpPr>
            <p:cNvPr id="699596" name="Oval 8"/>
            <p:cNvSpPr>
              <a:spLocks noChangeArrowheads="1"/>
            </p:cNvSpPr>
            <p:nvPr/>
          </p:nvSpPr>
          <p:spPr bwMode="auto">
            <a:xfrm>
              <a:off x="2466" y="2026"/>
              <a:ext cx="476" cy="160"/>
            </a:xfrm>
            <a:prstGeom prst="ellipse">
              <a:avLst/>
            </a:prstGeom>
            <a:solidFill>
              <a:srgbClr val="DDDDDD"/>
            </a:solidFill>
            <a:ln w="12700">
              <a:solidFill>
                <a:srgbClr val="000000"/>
              </a:solidFill>
              <a:round/>
              <a:headEnd/>
              <a:tailEnd/>
            </a:ln>
          </p:spPr>
          <p:txBody>
            <a:bodyPr wrap="none" anchor="ctr"/>
            <a:lstStyle/>
            <a:p>
              <a:pPr eaLnBrk="1" hangingPunct="1"/>
              <a:endParaRPr lang="en-US" i="0">
                <a:latin typeface="Arial" charset="0"/>
              </a:endParaRPr>
            </a:p>
          </p:txBody>
        </p:sp>
        <p:grpSp>
          <p:nvGrpSpPr>
            <p:cNvPr id="699597" name="Group 9"/>
            <p:cNvGrpSpPr>
              <a:grpSpLocks/>
            </p:cNvGrpSpPr>
            <p:nvPr/>
          </p:nvGrpSpPr>
          <p:grpSpPr bwMode="auto">
            <a:xfrm>
              <a:off x="2581" y="2061"/>
              <a:ext cx="236" cy="94"/>
              <a:chOff x="2848" y="848"/>
              <a:chExt cx="140" cy="98"/>
            </a:xfrm>
          </p:grpSpPr>
          <p:sp>
            <p:nvSpPr>
              <p:cNvPr id="699598" name="Line 10"/>
              <p:cNvSpPr>
                <a:spLocks noChangeShapeType="1"/>
              </p:cNvSpPr>
              <p:nvPr/>
            </p:nvSpPr>
            <p:spPr bwMode="auto">
              <a:xfrm flipV="1">
                <a:off x="2848" y="848"/>
                <a:ext cx="50" cy="2"/>
              </a:xfrm>
              <a:prstGeom prst="line">
                <a:avLst/>
              </a:prstGeom>
              <a:noFill/>
              <a:ln w="28575">
                <a:solidFill>
                  <a:srgbClr val="000000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 wrap="none" anchor="ctr"/>
              <a:lstStyle/>
              <a:p>
                <a:endParaRPr lang="en-US"/>
              </a:p>
            </p:txBody>
          </p:sp>
          <p:sp>
            <p:nvSpPr>
              <p:cNvPr id="699599" name="Line 11"/>
              <p:cNvSpPr>
                <a:spLocks noChangeShapeType="1"/>
              </p:cNvSpPr>
              <p:nvPr/>
            </p:nvSpPr>
            <p:spPr bwMode="auto">
              <a:xfrm>
                <a:off x="2944" y="946"/>
                <a:ext cx="44" cy="0"/>
              </a:xfrm>
              <a:prstGeom prst="line">
                <a:avLst/>
              </a:prstGeom>
              <a:noFill/>
              <a:ln w="28575">
                <a:solidFill>
                  <a:srgbClr val="000000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 wrap="none" anchor="ctr"/>
              <a:lstStyle/>
              <a:p>
                <a:endParaRPr lang="en-US"/>
              </a:p>
            </p:txBody>
          </p:sp>
          <p:sp>
            <p:nvSpPr>
              <p:cNvPr id="699600" name="Line 12"/>
              <p:cNvSpPr>
                <a:spLocks noChangeShapeType="1"/>
              </p:cNvSpPr>
              <p:nvPr/>
            </p:nvSpPr>
            <p:spPr bwMode="auto">
              <a:xfrm>
                <a:off x="2894" y="850"/>
                <a:ext cx="52" cy="96"/>
              </a:xfrm>
              <a:prstGeom prst="line">
                <a:avLst/>
              </a:prstGeom>
              <a:noFill/>
              <a:ln w="28575">
                <a:solidFill>
                  <a:srgbClr val="000000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 wrap="none" anchor="ctr"/>
              <a:lstStyle/>
              <a:p>
                <a:endParaRPr lang="en-US"/>
              </a:p>
            </p:txBody>
          </p:sp>
        </p:grpSp>
        <p:grpSp>
          <p:nvGrpSpPr>
            <p:cNvPr id="699601" name="Group 13"/>
            <p:cNvGrpSpPr>
              <a:grpSpLocks/>
            </p:cNvGrpSpPr>
            <p:nvPr/>
          </p:nvGrpSpPr>
          <p:grpSpPr bwMode="auto">
            <a:xfrm flipV="1">
              <a:off x="2581" y="2060"/>
              <a:ext cx="236" cy="94"/>
              <a:chOff x="2848" y="848"/>
              <a:chExt cx="140" cy="98"/>
            </a:xfrm>
          </p:grpSpPr>
          <p:sp>
            <p:nvSpPr>
              <p:cNvPr id="699602" name="Line 14"/>
              <p:cNvSpPr>
                <a:spLocks noChangeShapeType="1"/>
              </p:cNvSpPr>
              <p:nvPr/>
            </p:nvSpPr>
            <p:spPr bwMode="auto">
              <a:xfrm flipV="1">
                <a:off x="2848" y="848"/>
                <a:ext cx="50" cy="2"/>
              </a:xfrm>
              <a:prstGeom prst="line">
                <a:avLst/>
              </a:prstGeom>
              <a:noFill/>
              <a:ln w="28575">
                <a:solidFill>
                  <a:srgbClr val="000000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 wrap="none" anchor="ctr"/>
              <a:lstStyle/>
              <a:p>
                <a:endParaRPr lang="en-US"/>
              </a:p>
            </p:txBody>
          </p:sp>
          <p:sp>
            <p:nvSpPr>
              <p:cNvPr id="699603" name="Line 15"/>
              <p:cNvSpPr>
                <a:spLocks noChangeShapeType="1"/>
              </p:cNvSpPr>
              <p:nvPr/>
            </p:nvSpPr>
            <p:spPr bwMode="auto">
              <a:xfrm>
                <a:off x="2944" y="946"/>
                <a:ext cx="44" cy="0"/>
              </a:xfrm>
              <a:prstGeom prst="line">
                <a:avLst/>
              </a:prstGeom>
              <a:noFill/>
              <a:ln w="28575">
                <a:solidFill>
                  <a:srgbClr val="000000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 wrap="none" anchor="ctr"/>
              <a:lstStyle/>
              <a:p>
                <a:endParaRPr lang="en-US"/>
              </a:p>
            </p:txBody>
          </p:sp>
          <p:sp>
            <p:nvSpPr>
              <p:cNvPr id="699604" name="Line 16"/>
              <p:cNvSpPr>
                <a:spLocks noChangeShapeType="1"/>
              </p:cNvSpPr>
              <p:nvPr/>
            </p:nvSpPr>
            <p:spPr bwMode="auto">
              <a:xfrm>
                <a:off x="2894" y="850"/>
                <a:ext cx="52" cy="96"/>
              </a:xfrm>
              <a:prstGeom prst="line">
                <a:avLst/>
              </a:prstGeom>
              <a:noFill/>
              <a:ln w="28575">
                <a:solidFill>
                  <a:srgbClr val="000000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 wrap="none" anchor="ctr"/>
              <a:lstStyle/>
              <a:p>
                <a:endParaRPr lang="en-US"/>
              </a:p>
            </p:txBody>
          </p:sp>
        </p:grpSp>
        <p:sp>
          <p:nvSpPr>
            <p:cNvPr id="699605" name="Line 17"/>
            <p:cNvSpPr>
              <a:spLocks noChangeShapeType="1"/>
            </p:cNvSpPr>
            <p:nvPr/>
          </p:nvSpPr>
          <p:spPr bwMode="auto">
            <a:xfrm flipH="1">
              <a:off x="2942" y="2109"/>
              <a:ext cx="1" cy="127"/>
            </a:xfrm>
            <a:prstGeom prst="line">
              <a:avLst/>
            </a:prstGeom>
            <a:noFill/>
            <a:ln w="12700">
              <a:solidFill>
                <a:srgbClr val="00000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 wrap="none" anchor="ctr"/>
            <a:lstStyle/>
            <a:p>
              <a:endParaRPr lang="en-US"/>
            </a:p>
          </p:txBody>
        </p:sp>
        <p:sp>
          <p:nvSpPr>
            <p:cNvPr id="699606" name="Line 18"/>
            <p:cNvSpPr>
              <a:spLocks noChangeShapeType="1"/>
            </p:cNvSpPr>
            <p:nvPr/>
          </p:nvSpPr>
          <p:spPr bwMode="auto">
            <a:xfrm flipH="1">
              <a:off x="2466" y="2117"/>
              <a:ext cx="1" cy="127"/>
            </a:xfrm>
            <a:prstGeom prst="line">
              <a:avLst/>
            </a:prstGeom>
            <a:noFill/>
            <a:ln w="12700">
              <a:solidFill>
                <a:srgbClr val="00000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 wrap="none" anchor="ctr"/>
            <a:lstStyle/>
            <a:p>
              <a:endParaRPr lang="en-US"/>
            </a:p>
          </p:txBody>
        </p:sp>
      </p:grpSp>
      <p:grpSp>
        <p:nvGrpSpPr>
          <p:cNvPr id="699607" name="Group 19"/>
          <p:cNvGrpSpPr>
            <a:grpSpLocks/>
          </p:cNvGrpSpPr>
          <p:nvPr/>
        </p:nvGrpSpPr>
        <p:grpSpPr bwMode="auto">
          <a:xfrm>
            <a:off x="6748463" y="2425700"/>
            <a:ext cx="757237" cy="379413"/>
            <a:chOff x="2466" y="2026"/>
            <a:chExt cx="477" cy="282"/>
          </a:xfrm>
        </p:grpSpPr>
        <p:sp>
          <p:nvSpPr>
            <p:cNvPr id="699608" name="Oval 20"/>
            <p:cNvSpPr>
              <a:spLocks noChangeArrowheads="1"/>
            </p:cNvSpPr>
            <p:nvPr/>
          </p:nvSpPr>
          <p:spPr bwMode="auto">
            <a:xfrm>
              <a:off x="2466" y="2168"/>
              <a:ext cx="476" cy="140"/>
            </a:xfrm>
            <a:prstGeom prst="ellipse">
              <a:avLst/>
            </a:prstGeom>
            <a:solidFill>
              <a:srgbClr val="DDDDDD"/>
            </a:solidFill>
            <a:ln w="12700">
              <a:solidFill>
                <a:srgbClr val="000000"/>
              </a:solidFill>
              <a:round/>
              <a:headEnd/>
              <a:tailEnd/>
            </a:ln>
          </p:spPr>
          <p:txBody>
            <a:bodyPr wrap="none" anchor="ctr"/>
            <a:lstStyle/>
            <a:p>
              <a:pPr eaLnBrk="1" hangingPunct="1"/>
              <a:endParaRPr lang="en-US" i="0">
                <a:latin typeface="Arial" charset="0"/>
              </a:endParaRPr>
            </a:p>
          </p:txBody>
        </p:sp>
        <p:sp>
          <p:nvSpPr>
            <p:cNvPr id="699609" name="Line 21"/>
            <p:cNvSpPr>
              <a:spLocks noChangeShapeType="1"/>
            </p:cNvSpPr>
            <p:nvPr/>
          </p:nvSpPr>
          <p:spPr bwMode="auto">
            <a:xfrm>
              <a:off x="2470" y="2125"/>
              <a:ext cx="1" cy="85"/>
            </a:xfrm>
            <a:prstGeom prst="line">
              <a:avLst/>
            </a:prstGeom>
            <a:noFill/>
            <a:ln w="12700">
              <a:solidFill>
                <a:srgbClr val="00000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 wrap="none" anchor="ctr"/>
            <a:lstStyle/>
            <a:p>
              <a:endParaRPr lang="en-US"/>
            </a:p>
          </p:txBody>
        </p:sp>
        <p:sp>
          <p:nvSpPr>
            <p:cNvPr id="699610" name="Rectangle 22"/>
            <p:cNvSpPr>
              <a:spLocks noChangeArrowheads="1"/>
            </p:cNvSpPr>
            <p:nvPr/>
          </p:nvSpPr>
          <p:spPr bwMode="auto">
            <a:xfrm>
              <a:off x="2470" y="2125"/>
              <a:ext cx="472" cy="111"/>
            </a:xfrm>
            <a:prstGeom prst="rect">
              <a:avLst/>
            </a:prstGeom>
            <a:solidFill>
              <a:srgbClr val="DDDDDD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12700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anchor="ctr"/>
            <a:lstStyle/>
            <a:p>
              <a:pPr algn="ctr"/>
              <a:endParaRPr lang="en-US" sz="2400" i="0">
                <a:latin typeface="Times New Roman" pitchFamily="18" charset="0"/>
              </a:endParaRPr>
            </a:p>
          </p:txBody>
        </p:sp>
        <p:sp>
          <p:nvSpPr>
            <p:cNvPr id="699611" name="Oval 23"/>
            <p:cNvSpPr>
              <a:spLocks noChangeArrowheads="1"/>
            </p:cNvSpPr>
            <p:nvPr/>
          </p:nvSpPr>
          <p:spPr bwMode="auto">
            <a:xfrm>
              <a:off x="2466" y="2026"/>
              <a:ext cx="476" cy="160"/>
            </a:xfrm>
            <a:prstGeom prst="ellipse">
              <a:avLst/>
            </a:prstGeom>
            <a:solidFill>
              <a:srgbClr val="DDDDDD"/>
            </a:solidFill>
            <a:ln w="12700">
              <a:solidFill>
                <a:srgbClr val="000000"/>
              </a:solidFill>
              <a:round/>
              <a:headEnd/>
              <a:tailEnd/>
            </a:ln>
          </p:spPr>
          <p:txBody>
            <a:bodyPr wrap="none" anchor="ctr"/>
            <a:lstStyle/>
            <a:p>
              <a:pPr eaLnBrk="1" hangingPunct="1"/>
              <a:endParaRPr lang="en-US" i="0">
                <a:latin typeface="Arial" charset="0"/>
              </a:endParaRPr>
            </a:p>
          </p:txBody>
        </p:sp>
        <p:grpSp>
          <p:nvGrpSpPr>
            <p:cNvPr id="699612" name="Group 24"/>
            <p:cNvGrpSpPr>
              <a:grpSpLocks/>
            </p:cNvGrpSpPr>
            <p:nvPr/>
          </p:nvGrpSpPr>
          <p:grpSpPr bwMode="auto">
            <a:xfrm>
              <a:off x="2581" y="2061"/>
              <a:ext cx="236" cy="94"/>
              <a:chOff x="2848" y="848"/>
              <a:chExt cx="140" cy="98"/>
            </a:xfrm>
          </p:grpSpPr>
          <p:sp>
            <p:nvSpPr>
              <p:cNvPr id="699613" name="Line 25"/>
              <p:cNvSpPr>
                <a:spLocks noChangeShapeType="1"/>
              </p:cNvSpPr>
              <p:nvPr/>
            </p:nvSpPr>
            <p:spPr bwMode="auto">
              <a:xfrm flipV="1">
                <a:off x="2848" y="848"/>
                <a:ext cx="50" cy="2"/>
              </a:xfrm>
              <a:prstGeom prst="line">
                <a:avLst/>
              </a:prstGeom>
              <a:noFill/>
              <a:ln w="28575">
                <a:solidFill>
                  <a:srgbClr val="000000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 wrap="none" anchor="ctr"/>
              <a:lstStyle/>
              <a:p>
                <a:endParaRPr lang="en-US"/>
              </a:p>
            </p:txBody>
          </p:sp>
          <p:sp>
            <p:nvSpPr>
              <p:cNvPr id="699614" name="Line 26"/>
              <p:cNvSpPr>
                <a:spLocks noChangeShapeType="1"/>
              </p:cNvSpPr>
              <p:nvPr/>
            </p:nvSpPr>
            <p:spPr bwMode="auto">
              <a:xfrm>
                <a:off x="2944" y="946"/>
                <a:ext cx="44" cy="0"/>
              </a:xfrm>
              <a:prstGeom prst="line">
                <a:avLst/>
              </a:prstGeom>
              <a:noFill/>
              <a:ln w="28575">
                <a:solidFill>
                  <a:srgbClr val="000000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 wrap="none" anchor="ctr"/>
              <a:lstStyle/>
              <a:p>
                <a:endParaRPr lang="en-US"/>
              </a:p>
            </p:txBody>
          </p:sp>
          <p:sp>
            <p:nvSpPr>
              <p:cNvPr id="699615" name="Line 27"/>
              <p:cNvSpPr>
                <a:spLocks noChangeShapeType="1"/>
              </p:cNvSpPr>
              <p:nvPr/>
            </p:nvSpPr>
            <p:spPr bwMode="auto">
              <a:xfrm>
                <a:off x="2894" y="850"/>
                <a:ext cx="52" cy="96"/>
              </a:xfrm>
              <a:prstGeom prst="line">
                <a:avLst/>
              </a:prstGeom>
              <a:noFill/>
              <a:ln w="28575">
                <a:solidFill>
                  <a:srgbClr val="000000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 wrap="none" anchor="ctr"/>
              <a:lstStyle/>
              <a:p>
                <a:endParaRPr lang="en-US"/>
              </a:p>
            </p:txBody>
          </p:sp>
        </p:grpSp>
        <p:grpSp>
          <p:nvGrpSpPr>
            <p:cNvPr id="699616" name="Group 28"/>
            <p:cNvGrpSpPr>
              <a:grpSpLocks/>
            </p:cNvGrpSpPr>
            <p:nvPr/>
          </p:nvGrpSpPr>
          <p:grpSpPr bwMode="auto">
            <a:xfrm flipV="1">
              <a:off x="2581" y="2060"/>
              <a:ext cx="236" cy="94"/>
              <a:chOff x="2848" y="848"/>
              <a:chExt cx="140" cy="98"/>
            </a:xfrm>
          </p:grpSpPr>
          <p:sp>
            <p:nvSpPr>
              <p:cNvPr id="699617" name="Line 29"/>
              <p:cNvSpPr>
                <a:spLocks noChangeShapeType="1"/>
              </p:cNvSpPr>
              <p:nvPr/>
            </p:nvSpPr>
            <p:spPr bwMode="auto">
              <a:xfrm flipV="1">
                <a:off x="2848" y="848"/>
                <a:ext cx="50" cy="2"/>
              </a:xfrm>
              <a:prstGeom prst="line">
                <a:avLst/>
              </a:prstGeom>
              <a:noFill/>
              <a:ln w="28575">
                <a:solidFill>
                  <a:srgbClr val="000000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 wrap="none" anchor="ctr"/>
              <a:lstStyle/>
              <a:p>
                <a:endParaRPr lang="en-US"/>
              </a:p>
            </p:txBody>
          </p:sp>
          <p:sp>
            <p:nvSpPr>
              <p:cNvPr id="699618" name="Line 30"/>
              <p:cNvSpPr>
                <a:spLocks noChangeShapeType="1"/>
              </p:cNvSpPr>
              <p:nvPr/>
            </p:nvSpPr>
            <p:spPr bwMode="auto">
              <a:xfrm>
                <a:off x="2944" y="946"/>
                <a:ext cx="44" cy="0"/>
              </a:xfrm>
              <a:prstGeom prst="line">
                <a:avLst/>
              </a:prstGeom>
              <a:noFill/>
              <a:ln w="28575">
                <a:solidFill>
                  <a:srgbClr val="000000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 wrap="none" anchor="ctr"/>
              <a:lstStyle/>
              <a:p>
                <a:endParaRPr lang="en-US"/>
              </a:p>
            </p:txBody>
          </p:sp>
          <p:sp>
            <p:nvSpPr>
              <p:cNvPr id="699619" name="Line 31"/>
              <p:cNvSpPr>
                <a:spLocks noChangeShapeType="1"/>
              </p:cNvSpPr>
              <p:nvPr/>
            </p:nvSpPr>
            <p:spPr bwMode="auto">
              <a:xfrm>
                <a:off x="2894" y="850"/>
                <a:ext cx="52" cy="96"/>
              </a:xfrm>
              <a:prstGeom prst="line">
                <a:avLst/>
              </a:prstGeom>
              <a:noFill/>
              <a:ln w="28575">
                <a:solidFill>
                  <a:srgbClr val="000000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 wrap="none" anchor="ctr"/>
              <a:lstStyle/>
              <a:p>
                <a:endParaRPr lang="en-US"/>
              </a:p>
            </p:txBody>
          </p:sp>
        </p:grpSp>
        <p:sp>
          <p:nvSpPr>
            <p:cNvPr id="699620" name="Line 32"/>
            <p:cNvSpPr>
              <a:spLocks noChangeShapeType="1"/>
            </p:cNvSpPr>
            <p:nvPr/>
          </p:nvSpPr>
          <p:spPr bwMode="auto">
            <a:xfrm flipH="1">
              <a:off x="2942" y="2109"/>
              <a:ext cx="1" cy="127"/>
            </a:xfrm>
            <a:prstGeom prst="line">
              <a:avLst/>
            </a:prstGeom>
            <a:noFill/>
            <a:ln w="12700">
              <a:solidFill>
                <a:srgbClr val="00000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 wrap="none" anchor="ctr"/>
            <a:lstStyle/>
            <a:p>
              <a:endParaRPr lang="en-US"/>
            </a:p>
          </p:txBody>
        </p:sp>
        <p:sp>
          <p:nvSpPr>
            <p:cNvPr id="699621" name="Line 33"/>
            <p:cNvSpPr>
              <a:spLocks noChangeShapeType="1"/>
            </p:cNvSpPr>
            <p:nvPr/>
          </p:nvSpPr>
          <p:spPr bwMode="auto">
            <a:xfrm flipH="1">
              <a:off x="2466" y="2117"/>
              <a:ext cx="1" cy="127"/>
            </a:xfrm>
            <a:prstGeom prst="line">
              <a:avLst/>
            </a:prstGeom>
            <a:noFill/>
            <a:ln w="12700">
              <a:solidFill>
                <a:srgbClr val="00000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 wrap="none" anchor="ctr"/>
            <a:lstStyle/>
            <a:p>
              <a:endParaRPr lang="en-US"/>
            </a:p>
          </p:txBody>
        </p:sp>
      </p:grpSp>
      <p:sp>
        <p:nvSpPr>
          <p:cNvPr id="699622" name="Text Box 34"/>
          <p:cNvSpPr txBox="1">
            <a:spLocks noChangeArrowheads="1"/>
          </p:cNvSpPr>
          <p:nvPr/>
        </p:nvSpPr>
        <p:spPr bwMode="auto">
          <a:xfrm>
            <a:off x="5364163" y="1762125"/>
            <a:ext cx="1811337" cy="5810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>
              <a:defRPr sz="2400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pPr eaLnBrk="1" hangingPunct="1"/>
            <a:r>
              <a:rPr lang="en-US" sz="1600" i="0">
                <a:solidFill>
                  <a:srgbClr val="000000"/>
                </a:solidFill>
                <a:latin typeface="Arial" charset="0"/>
              </a:rPr>
              <a:t>Comcast network </a:t>
            </a:r>
          </a:p>
          <a:p>
            <a:pPr eaLnBrk="1" hangingPunct="1"/>
            <a:r>
              <a:rPr lang="en-US" sz="1600" i="0">
                <a:solidFill>
                  <a:srgbClr val="000000"/>
                </a:solidFill>
                <a:latin typeface="Arial" charset="0"/>
              </a:rPr>
              <a:t>68.80.0.0/13</a:t>
            </a:r>
          </a:p>
        </p:txBody>
      </p:sp>
      <p:sp>
        <p:nvSpPr>
          <p:cNvPr id="699623" name="Line 36"/>
          <p:cNvSpPr>
            <a:spLocks noChangeShapeType="1"/>
          </p:cNvSpPr>
          <p:nvPr/>
        </p:nvSpPr>
        <p:spPr bwMode="auto">
          <a:xfrm flipV="1">
            <a:off x="3613150" y="2344738"/>
            <a:ext cx="155575" cy="142875"/>
          </a:xfrm>
          <a:prstGeom prst="line">
            <a:avLst/>
          </a:prstGeom>
          <a:noFill/>
          <a:ln w="9525">
            <a:solidFill>
              <a:srgbClr val="000000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/>
          <a:p>
            <a:endParaRPr lang="en-US"/>
          </a:p>
        </p:txBody>
      </p:sp>
      <p:grpSp>
        <p:nvGrpSpPr>
          <p:cNvPr id="699624" name="Group 38"/>
          <p:cNvGrpSpPr>
            <a:grpSpLocks/>
          </p:cNvGrpSpPr>
          <p:nvPr/>
        </p:nvGrpSpPr>
        <p:grpSpPr bwMode="auto">
          <a:xfrm>
            <a:off x="3094038" y="2459038"/>
            <a:ext cx="742950" cy="311150"/>
            <a:chOff x="1935" y="960"/>
            <a:chExt cx="468" cy="196"/>
          </a:xfrm>
        </p:grpSpPr>
        <p:sp>
          <p:nvSpPr>
            <p:cNvPr id="699625" name="Line 39"/>
            <p:cNvSpPr>
              <a:spLocks noChangeShapeType="1"/>
            </p:cNvSpPr>
            <p:nvPr/>
          </p:nvSpPr>
          <p:spPr bwMode="auto">
            <a:xfrm>
              <a:off x="2368" y="960"/>
              <a:ext cx="0" cy="0"/>
            </a:xfrm>
            <a:prstGeom prst="line">
              <a:avLst/>
            </a:prstGeom>
            <a:noFill/>
            <a:ln w="9525">
              <a:solidFill>
                <a:srgbClr val="00000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 wrap="none"/>
            <a:lstStyle/>
            <a:p>
              <a:endParaRPr lang="en-US"/>
            </a:p>
          </p:txBody>
        </p:sp>
        <p:sp>
          <p:nvSpPr>
            <p:cNvPr id="699626" name="Rectangle 40"/>
            <p:cNvSpPr>
              <a:spLocks noChangeArrowheads="1"/>
            </p:cNvSpPr>
            <p:nvPr/>
          </p:nvSpPr>
          <p:spPr bwMode="auto">
            <a:xfrm>
              <a:off x="1935" y="1065"/>
              <a:ext cx="465" cy="91"/>
            </a:xfrm>
            <a:prstGeom prst="rect">
              <a:avLst/>
            </a:prstGeom>
            <a:solidFill>
              <a:srgbClr val="BBE0E3"/>
            </a:solidFill>
            <a:ln w="9525">
              <a:miter lim="800000"/>
              <a:headEnd/>
              <a:tailEnd/>
            </a:ln>
            <a:scene3d>
              <a:camera prst="legacyObliqueTopRight"/>
              <a:lightRig rig="legacyFlat3" dir="l"/>
            </a:scene3d>
            <a:sp3d extrusionH="430200" prstMaterial="legacyMatte">
              <a:bevelT w="13500" h="13500" prst="angle"/>
              <a:bevelB w="13500" h="13500" prst="angle"/>
              <a:extrusionClr>
                <a:schemeClr val="accent1"/>
              </a:extrusionClr>
            </a:sp3d>
          </p:spPr>
          <p:txBody>
            <a:bodyPr wrap="none" anchor="ctr">
              <a:flatTx/>
            </a:bodyPr>
            <a:lstStyle/>
            <a:p>
              <a:pPr eaLnBrk="1" hangingPunct="1"/>
              <a:endParaRPr lang="en-US" i="0">
                <a:latin typeface="Arial" charset="0"/>
              </a:endParaRPr>
            </a:p>
          </p:txBody>
        </p:sp>
        <p:sp>
          <p:nvSpPr>
            <p:cNvPr id="699627" name="Freeform 41"/>
            <p:cNvSpPr>
              <a:spLocks/>
            </p:cNvSpPr>
            <p:nvPr/>
          </p:nvSpPr>
          <p:spPr bwMode="auto">
            <a:xfrm>
              <a:off x="2069" y="975"/>
              <a:ext cx="307" cy="63"/>
            </a:xfrm>
            <a:custGeom>
              <a:avLst/>
              <a:gdLst>
                <a:gd name="T0" fmla="*/ 0 w 432"/>
                <a:gd name="T1" fmla="*/ 0 h 105"/>
                <a:gd name="T2" fmla="*/ 85 w 432"/>
                <a:gd name="T3" fmla="*/ 0 h 105"/>
                <a:gd name="T4" fmla="*/ 307 w 432"/>
                <a:gd name="T5" fmla="*/ 105 h 105"/>
                <a:gd name="T6" fmla="*/ 432 w 432"/>
                <a:gd name="T7" fmla="*/ 105 h 105"/>
                <a:gd name="T8" fmla="*/ 0 60000 65536"/>
                <a:gd name="T9" fmla="*/ 0 60000 65536"/>
                <a:gd name="T10" fmla="*/ 0 60000 65536"/>
                <a:gd name="T11" fmla="*/ 0 60000 65536"/>
                <a:gd name="T12" fmla="*/ 0 w 432"/>
                <a:gd name="T13" fmla="*/ 0 h 105"/>
                <a:gd name="T14" fmla="*/ 432 w 432"/>
                <a:gd name="T15" fmla="*/ 105 h 105"/>
              </a:gdLst>
              <a:ahLst/>
              <a:cxnLst>
                <a:cxn ang="T8">
                  <a:pos x="T0" y="T1"/>
                </a:cxn>
                <a:cxn ang="T9">
                  <a:pos x="T2" y="T3"/>
                </a:cxn>
                <a:cxn ang="T10">
                  <a:pos x="T4" y="T5"/>
                </a:cxn>
                <a:cxn ang="T11">
                  <a:pos x="T6" y="T7"/>
                </a:cxn>
              </a:cxnLst>
              <a:rect l="T12" t="T13" r="T14" b="T15"/>
              <a:pathLst>
                <a:path w="432" h="105">
                  <a:moveTo>
                    <a:pt x="0" y="0"/>
                  </a:moveTo>
                  <a:lnTo>
                    <a:pt x="85" y="0"/>
                  </a:lnTo>
                  <a:lnTo>
                    <a:pt x="307" y="105"/>
                  </a:lnTo>
                  <a:lnTo>
                    <a:pt x="432" y="105"/>
                  </a:lnTo>
                </a:path>
              </a:pathLst>
            </a:custGeom>
            <a:noFill/>
            <a:ln w="28575">
              <a:solidFill>
                <a:srgbClr val="00000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/>
            <a:lstStyle/>
            <a:p>
              <a:pPr eaLnBrk="1" hangingPunct="1"/>
              <a:endParaRPr lang="en-US" i="0">
                <a:latin typeface="Arial" charset="0"/>
              </a:endParaRPr>
            </a:p>
          </p:txBody>
        </p:sp>
        <p:sp>
          <p:nvSpPr>
            <p:cNvPr id="699628" name="Freeform 42"/>
            <p:cNvSpPr>
              <a:spLocks/>
            </p:cNvSpPr>
            <p:nvPr/>
          </p:nvSpPr>
          <p:spPr bwMode="auto">
            <a:xfrm flipV="1">
              <a:off x="2051" y="981"/>
              <a:ext cx="352" cy="63"/>
            </a:xfrm>
            <a:custGeom>
              <a:avLst/>
              <a:gdLst>
                <a:gd name="T0" fmla="*/ 0 w 432"/>
                <a:gd name="T1" fmla="*/ 0 h 105"/>
                <a:gd name="T2" fmla="*/ 85 w 432"/>
                <a:gd name="T3" fmla="*/ 0 h 105"/>
                <a:gd name="T4" fmla="*/ 307 w 432"/>
                <a:gd name="T5" fmla="*/ 105 h 105"/>
                <a:gd name="T6" fmla="*/ 432 w 432"/>
                <a:gd name="T7" fmla="*/ 105 h 105"/>
                <a:gd name="T8" fmla="*/ 0 60000 65536"/>
                <a:gd name="T9" fmla="*/ 0 60000 65536"/>
                <a:gd name="T10" fmla="*/ 0 60000 65536"/>
                <a:gd name="T11" fmla="*/ 0 60000 65536"/>
                <a:gd name="T12" fmla="*/ 0 w 432"/>
                <a:gd name="T13" fmla="*/ 0 h 105"/>
                <a:gd name="T14" fmla="*/ 432 w 432"/>
                <a:gd name="T15" fmla="*/ 105 h 105"/>
              </a:gdLst>
              <a:ahLst/>
              <a:cxnLst>
                <a:cxn ang="T8">
                  <a:pos x="T0" y="T1"/>
                </a:cxn>
                <a:cxn ang="T9">
                  <a:pos x="T2" y="T3"/>
                </a:cxn>
                <a:cxn ang="T10">
                  <a:pos x="T4" y="T5"/>
                </a:cxn>
                <a:cxn ang="T11">
                  <a:pos x="T6" y="T7"/>
                </a:cxn>
              </a:cxnLst>
              <a:rect l="T12" t="T13" r="T14" b="T15"/>
              <a:pathLst>
                <a:path w="432" h="105">
                  <a:moveTo>
                    <a:pt x="0" y="0"/>
                  </a:moveTo>
                  <a:lnTo>
                    <a:pt x="85" y="0"/>
                  </a:lnTo>
                  <a:lnTo>
                    <a:pt x="307" y="105"/>
                  </a:lnTo>
                  <a:lnTo>
                    <a:pt x="432" y="105"/>
                  </a:lnTo>
                </a:path>
              </a:pathLst>
            </a:custGeom>
            <a:noFill/>
            <a:ln w="28575">
              <a:solidFill>
                <a:srgbClr val="00000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rot="10800000"/>
            <a:lstStyle/>
            <a:p>
              <a:pPr eaLnBrk="1" hangingPunct="1"/>
              <a:endParaRPr lang="en-US" i="0">
                <a:latin typeface="Arial" charset="0"/>
              </a:endParaRPr>
            </a:p>
          </p:txBody>
        </p:sp>
      </p:grpSp>
      <p:sp>
        <p:nvSpPr>
          <p:cNvPr id="699629" name="Line 43"/>
          <p:cNvSpPr>
            <a:spLocks noChangeShapeType="1"/>
          </p:cNvSpPr>
          <p:nvPr/>
        </p:nvSpPr>
        <p:spPr bwMode="auto">
          <a:xfrm flipV="1">
            <a:off x="2503488" y="2517775"/>
            <a:ext cx="695325" cy="0"/>
          </a:xfrm>
          <a:prstGeom prst="line">
            <a:avLst/>
          </a:prstGeom>
          <a:noFill/>
          <a:ln w="9525">
            <a:solidFill>
              <a:srgbClr val="000000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/>
          <a:p>
            <a:endParaRPr lang="en-US"/>
          </a:p>
        </p:txBody>
      </p:sp>
      <p:sp>
        <p:nvSpPr>
          <p:cNvPr id="699630" name="Line 44"/>
          <p:cNvSpPr>
            <a:spLocks noChangeShapeType="1"/>
          </p:cNvSpPr>
          <p:nvPr/>
        </p:nvSpPr>
        <p:spPr bwMode="auto">
          <a:xfrm flipV="1">
            <a:off x="3762375" y="2201863"/>
            <a:ext cx="138113" cy="142875"/>
          </a:xfrm>
          <a:prstGeom prst="line">
            <a:avLst/>
          </a:prstGeom>
          <a:noFill/>
          <a:ln w="9525">
            <a:solidFill>
              <a:srgbClr val="000000"/>
            </a:solidFill>
            <a:prstDash val="dash"/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/>
          <a:p>
            <a:endParaRPr lang="en-US"/>
          </a:p>
        </p:txBody>
      </p:sp>
      <p:sp>
        <p:nvSpPr>
          <p:cNvPr id="699631" name="Rectangle 45"/>
          <p:cNvSpPr>
            <a:spLocks noChangeArrowheads="1"/>
          </p:cNvSpPr>
          <p:nvPr/>
        </p:nvSpPr>
        <p:spPr bwMode="auto">
          <a:xfrm>
            <a:off x="2241550" y="2479675"/>
            <a:ext cx="257175" cy="69850"/>
          </a:xfrm>
          <a:prstGeom prst="rect">
            <a:avLst/>
          </a:prstGeom>
          <a:solidFill>
            <a:srgbClr val="C0C0C0"/>
          </a:solidFill>
          <a:ln w="9525">
            <a:solidFill>
              <a:srgbClr val="000000"/>
            </a:solidFill>
            <a:miter lim="800000"/>
            <a:headEnd/>
            <a:tailEnd/>
          </a:ln>
        </p:spPr>
        <p:txBody>
          <a:bodyPr wrap="none" anchor="ctr"/>
          <a:lstStyle/>
          <a:p>
            <a:pPr eaLnBrk="1" hangingPunct="1"/>
            <a:endParaRPr lang="en-US" i="0">
              <a:latin typeface="Arial" charset="0"/>
            </a:endParaRPr>
          </a:p>
        </p:txBody>
      </p:sp>
      <p:sp>
        <p:nvSpPr>
          <p:cNvPr id="699633" name="Line 48"/>
          <p:cNvSpPr>
            <a:spLocks noChangeShapeType="1"/>
          </p:cNvSpPr>
          <p:nvPr/>
        </p:nvSpPr>
        <p:spPr bwMode="auto">
          <a:xfrm flipV="1">
            <a:off x="3117850" y="2736850"/>
            <a:ext cx="512763" cy="612775"/>
          </a:xfrm>
          <a:prstGeom prst="line">
            <a:avLst/>
          </a:prstGeom>
          <a:noFill/>
          <a:ln w="9525">
            <a:solidFill>
              <a:srgbClr val="000000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/>
          <a:p>
            <a:endParaRPr lang="en-US"/>
          </a:p>
        </p:txBody>
      </p:sp>
      <p:grpSp>
        <p:nvGrpSpPr>
          <p:cNvPr id="699634" name="Group 49"/>
          <p:cNvGrpSpPr>
            <a:grpSpLocks/>
          </p:cNvGrpSpPr>
          <p:nvPr/>
        </p:nvGrpSpPr>
        <p:grpSpPr bwMode="auto">
          <a:xfrm>
            <a:off x="2598738" y="3365500"/>
            <a:ext cx="987425" cy="479425"/>
            <a:chOff x="1118" y="1621"/>
            <a:chExt cx="622" cy="302"/>
          </a:xfrm>
        </p:grpSpPr>
        <p:sp>
          <p:nvSpPr>
            <p:cNvPr id="699635" name="Rectangle 50"/>
            <p:cNvSpPr>
              <a:spLocks noChangeArrowheads="1"/>
            </p:cNvSpPr>
            <p:nvPr/>
          </p:nvSpPr>
          <p:spPr bwMode="auto">
            <a:xfrm>
              <a:off x="1578" y="1789"/>
              <a:ext cx="162" cy="44"/>
            </a:xfrm>
            <a:prstGeom prst="rect">
              <a:avLst/>
            </a:prstGeom>
            <a:solidFill>
              <a:srgbClr val="C0C0C0"/>
            </a:solidFill>
            <a:ln w="9525">
              <a:solidFill>
                <a:srgbClr val="000000"/>
              </a:solidFill>
              <a:miter lim="800000"/>
              <a:headEnd/>
              <a:tailEnd/>
            </a:ln>
          </p:spPr>
          <p:txBody>
            <a:bodyPr wrap="none" anchor="ctr"/>
            <a:lstStyle/>
            <a:p>
              <a:pPr eaLnBrk="1" hangingPunct="1"/>
              <a:endParaRPr lang="en-US" i="0">
                <a:latin typeface="Arial" charset="0"/>
              </a:endParaRPr>
            </a:p>
          </p:txBody>
        </p:sp>
        <p:sp>
          <p:nvSpPr>
            <p:cNvPr id="699636" name="Rectangle 51"/>
            <p:cNvSpPr>
              <a:spLocks noChangeArrowheads="1"/>
            </p:cNvSpPr>
            <p:nvPr/>
          </p:nvSpPr>
          <p:spPr bwMode="auto">
            <a:xfrm rot="-2700000">
              <a:off x="1336" y="1621"/>
              <a:ext cx="162" cy="44"/>
            </a:xfrm>
            <a:prstGeom prst="rect">
              <a:avLst/>
            </a:prstGeom>
            <a:solidFill>
              <a:srgbClr val="C0C0C0"/>
            </a:solidFill>
            <a:ln w="9525">
              <a:solidFill>
                <a:srgbClr val="000000"/>
              </a:solidFill>
              <a:miter lim="800000"/>
              <a:headEnd/>
              <a:tailEnd/>
            </a:ln>
          </p:spPr>
          <p:txBody>
            <a:bodyPr wrap="none" anchor="ctr"/>
            <a:lstStyle/>
            <a:p>
              <a:pPr eaLnBrk="1" hangingPunct="1"/>
              <a:endParaRPr lang="en-US" i="0">
                <a:latin typeface="Arial" charset="0"/>
              </a:endParaRPr>
            </a:p>
          </p:txBody>
        </p:sp>
        <p:grpSp>
          <p:nvGrpSpPr>
            <p:cNvPr id="699637" name="Group 52"/>
            <p:cNvGrpSpPr>
              <a:grpSpLocks/>
            </p:cNvGrpSpPr>
            <p:nvPr/>
          </p:nvGrpSpPr>
          <p:grpSpPr bwMode="auto">
            <a:xfrm>
              <a:off x="1118" y="1684"/>
              <a:ext cx="477" cy="239"/>
              <a:chOff x="2466" y="2026"/>
              <a:chExt cx="477" cy="282"/>
            </a:xfrm>
          </p:grpSpPr>
          <p:sp>
            <p:nvSpPr>
              <p:cNvPr id="699638" name="Oval 53"/>
              <p:cNvSpPr>
                <a:spLocks noChangeArrowheads="1"/>
              </p:cNvSpPr>
              <p:nvPr/>
            </p:nvSpPr>
            <p:spPr bwMode="auto">
              <a:xfrm>
                <a:off x="2466" y="2168"/>
                <a:ext cx="476" cy="140"/>
              </a:xfrm>
              <a:prstGeom prst="ellipse">
                <a:avLst/>
              </a:prstGeom>
              <a:solidFill>
                <a:srgbClr val="DDDDDD"/>
              </a:solidFill>
              <a:ln w="12700">
                <a:solidFill>
                  <a:srgbClr val="000000"/>
                </a:solidFill>
                <a:round/>
                <a:headEnd/>
                <a:tailEnd/>
              </a:ln>
            </p:spPr>
            <p:txBody>
              <a:bodyPr wrap="none" anchor="ctr"/>
              <a:lstStyle/>
              <a:p>
                <a:pPr eaLnBrk="1" hangingPunct="1"/>
                <a:endParaRPr lang="en-US" i="0">
                  <a:latin typeface="Arial" charset="0"/>
                </a:endParaRPr>
              </a:p>
            </p:txBody>
          </p:sp>
          <p:sp>
            <p:nvSpPr>
              <p:cNvPr id="699639" name="Line 54"/>
              <p:cNvSpPr>
                <a:spLocks noChangeShapeType="1"/>
              </p:cNvSpPr>
              <p:nvPr/>
            </p:nvSpPr>
            <p:spPr bwMode="auto">
              <a:xfrm>
                <a:off x="2470" y="2125"/>
                <a:ext cx="1" cy="85"/>
              </a:xfrm>
              <a:prstGeom prst="line">
                <a:avLst/>
              </a:prstGeom>
              <a:noFill/>
              <a:ln w="12700">
                <a:solidFill>
                  <a:srgbClr val="000000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 wrap="none" anchor="ctr"/>
              <a:lstStyle/>
              <a:p>
                <a:endParaRPr lang="en-US"/>
              </a:p>
            </p:txBody>
          </p:sp>
          <p:sp>
            <p:nvSpPr>
              <p:cNvPr id="699640" name="Rectangle 55"/>
              <p:cNvSpPr>
                <a:spLocks noChangeArrowheads="1"/>
              </p:cNvSpPr>
              <p:nvPr/>
            </p:nvSpPr>
            <p:spPr bwMode="auto">
              <a:xfrm>
                <a:off x="2470" y="2125"/>
                <a:ext cx="472" cy="111"/>
              </a:xfrm>
              <a:prstGeom prst="rect">
                <a:avLst/>
              </a:prstGeom>
              <a:solidFill>
                <a:srgbClr val="DDDDDD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12700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wrap="none" anchor="ctr"/>
              <a:lstStyle/>
              <a:p>
                <a:pPr algn="ctr"/>
                <a:endParaRPr lang="en-US" sz="2400" i="0">
                  <a:latin typeface="Times New Roman" pitchFamily="18" charset="0"/>
                </a:endParaRPr>
              </a:p>
            </p:txBody>
          </p:sp>
          <p:sp>
            <p:nvSpPr>
              <p:cNvPr id="699641" name="Oval 56"/>
              <p:cNvSpPr>
                <a:spLocks noChangeArrowheads="1"/>
              </p:cNvSpPr>
              <p:nvPr/>
            </p:nvSpPr>
            <p:spPr bwMode="auto">
              <a:xfrm>
                <a:off x="2466" y="2026"/>
                <a:ext cx="476" cy="160"/>
              </a:xfrm>
              <a:prstGeom prst="ellipse">
                <a:avLst/>
              </a:prstGeom>
              <a:solidFill>
                <a:srgbClr val="DDDDDD"/>
              </a:solidFill>
              <a:ln w="12700">
                <a:solidFill>
                  <a:srgbClr val="000000"/>
                </a:solidFill>
                <a:round/>
                <a:headEnd/>
                <a:tailEnd/>
              </a:ln>
            </p:spPr>
            <p:txBody>
              <a:bodyPr wrap="none" anchor="ctr"/>
              <a:lstStyle/>
              <a:p>
                <a:pPr eaLnBrk="1" hangingPunct="1"/>
                <a:endParaRPr lang="en-US" i="0">
                  <a:latin typeface="Arial" charset="0"/>
                </a:endParaRPr>
              </a:p>
            </p:txBody>
          </p:sp>
          <p:grpSp>
            <p:nvGrpSpPr>
              <p:cNvPr id="699642" name="Group 57"/>
              <p:cNvGrpSpPr>
                <a:grpSpLocks/>
              </p:cNvGrpSpPr>
              <p:nvPr/>
            </p:nvGrpSpPr>
            <p:grpSpPr bwMode="auto">
              <a:xfrm>
                <a:off x="2581" y="2061"/>
                <a:ext cx="236" cy="94"/>
                <a:chOff x="2848" y="848"/>
                <a:chExt cx="140" cy="98"/>
              </a:xfrm>
            </p:grpSpPr>
            <p:sp>
              <p:nvSpPr>
                <p:cNvPr id="699643" name="Line 58"/>
                <p:cNvSpPr>
                  <a:spLocks noChangeShapeType="1"/>
                </p:cNvSpPr>
                <p:nvPr/>
              </p:nvSpPr>
              <p:spPr bwMode="auto">
                <a:xfrm flipV="1">
                  <a:off x="2848" y="848"/>
                  <a:ext cx="50" cy="2"/>
                </a:xfrm>
                <a:prstGeom prst="line">
                  <a:avLst/>
                </a:prstGeom>
                <a:noFill/>
                <a:ln w="28575">
                  <a:solidFill>
                    <a:srgbClr val="000000"/>
                  </a:solidFill>
                  <a:round/>
                  <a:headEnd/>
                  <a:tailEnd/>
                </a:ln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</a:extLst>
              </p:spPr>
              <p:txBody>
                <a:bodyPr wrap="none" anchor="ctr"/>
                <a:lstStyle/>
                <a:p>
                  <a:endParaRPr lang="en-US"/>
                </a:p>
              </p:txBody>
            </p:sp>
            <p:sp>
              <p:nvSpPr>
                <p:cNvPr id="699644" name="Line 59"/>
                <p:cNvSpPr>
                  <a:spLocks noChangeShapeType="1"/>
                </p:cNvSpPr>
                <p:nvPr/>
              </p:nvSpPr>
              <p:spPr bwMode="auto">
                <a:xfrm>
                  <a:off x="2944" y="946"/>
                  <a:ext cx="44" cy="0"/>
                </a:xfrm>
                <a:prstGeom prst="line">
                  <a:avLst/>
                </a:prstGeom>
                <a:noFill/>
                <a:ln w="28575">
                  <a:solidFill>
                    <a:srgbClr val="000000"/>
                  </a:solidFill>
                  <a:round/>
                  <a:headEnd/>
                  <a:tailEnd/>
                </a:ln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</a:extLst>
              </p:spPr>
              <p:txBody>
                <a:bodyPr wrap="none" anchor="ctr"/>
                <a:lstStyle/>
                <a:p>
                  <a:endParaRPr lang="en-US"/>
                </a:p>
              </p:txBody>
            </p:sp>
            <p:sp>
              <p:nvSpPr>
                <p:cNvPr id="699645" name="Line 60"/>
                <p:cNvSpPr>
                  <a:spLocks noChangeShapeType="1"/>
                </p:cNvSpPr>
                <p:nvPr/>
              </p:nvSpPr>
              <p:spPr bwMode="auto">
                <a:xfrm>
                  <a:off x="2894" y="850"/>
                  <a:ext cx="52" cy="96"/>
                </a:xfrm>
                <a:prstGeom prst="line">
                  <a:avLst/>
                </a:prstGeom>
                <a:noFill/>
                <a:ln w="28575">
                  <a:solidFill>
                    <a:srgbClr val="000000"/>
                  </a:solidFill>
                  <a:round/>
                  <a:headEnd/>
                  <a:tailEnd/>
                </a:ln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</a:extLst>
              </p:spPr>
              <p:txBody>
                <a:bodyPr wrap="none" anchor="ctr"/>
                <a:lstStyle/>
                <a:p>
                  <a:endParaRPr lang="en-US"/>
                </a:p>
              </p:txBody>
            </p:sp>
          </p:grpSp>
          <p:grpSp>
            <p:nvGrpSpPr>
              <p:cNvPr id="699646" name="Group 61"/>
              <p:cNvGrpSpPr>
                <a:grpSpLocks/>
              </p:cNvGrpSpPr>
              <p:nvPr/>
            </p:nvGrpSpPr>
            <p:grpSpPr bwMode="auto">
              <a:xfrm flipV="1">
                <a:off x="2581" y="2060"/>
                <a:ext cx="236" cy="94"/>
                <a:chOff x="2848" y="848"/>
                <a:chExt cx="140" cy="98"/>
              </a:xfrm>
            </p:grpSpPr>
            <p:sp>
              <p:nvSpPr>
                <p:cNvPr id="699647" name="Line 62"/>
                <p:cNvSpPr>
                  <a:spLocks noChangeShapeType="1"/>
                </p:cNvSpPr>
                <p:nvPr/>
              </p:nvSpPr>
              <p:spPr bwMode="auto">
                <a:xfrm flipV="1">
                  <a:off x="2848" y="848"/>
                  <a:ext cx="50" cy="2"/>
                </a:xfrm>
                <a:prstGeom prst="line">
                  <a:avLst/>
                </a:prstGeom>
                <a:noFill/>
                <a:ln w="28575">
                  <a:solidFill>
                    <a:srgbClr val="000000"/>
                  </a:solidFill>
                  <a:round/>
                  <a:headEnd/>
                  <a:tailEnd/>
                </a:ln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</a:extLst>
              </p:spPr>
              <p:txBody>
                <a:bodyPr wrap="none" anchor="ctr"/>
                <a:lstStyle/>
                <a:p>
                  <a:endParaRPr lang="en-US"/>
                </a:p>
              </p:txBody>
            </p:sp>
            <p:sp>
              <p:nvSpPr>
                <p:cNvPr id="699648" name="Line 63"/>
                <p:cNvSpPr>
                  <a:spLocks noChangeShapeType="1"/>
                </p:cNvSpPr>
                <p:nvPr/>
              </p:nvSpPr>
              <p:spPr bwMode="auto">
                <a:xfrm>
                  <a:off x="2944" y="946"/>
                  <a:ext cx="44" cy="0"/>
                </a:xfrm>
                <a:prstGeom prst="line">
                  <a:avLst/>
                </a:prstGeom>
                <a:noFill/>
                <a:ln w="28575">
                  <a:solidFill>
                    <a:srgbClr val="000000"/>
                  </a:solidFill>
                  <a:round/>
                  <a:headEnd/>
                  <a:tailEnd/>
                </a:ln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</a:extLst>
              </p:spPr>
              <p:txBody>
                <a:bodyPr wrap="none" anchor="ctr"/>
                <a:lstStyle/>
                <a:p>
                  <a:endParaRPr lang="en-US"/>
                </a:p>
              </p:txBody>
            </p:sp>
            <p:sp>
              <p:nvSpPr>
                <p:cNvPr id="699649" name="Line 64"/>
                <p:cNvSpPr>
                  <a:spLocks noChangeShapeType="1"/>
                </p:cNvSpPr>
                <p:nvPr/>
              </p:nvSpPr>
              <p:spPr bwMode="auto">
                <a:xfrm>
                  <a:off x="2894" y="850"/>
                  <a:ext cx="52" cy="96"/>
                </a:xfrm>
                <a:prstGeom prst="line">
                  <a:avLst/>
                </a:prstGeom>
                <a:noFill/>
                <a:ln w="28575">
                  <a:solidFill>
                    <a:srgbClr val="000000"/>
                  </a:solidFill>
                  <a:round/>
                  <a:headEnd/>
                  <a:tailEnd/>
                </a:ln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</a:extLst>
              </p:spPr>
              <p:txBody>
                <a:bodyPr wrap="none" anchor="ctr"/>
                <a:lstStyle/>
                <a:p>
                  <a:endParaRPr lang="en-US"/>
                </a:p>
              </p:txBody>
            </p:sp>
          </p:grpSp>
          <p:sp>
            <p:nvSpPr>
              <p:cNvPr id="699650" name="Line 65"/>
              <p:cNvSpPr>
                <a:spLocks noChangeShapeType="1"/>
              </p:cNvSpPr>
              <p:nvPr/>
            </p:nvSpPr>
            <p:spPr bwMode="auto">
              <a:xfrm flipH="1">
                <a:off x="2942" y="2109"/>
                <a:ext cx="1" cy="127"/>
              </a:xfrm>
              <a:prstGeom prst="line">
                <a:avLst/>
              </a:prstGeom>
              <a:noFill/>
              <a:ln w="12700">
                <a:solidFill>
                  <a:srgbClr val="000000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 wrap="none" anchor="ctr"/>
              <a:lstStyle/>
              <a:p>
                <a:endParaRPr lang="en-US"/>
              </a:p>
            </p:txBody>
          </p:sp>
          <p:sp>
            <p:nvSpPr>
              <p:cNvPr id="699651" name="Line 66"/>
              <p:cNvSpPr>
                <a:spLocks noChangeShapeType="1"/>
              </p:cNvSpPr>
              <p:nvPr/>
            </p:nvSpPr>
            <p:spPr bwMode="auto">
              <a:xfrm flipH="1">
                <a:off x="2466" y="2117"/>
                <a:ext cx="1" cy="127"/>
              </a:xfrm>
              <a:prstGeom prst="line">
                <a:avLst/>
              </a:prstGeom>
              <a:noFill/>
              <a:ln w="12700">
                <a:solidFill>
                  <a:srgbClr val="000000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 wrap="none" anchor="ctr"/>
              <a:lstStyle/>
              <a:p>
                <a:endParaRPr lang="en-US"/>
              </a:p>
            </p:txBody>
          </p:sp>
        </p:grpSp>
      </p:grpSp>
      <p:sp>
        <p:nvSpPr>
          <p:cNvPr id="699652" name="Line 68"/>
          <p:cNvSpPr>
            <a:spLocks noChangeShapeType="1"/>
          </p:cNvSpPr>
          <p:nvPr/>
        </p:nvSpPr>
        <p:spPr bwMode="auto">
          <a:xfrm flipV="1">
            <a:off x="3589338" y="2930525"/>
            <a:ext cx="1819275" cy="733425"/>
          </a:xfrm>
          <a:prstGeom prst="line">
            <a:avLst/>
          </a:prstGeom>
          <a:noFill/>
          <a:ln w="9525">
            <a:solidFill>
              <a:srgbClr val="000000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/>
          <a:p>
            <a:endParaRPr lang="en-US"/>
          </a:p>
        </p:txBody>
      </p:sp>
      <p:grpSp>
        <p:nvGrpSpPr>
          <p:cNvPr id="699653" name="Group 69"/>
          <p:cNvGrpSpPr>
            <a:grpSpLocks/>
          </p:cNvGrpSpPr>
          <p:nvPr/>
        </p:nvGrpSpPr>
        <p:grpSpPr bwMode="auto">
          <a:xfrm>
            <a:off x="7405688" y="3341688"/>
            <a:ext cx="757237" cy="379412"/>
            <a:chOff x="2466" y="2026"/>
            <a:chExt cx="477" cy="282"/>
          </a:xfrm>
        </p:grpSpPr>
        <p:sp>
          <p:nvSpPr>
            <p:cNvPr id="699654" name="Oval 70"/>
            <p:cNvSpPr>
              <a:spLocks noChangeArrowheads="1"/>
            </p:cNvSpPr>
            <p:nvPr/>
          </p:nvSpPr>
          <p:spPr bwMode="auto">
            <a:xfrm>
              <a:off x="2466" y="2168"/>
              <a:ext cx="476" cy="140"/>
            </a:xfrm>
            <a:prstGeom prst="ellipse">
              <a:avLst/>
            </a:prstGeom>
            <a:solidFill>
              <a:srgbClr val="DDDDDD"/>
            </a:solidFill>
            <a:ln w="12700">
              <a:solidFill>
                <a:srgbClr val="000000"/>
              </a:solidFill>
              <a:round/>
              <a:headEnd/>
              <a:tailEnd/>
            </a:ln>
          </p:spPr>
          <p:txBody>
            <a:bodyPr wrap="none" anchor="ctr"/>
            <a:lstStyle/>
            <a:p>
              <a:pPr eaLnBrk="1" hangingPunct="1"/>
              <a:endParaRPr lang="en-US" i="0">
                <a:latin typeface="Arial" charset="0"/>
              </a:endParaRPr>
            </a:p>
          </p:txBody>
        </p:sp>
        <p:sp>
          <p:nvSpPr>
            <p:cNvPr id="699655" name="Line 71"/>
            <p:cNvSpPr>
              <a:spLocks noChangeShapeType="1"/>
            </p:cNvSpPr>
            <p:nvPr/>
          </p:nvSpPr>
          <p:spPr bwMode="auto">
            <a:xfrm>
              <a:off x="2470" y="2125"/>
              <a:ext cx="1" cy="85"/>
            </a:xfrm>
            <a:prstGeom prst="line">
              <a:avLst/>
            </a:prstGeom>
            <a:noFill/>
            <a:ln w="12700">
              <a:solidFill>
                <a:srgbClr val="00000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 wrap="none" anchor="ctr"/>
            <a:lstStyle/>
            <a:p>
              <a:endParaRPr lang="en-US"/>
            </a:p>
          </p:txBody>
        </p:sp>
        <p:sp>
          <p:nvSpPr>
            <p:cNvPr id="699656" name="Rectangle 72"/>
            <p:cNvSpPr>
              <a:spLocks noChangeArrowheads="1"/>
            </p:cNvSpPr>
            <p:nvPr/>
          </p:nvSpPr>
          <p:spPr bwMode="auto">
            <a:xfrm>
              <a:off x="2470" y="2125"/>
              <a:ext cx="472" cy="111"/>
            </a:xfrm>
            <a:prstGeom prst="rect">
              <a:avLst/>
            </a:prstGeom>
            <a:solidFill>
              <a:srgbClr val="DDDDDD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12700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anchor="ctr"/>
            <a:lstStyle/>
            <a:p>
              <a:pPr algn="ctr"/>
              <a:endParaRPr lang="en-US" sz="2400" i="0">
                <a:latin typeface="Times New Roman" pitchFamily="18" charset="0"/>
              </a:endParaRPr>
            </a:p>
          </p:txBody>
        </p:sp>
        <p:sp>
          <p:nvSpPr>
            <p:cNvPr id="699657" name="Oval 73"/>
            <p:cNvSpPr>
              <a:spLocks noChangeArrowheads="1"/>
            </p:cNvSpPr>
            <p:nvPr/>
          </p:nvSpPr>
          <p:spPr bwMode="auto">
            <a:xfrm>
              <a:off x="2466" y="2026"/>
              <a:ext cx="476" cy="160"/>
            </a:xfrm>
            <a:prstGeom prst="ellipse">
              <a:avLst/>
            </a:prstGeom>
            <a:solidFill>
              <a:srgbClr val="DDDDDD"/>
            </a:solidFill>
            <a:ln w="12700">
              <a:solidFill>
                <a:srgbClr val="000000"/>
              </a:solidFill>
              <a:round/>
              <a:headEnd/>
              <a:tailEnd/>
            </a:ln>
          </p:spPr>
          <p:txBody>
            <a:bodyPr wrap="none" anchor="ctr"/>
            <a:lstStyle/>
            <a:p>
              <a:pPr eaLnBrk="1" hangingPunct="1"/>
              <a:endParaRPr lang="en-US" i="0">
                <a:latin typeface="Arial" charset="0"/>
              </a:endParaRPr>
            </a:p>
          </p:txBody>
        </p:sp>
        <p:grpSp>
          <p:nvGrpSpPr>
            <p:cNvPr id="699658" name="Group 74"/>
            <p:cNvGrpSpPr>
              <a:grpSpLocks/>
            </p:cNvGrpSpPr>
            <p:nvPr/>
          </p:nvGrpSpPr>
          <p:grpSpPr bwMode="auto">
            <a:xfrm>
              <a:off x="2581" y="2061"/>
              <a:ext cx="236" cy="94"/>
              <a:chOff x="2848" y="848"/>
              <a:chExt cx="140" cy="98"/>
            </a:xfrm>
          </p:grpSpPr>
          <p:sp>
            <p:nvSpPr>
              <p:cNvPr id="699659" name="Line 75"/>
              <p:cNvSpPr>
                <a:spLocks noChangeShapeType="1"/>
              </p:cNvSpPr>
              <p:nvPr/>
            </p:nvSpPr>
            <p:spPr bwMode="auto">
              <a:xfrm flipV="1">
                <a:off x="2848" y="848"/>
                <a:ext cx="50" cy="2"/>
              </a:xfrm>
              <a:prstGeom prst="line">
                <a:avLst/>
              </a:prstGeom>
              <a:noFill/>
              <a:ln w="28575">
                <a:solidFill>
                  <a:srgbClr val="000000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 wrap="none" anchor="ctr"/>
              <a:lstStyle/>
              <a:p>
                <a:endParaRPr lang="en-US"/>
              </a:p>
            </p:txBody>
          </p:sp>
          <p:sp>
            <p:nvSpPr>
              <p:cNvPr id="699660" name="Line 76"/>
              <p:cNvSpPr>
                <a:spLocks noChangeShapeType="1"/>
              </p:cNvSpPr>
              <p:nvPr/>
            </p:nvSpPr>
            <p:spPr bwMode="auto">
              <a:xfrm>
                <a:off x="2944" y="946"/>
                <a:ext cx="44" cy="0"/>
              </a:xfrm>
              <a:prstGeom prst="line">
                <a:avLst/>
              </a:prstGeom>
              <a:noFill/>
              <a:ln w="28575">
                <a:solidFill>
                  <a:srgbClr val="000000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 wrap="none" anchor="ctr"/>
              <a:lstStyle/>
              <a:p>
                <a:endParaRPr lang="en-US"/>
              </a:p>
            </p:txBody>
          </p:sp>
          <p:sp>
            <p:nvSpPr>
              <p:cNvPr id="699661" name="Line 77"/>
              <p:cNvSpPr>
                <a:spLocks noChangeShapeType="1"/>
              </p:cNvSpPr>
              <p:nvPr/>
            </p:nvSpPr>
            <p:spPr bwMode="auto">
              <a:xfrm>
                <a:off x="2894" y="850"/>
                <a:ext cx="52" cy="96"/>
              </a:xfrm>
              <a:prstGeom prst="line">
                <a:avLst/>
              </a:prstGeom>
              <a:noFill/>
              <a:ln w="28575">
                <a:solidFill>
                  <a:srgbClr val="000000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 wrap="none" anchor="ctr"/>
              <a:lstStyle/>
              <a:p>
                <a:endParaRPr lang="en-US"/>
              </a:p>
            </p:txBody>
          </p:sp>
        </p:grpSp>
        <p:grpSp>
          <p:nvGrpSpPr>
            <p:cNvPr id="699662" name="Group 78"/>
            <p:cNvGrpSpPr>
              <a:grpSpLocks/>
            </p:cNvGrpSpPr>
            <p:nvPr/>
          </p:nvGrpSpPr>
          <p:grpSpPr bwMode="auto">
            <a:xfrm flipV="1">
              <a:off x="2581" y="2060"/>
              <a:ext cx="236" cy="94"/>
              <a:chOff x="2848" y="848"/>
              <a:chExt cx="140" cy="98"/>
            </a:xfrm>
          </p:grpSpPr>
          <p:sp>
            <p:nvSpPr>
              <p:cNvPr id="699663" name="Line 79"/>
              <p:cNvSpPr>
                <a:spLocks noChangeShapeType="1"/>
              </p:cNvSpPr>
              <p:nvPr/>
            </p:nvSpPr>
            <p:spPr bwMode="auto">
              <a:xfrm flipV="1">
                <a:off x="2848" y="848"/>
                <a:ext cx="50" cy="2"/>
              </a:xfrm>
              <a:prstGeom prst="line">
                <a:avLst/>
              </a:prstGeom>
              <a:noFill/>
              <a:ln w="28575">
                <a:solidFill>
                  <a:srgbClr val="000000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 wrap="none" anchor="ctr"/>
              <a:lstStyle/>
              <a:p>
                <a:endParaRPr lang="en-US"/>
              </a:p>
            </p:txBody>
          </p:sp>
          <p:sp>
            <p:nvSpPr>
              <p:cNvPr id="699664" name="Line 80"/>
              <p:cNvSpPr>
                <a:spLocks noChangeShapeType="1"/>
              </p:cNvSpPr>
              <p:nvPr/>
            </p:nvSpPr>
            <p:spPr bwMode="auto">
              <a:xfrm>
                <a:off x="2944" y="946"/>
                <a:ext cx="44" cy="0"/>
              </a:xfrm>
              <a:prstGeom prst="line">
                <a:avLst/>
              </a:prstGeom>
              <a:noFill/>
              <a:ln w="28575">
                <a:solidFill>
                  <a:srgbClr val="000000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 wrap="none" anchor="ctr"/>
              <a:lstStyle/>
              <a:p>
                <a:endParaRPr lang="en-US"/>
              </a:p>
            </p:txBody>
          </p:sp>
          <p:sp>
            <p:nvSpPr>
              <p:cNvPr id="699665" name="Line 81"/>
              <p:cNvSpPr>
                <a:spLocks noChangeShapeType="1"/>
              </p:cNvSpPr>
              <p:nvPr/>
            </p:nvSpPr>
            <p:spPr bwMode="auto">
              <a:xfrm>
                <a:off x="2894" y="850"/>
                <a:ext cx="52" cy="96"/>
              </a:xfrm>
              <a:prstGeom prst="line">
                <a:avLst/>
              </a:prstGeom>
              <a:noFill/>
              <a:ln w="28575">
                <a:solidFill>
                  <a:srgbClr val="000000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 wrap="none" anchor="ctr"/>
              <a:lstStyle/>
              <a:p>
                <a:endParaRPr lang="en-US"/>
              </a:p>
            </p:txBody>
          </p:sp>
        </p:grpSp>
        <p:sp>
          <p:nvSpPr>
            <p:cNvPr id="699666" name="Line 82"/>
            <p:cNvSpPr>
              <a:spLocks noChangeShapeType="1"/>
            </p:cNvSpPr>
            <p:nvPr/>
          </p:nvSpPr>
          <p:spPr bwMode="auto">
            <a:xfrm flipH="1">
              <a:off x="2942" y="2109"/>
              <a:ext cx="1" cy="127"/>
            </a:xfrm>
            <a:prstGeom prst="line">
              <a:avLst/>
            </a:prstGeom>
            <a:noFill/>
            <a:ln w="12700">
              <a:solidFill>
                <a:srgbClr val="00000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 wrap="none" anchor="ctr"/>
            <a:lstStyle/>
            <a:p>
              <a:endParaRPr lang="en-US"/>
            </a:p>
          </p:txBody>
        </p:sp>
        <p:sp>
          <p:nvSpPr>
            <p:cNvPr id="699667" name="Line 83"/>
            <p:cNvSpPr>
              <a:spLocks noChangeShapeType="1"/>
            </p:cNvSpPr>
            <p:nvPr/>
          </p:nvSpPr>
          <p:spPr bwMode="auto">
            <a:xfrm flipH="1">
              <a:off x="2466" y="2117"/>
              <a:ext cx="1" cy="127"/>
            </a:xfrm>
            <a:prstGeom prst="line">
              <a:avLst/>
            </a:prstGeom>
            <a:noFill/>
            <a:ln w="12700">
              <a:solidFill>
                <a:srgbClr val="00000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 wrap="none" anchor="ctr"/>
            <a:lstStyle/>
            <a:p>
              <a:endParaRPr lang="en-US"/>
            </a:p>
          </p:txBody>
        </p:sp>
      </p:grpSp>
      <p:grpSp>
        <p:nvGrpSpPr>
          <p:cNvPr id="699668" name="Group 84"/>
          <p:cNvGrpSpPr>
            <a:grpSpLocks/>
          </p:cNvGrpSpPr>
          <p:nvPr/>
        </p:nvGrpSpPr>
        <p:grpSpPr bwMode="auto">
          <a:xfrm>
            <a:off x="7307263" y="1511300"/>
            <a:ext cx="306387" cy="647700"/>
            <a:chOff x="4180" y="783"/>
            <a:chExt cx="150" cy="307"/>
          </a:xfrm>
        </p:grpSpPr>
        <p:sp>
          <p:nvSpPr>
            <p:cNvPr id="699669" name="AutoShape 85"/>
            <p:cNvSpPr>
              <a:spLocks noChangeArrowheads="1"/>
            </p:cNvSpPr>
            <p:nvPr/>
          </p:nvSpPr>
          <p:spPr bwMode="auto">
            <a:xfrm>
              <a:off x="4180" y="1019"/>
              <a:ext cx="150" cy="71"/>
            </a:xfrm>
            <a:prstGeom prst="parallelogram">
              <a:avLst>
                <a:gd name="adj" fmla="val 81387"/>
              </a:avLst>
            </a:prstGeom>
            <a:solidFill>
              <a:srgbClr val="33CCCC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anchor="ctr"/>
            <a:lstStyle/>
            <a:p>
              <a:pPr eaLnBrk="1" hangingPunct="1"/>
              <a:endParaRPr lang="en-US" i="0">
                <a:latin typeface="Arial" charset="0"/>
              </a:endParaRPr>
            </a:p>
          </p:txBody>
        </p:sp>
        <p:sp>
          <p:nvSpPr>
            <p:cNvPr id="699670" name="Rectangle 86"/>
            <p:cNvSpPr>
              <a:spLocks noChangeArrowheads="1"/>
            </p:cNvSpPr>
            <p:nvPr/>
          </p:nvSpPr>
          <p:spPr bwMode="auto">
            <a:xfrm>
              <a:off x="4256" y="785"/>
              <a:ext cx="69" cy="236"/>
            </a:xfrm>
            <a:prstGeom prst="rect">
              <a:avLst/>
            </a:prstGeom>
            <a:solidFill>
              <a:srgbClr val="33CCCC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anchor="ctr"/>
            <a:lstStyle/>
            <a:p>
              <a:pPr eaLnBrk="1" hangingPunct="1"/>
              <a:endParaRPr lang="en-US" i="0">
                <a:latin typeface="Arial" charset="0"/>
              </a:endParaRPr>
            </a:p>
          </p:txBody>
        </p:sp>
        <p:sp>
          <p:nvSpPr>
            <p:cNvPr id="699671" name="Rectangle 87"/>
            <p:cNvSpPr>
              <a:spLocks noChangeArrowheads="1"/>
            </p:cNvSpPr>
            <p:nvPr/>
          </p:nvSpPr>
          <p:spPr bwMode="auto">
            <a:xfrm>
              <a:off x="4181" y="852"/>
              <a:ext cx="95" cy="236"/>
            </a:xfrm>
            <a:prstGeom prst="rect">
              <a:avLst/>
            </a:prstGeom>
            <a:solidFill>
              <a:srgbClr val="33CCCC"/>
            </a:solidFill>
            <a:ln w="9525">
              <a:solidFill>
                <a:srgbClr val="000000"/>
              </a:solidFill>
              <a:miter lim="800000"/>
              <a:headEnd/>
              <a:tailEnd/>
            </a:ln>
          </p:spPr>
          <p:txBody>
            <a:bodyPr wrap="none" anchor="ctr"/>
            <a:lstStyle/>
            <a:p>
              <a:pPr eaLnBrk="1" hangingPunct="1"/>
              <a:endParaRPr lang="en-US" i="0">
                <a:latin typeface="Arial" charset="0"/>
              </a:endParaRPr>
            </a:p>
          </p:txBody>
        </p:sp>
        <p:sp>
          <p:nvSpPr>
            <p:cNvPr id="699672" name="AutoShape 88"/>
            <p:cNvSpPr>
              <a:spLocks noChangeArrowheads="1"/>
            </p:cNvSpPr>
            <p:nvPr/>
          </p:nvSpPr>
          <p:spPr bwMode="auto">
            <a:xfrm>
              <a:off x="4180" y="783"/>
              <a:ext cx="150" cy="71"/>
            </a:xfrm>
            <a:prstGeom prst="parallelogram">
              <a:avLst>
                <a:gd name="adj" fmla="val 81387"/>
              </a:avLst>
            </a:prstGeom>
            <a:solidFill>
              <a:srgbClr val="33CCCC"/>
            </a:solidFill>
            <a:ln w="9525">
              <a:solidFill>
                <a:srgbClr val="000000"/>
              </a:solidFill>
              <a:miter lim="800000"/>
              <a:headEnd/>
              <a:tailEnd/>
            </a:ln>
          </p:spPr>
          <p:txBody>
            <a:bodyPr wrap="none" anchor="ctr"/>
            <a:lstStyle/>
            <a:p>
              <a:pPr eaLnBrk="1" hangingPunct="1"/>
              <a:endParaRPr lang="en-US" i="0">
                <a:latin typeface="Arial" charset="0"/>
              </a:endParaRPr>
            </a:p>
          </p:txBody>
        </p:sp>
        <p:sp>
          <p:nvSpPr>
            <p:cNvPr id="699673" name="Line 89"/>
            <p:cNvSpPr>
              <a:spLocks noChangeShapeType="1"/>
            </p:cNvSpPr>
            <p:nvPr/>
          </p:nvSpPr>
          <p:spPr bwMode="auto">
            <a:xfrm>
              <a:off x="4330" y="788"/>
              <a:ext cx="0" cy="231"/>
            </a:xfrm>
            <a:prstGeom prst="line">
              <a:avLst/>
            </a:prstGeom>
            <a:noFill/>
            <a:ln w="9525">
              <a:solidFill>
                <a:srgbClr val="00000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 wrap="none" anchor="ctr"/>
            <a:lstStyle/>
            <a:p>
              <a:endParaRPr lang="en-US"/>
            </a:p>
          </p:txBody>
        </p:sp>
        <p:sp>
          <p:nvSpPr>
            <p:cNvPr id="699674" name="Line 90"/>
            <p:cNvSpPr>
              <a:spLocks noChangeShapeType="1"/>
            </p:cNvSpPr>
            <p:nvPr/>
          </p:nvSpPr>
          <p:spPr bwMode="auto">
            <a:xfrm flipH="1">
              <a:off x="4276" y="1019"/>
              <a:ext cx="54" cy="69"/>
            </a:xfrm>
            <a:prstGeom prst="line">
              <a:avLst/>
            </a:prstGeom>
            <a:noFill/>
            <a:ln w="9525">
              <a:solidFill>
                <a:srgbClr val="00000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 wrap="none" anchor="ctr"/>
            <a:lstStyle/>
            <a:p>
              <a:endParaRPr lang="en-US"/>
            </a:p>
          </p:txBody>
        </p:sp>
        <p:sp>
          <p:nvSpPr>
            <p:cNvPr id="699675" name="Rectangle 91"/>
            <p:cNvSpPr>
              <a:spLocks noChangeArrowheads="1"/>
            </p:cNvSpPr>
            <p:nvPr/>
          </p:nvSpPr>
          <p:spPr bwMode="auto">
            <a:xfrm>
              <a:off x="4193" y="883"/>
              <a:ext cx="63" cy="136"/>
            </a:xfrm>
            <a:prstGeom prst="rect">
              <a:avLst/>
            </a:prstGeom>
            <a:solidFill>
              <a:srgbClr val="333399"/>
            </a:solidFill>
            <a:ln w="9525">
              <a:solidFill>
                <a:srgbClr val="000000"/>
              </a:solidFill>
              <a:miter lim="800000"/>
              <a:headEnd/>
              <a:tailEnd/>
            </a:ln>
          </p:spPr>
          <p:txBody>
            <a:bodyPr wrap="none" anchor="ctr"/>
            <a:lstStyle/>
            <a:p>
              <a:pPr eaLnBrk="1" hangingPunct="1"/>
              <a:endParaRPr lang="en-US" i="0">
                <a:latin typeface="Arial" charset="0"/>
              </a:endParaRPr>
            </a:p>
          </p:txBody>
        </p:sp>
        <p:sp>
          <p:nvSpPr>
            <p:cNvPr id="699676" name="Rectangle 92"/>
            <p:cNvSpPr>
              <a:spLocks noChangeArrowheads="1"/>
            </p:cNvSpPr>
            <p:nvPr/>
          </p:nvSpPr>
          <p:spPr bwMode="auto">
            <a:xfrm>
              <a:off x="4202" y="924"/>
              <a:ext cx="48" cy="48"/>
            </a:xfrm>
            <a:prstGeom prst="rect">
              <a:avLst/>
            </a:pr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anchor="ctr"/>
            <a:lstStyle/>
            <a:p>
              <a:pPr eaLnBrk="1" hangingPunct="1"/>
              <a:endParaRPr lang="en-US" i="0">
                <a:latin typeface="Arial" charset="0"/>
              </a:endParaRPr>
            </a:p>
          </p:txBody>
        </p:sp>
      </p:grpSp>
      <p:sp>
        <p:nvSpPr>
          <p:cNvPr id="699677" name="Line 93"/>
          <p:cNvSpPr>
            <a:spLocks noChangeShapeType="1"/>
          </p:cNvSpPr>
          <p:nvPr/>
        </p:nvSpPr>
        <p:spPr bwMode="auto">
          <a:xfrm flipH="1">
            <a:off x="7124700" y="2166938"/>
            <a:ext cx="260350" cy="258762"/>
          </a:xfrm>
          <a:prstGeom prst="line">
            <a:avLst/>
          </a:prstGeom>
          <a:noFill/>
          <a:ln w="9525">
            <a:solidFill>
              <a:srgbClr val="000000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/>
          <a:p>
            <a:endParaRPr lang="en-US"/>
          </a:p>
        </p:txBody>
      </p:sp>
      <p:sp>
        <p:nvSpPr>
          <p:cNvPr id="699678" name="Freeform 94"/>
          <p:cNvSpPr>
            <a:spLocks/>
          </p:cNvSpPr>
          <p:nvPr/>
        </p:nvSpPr>
        <p:spPr bwMode="auto">
          <a:xfrm>
            <a:off x="1089025" y="4146550"/>
            <a:ext cx="6419850" cy="1620838"/>
          </a:xfrm>
          <a:custGeom>
            <a:avLst/>
            <a:gdLst>
              <a:gd name="T0" fmla="*/ 2192 w 2406"/>
              <a:gd name="T1" fmla="*/ 274 h 958"/>
              <a:gd name="T2" fmla="*/ 1857 w 2406"/>
              <a:gd name="T3" fmla="*/ 77 h 958"/>
              <a:gd name="T4" fmla="*/ 1393 w 2406"/>
              <a:gd name="T5" fmla="*/ 7 h 958"/>
              <a:gd name="T6" fmla="*/ 713 w 2406"/>
              <a:gd name="T7" fmla="*/ 122 h 958"/>
              <a:gd name="T8" fmla="*/ 280 w 2406"/>
              <a:gd name="T9" fmla="*/ 234 h 958"/>
              <a:gd name="T10" fmla="*/ 26 w 2406"/>
              <a:gd name="T11" fmla="*/ 522 h 958"/>
              <a:gd name="T12" fmla="*/ 122 w 2406"/>
              <a:gd name="T13" fmla="*/ 773 h 958"/>
              <a:gd name="T14" fmla="*/ 273 w 2406"/>
              <a:gd name="T15" fmla="*/ 894 h 958"/>
              <a:gd name="T16" fmla="*/ 1169 w 2406"/>
              <a:gd name="T17" fmla="*/ 876 h 958"/>
              <a:gd name="T18" fmla="*/ 1659 w 2406"/>
              <a:gd name="T19" fmla="*/ 954 h 958"/>
              <a:gd name="T20" fmla="*/ 2129 w 2406"/>
              <a:gd name="T21" fmla="*/ 897 h 958"/>
              <a:gd name="T22" fmla="*/ 2350 w 2406"/>
              <a:gd name="T23" fmla="*/ 591 h 958"/>
              <a:gd name="T24" fmla="*/ 2192 w 2406"/>
              <a:gd name="T25" fmla="*/ 274 h 958"/>
              <a:gd name="T26" fmla="*/ 0 60000 65536"/>
              <a:gd name="T27" fmla="*/ 0 60000 65536"/>
              <a:gd name="T28" fmla="*/ 0 60000 65536"/>
              <a:gd name="T29" fmla="*/ 0 60000 65536"/>
              <a:gd name="T30" fmla="*/ 0 60000 65536"/>
              <a:gd name="T31" fmla="*/ 0 60000 65536"/>
              <a:gd name="T32" fmla="*/ 0 60000 65536"/>
              <a:gd name="T33" fmla="*/ 0 60000 65536"/>
              <a:gd name="T34" fmla="*/ 0 60000 65536"/>
              <a:gd name="T35" fmla="*/ 0 60000 65536"/>
              <a:gd name="T36" fmla="*/ 0 60000 65536"/>
              <a:gd name="T37" fmla="*/ 0 60000 65536"/>
              <a:gd name="T38" fmla="*/ 0 60000 65536"/>
              <a:gd name="T39" fmla="*/ 0 w 2406"/>
              <a:gd name="T40" fmla="*/ 0 h 958"/>
              <a:gd name="T41" fmla="*/ 2406 w 2406"/>
              <a:gd name="T42" fmla="*/ 958 h 958"/>
            </a:gdLst>
            <a:ahLst/>
            <a:cxnLst>
              <a:cxn ang="T26">
                <a:pos x="T0" y="T1"/>
              </a:cxn>
              <a:cxn ang="T27">
                <a:pos x="T2" y="T3"/>
              </a:cxn>
              <a:cxn ang="T28">
                <a:pos x="T4" y="T5"/>
              </a:cxn>
              <a:cxn ang="T29">
                <a:pos x="T6" y="T7"/>
              </a:cxn>
              <a:cxn ang="T30">
                <a:pos x="T8" y="T9"/>
              </a:cxn>
              <a:cxn ang="T31">
                <a:pos x="T10" y="T11"/>
              </a:cxn>
              <a:cxn ang="T32">
                <a:pos x="T12" y="T13"/>
              </a:cxn>
              <a:cxn ang="T33">
                <a:pos x="T14" y="T15"/>
              </a:cxn>
              <a:cxn ang="T34">
                <a:pos x="T16" y="T17"/>
              </a:cxn>
              <a:cxn ang="T35">
                <a:pos x="T18" y="T19"/>
              </a:cxn>
              <a:cxn ang="T36">
                <a:pos x="T20" y="T21"/>
              </a:cxn>
              <a:cxn ang="T37">
                <a:pos x="T22" y="T23"/>
              </a:cxn>
              <a:cxn ang="T38">
                <a:pos x="T24" y="T25"/>
              </a:cxn>
            </a:cxnLst>
            <a:rect l="T39" t="T40" r="T41" b="T42"/>
            <a:pathLst>
              <a:path w="2406" h="958">
                <a:moveTo>
                  <a:pt x="2192" y="274"/>
                </a:moveTo>
                <a:cubicBezTo>
                  <a:pt x="1978" y="94"/>
                  <a:pt x="1990" y="122"/>
                  <a:pt x="1857" y="77"/>
                </a:cubicBezTo>
                <a:cubicBezTo>
                  <a:pt x="1724" y="32"/>
                  <a:pt x="1584" y="0"/>
                  <a:pt x="1393" y="7"/>
                </a:cubicBezTo>
                <a:cubicBezTo>
                  <a:pt x="1202" y="14"/>
                  <a:pt x="898" y="84"/>
                  <a:pt x="713" y="122"/>
                </a:cubicBezTo>
                <a:cubicBezTo>
                  <a:pt x="528" y="160"/>
                  <a:pt x="395" y="168"/>
                  <a:pt x="280" y="234"/>
                </a:cubicBezTo>
                <a:cubicBezTo>
                  <a:pt x="166" y="301"/>
                  <a:pt x="52" y="432"/>
                  <a:pt x="26" y="522"/>
                </a:cubicBezTo>
                <a:cubicBezTo>
                  <a:pt x="0" y="612"/>
                  <a:pt x="81" y="711"/>
                  <a:pt x="122" y="773"/>
                </a:cubicBezTo>
                <a:cubicBezTo>
                  <a:pt x="163" y="835"/>
                  <a:pt x="99" y="877"/>
                  <a:pt x="273" y="894"/>
                </a:cubicBezTo>
                <a:cubicBezTo>
                  <a:pt x="447" y="911"/>
                  <a:pt x="938" y="866"/>
                  <a:pt x="1169" y="876"/>
                </a:cubicBezTo>
                <a:cubicBezTo>
                  <a:pt x="1400" y="886"/>
                  <a:pt x="1499" y="950"/>
                  <a:pt x="1659" y="954"/>
                </a:cubicBezTo>
                <a:cubicBezTo>
                  <a:pt x="1819" y="958"/>
                  <a:pt x="2014" y="958"/>
                  <a:pt x="2129" y="897"/>
                </a:cubicBezTo>
                <a:cubicBezTo>
                  <a:pt x="2244" y="836"/>
                  <a:pt x="2327" y="856"/>
                  <a:pt x="2350" y="591"/>
                </a:cubicBezTo>
                <a:cubicBezTo>
                  <a:pt x="2373" y="326"/>
                  <a:pt x="2406" y="454"/>
                  <a:pt x="2192" y="274"/>
                </a:cubicBezTo>
                <a:close/>
              </a:path>
            </a:pathLst>
          </a:custGeom>
          <a:solidFill>
            <a:srgbClr val="00CCFF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wrap="none" anchor="ctr"/>
          <a:lstStyle/>
          <a:p>
            <a:pPr eaLnBrk="1" hangingPunct="1"/>
            <a:endParaRPr lang="en-US" i="0">
              <a:latin typeface="Arial" charset="0"/>
            </a:endParaRPr>
          </a:p>
        </p:txBody>
      </p:sp>
      <p:grpSp>
        <p:nvGrpSpPr>
          <p:cNvPr id="699679" name="Group 110"/>
          <p:cNvGrpSpPr>
            <a:grpSpLocks/>
          </p:cNvGrpSpPr>
          <p:nvPr/>
        </p:nvGrpSpPr>
        <p:grpSpPr bwMode="auto">
          <a:xfrm>
            <a:off x="4025900" y="4724400"/>
            <a:ext cx="757238" cy="379413"/>
            <a:chOff x="2466" y="2026"/>
            <a:chExt cx="477" cy="282"/>
          </a:xfrm>
        </p:grpSpPr>
        <p:sp>
          <p:nvSpPr>
            <p:cNvPr id="699680" name="Oval 111"/>
            <p:cNvSpPr>
              <a:spLocks noChangeArrowheads="1"/>
            </p:cNvSpPr>
            <p:nvPr/>
          </p:nvSpPr>
          <p:spPr bwMode="auto">
            <a:xfrm>
              <a:off x="2466" y="2168"/>
              <a:ext cx="476" cy="140"/>
            </a:xfrm>
            <a:prstGeom prst="ellipse">
              <a:avLst/>
            </a:prstGeom>
            <a:solidFill>
              <a:srgbClr val="DDDDDD"/>
            </a:solidFill>
            <a:ln w="12700">
              <a:solidFill>
                <a:srgbClr val="000000"/>
              </a:solidFill>
              <a:round/>
              <a:headEnd/>
              <a:tailEnd/>
            </a:ln>
          </p:spPr>
          <p:txBody>
            <a:bodyPr wrap="none" anchor="ctr"/>
            <a:lstStyle/>
            <a:p>
              <a:pPr eaLnBrk="1" hangingPunct="1"/>
              <a:endParaRPr lang="en-US" i="0">
                <a:latin typeface="Arial" charset="0"/>
              </a:endParaRPr>
            </a:p>
          </p:txBody>
        </p:sp>
        <p:sp>
          <p:nvSpPr>
            <p:cNvPr id="699681" name="Line 112"/>
            <p:cNvSpPr>
              <a:spLocks noChangeShapeType="1"/>
            </p:cNvSpPr>
            <p:nvPr/>
          </p:nvSpPr>
          <p:spPr bwMode="auto">
            <a:xfrm>
              <a:off x="2470" y="2125"/>
              <a:ext cx="1" cy="85"/>
            </a:xfrm>
            <a:prstGeom prst="line">
              <a:avLst/>
            </a:prstGeom>
            <a:noFill/>
            <a:ln w="12700">
              <a:solidFill>
                <a:srgbClr val="00000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 wrap="none" anchor="ctr"/>
            <a:lstStyle/>
            <a:p>
              <a:endParaRPr lang="en-US"/>
            </a:p>
          </p:txBody>
        </p:sp>
        <p:sp>
          <p:nvSpPr>
            <p:cNvPr id="699682" name="Rectangle 113"/>
            <p:cNvSpPr>
              <a:spLocks noChangeArrowheads="1"/>
            </p:cNvSpPr>
            <p:nvPr/>
          </p:nvSpPr>
          <p:spPr bwMode="auto">
            <a:xfrm>
              <a:off x="2470" y="2125"/>
              <a:ext cx="472" cy="111"/>
            </a:xfrm>
            <a:prstGeom prst="rect">
              <a:avLst/>
            </a:prstGeom>
            <a:solidFill>
              <a:srgbClr val="DDDDDD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12700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anchor="ctr"/>
            <a:lstStyle/>
            <a:p>
              <a:pPr algn="ctr"/>
              <a:endParaRPr lang="en-US" sz="2400" i="0">
                <a:latin typeface="Times New Roman" pitchFamily="18" charset="0"/>
              </a:endParaRPr>
            </a:p>
          </p:txBody>
        </p:sp>
        <p:sp>
          <p:nvSpPr>
            <p:cNvPr id="699683" name="Oval 114"/>
            <p:cNvSpPr>
              <a:spLocks noChangeArrowheads="1"/>
            </p:cNvSpPr>
            <p:nvPr/>
          </p:nvSpPr>
          <p:spPr bwMode="auto">
            <a:xfrm>
              <a:off x="2466" y="2026"/>
              <a:ext cx="476" cy="160"/>
            </a:xfrm>
            <a:prstGeom prst="ellipse">
              <a:avLst/>
            </a:prstGeom>
            <a:solidFill>
              <a:srgbClr val="DDDDDD"/>
            </a:solidFill>
            <a:ln w="12700">
              <a:solidFill>
                <a:srgbClr val="000000"/>
              </a:solidFill>
              <a:round/>
              <a:headEnd/>
              <a:tailEnd/>
            </a:ln>
          </p:spPr>
          <p:txBody>
            <a:bodyPr wrap="none" anchor="ctr"/>
            <a:lstStyle/>
            <a:p>
              <a:pPr eaLnBrk="1" hangingPunct="1"/>
              <a:endParaRPr lang="en-US" i="0">
                <a:latin typeface="Arial" charset="0"/>
              </a:endParaRPr>
            </a:p>
          </p:txBody>
        </p:sp>
        <p:grpSp>
          <p:nvGrpSpPr>
            <p:cNvPr id="699684" name="Group 115"/>
            <p:cNvGrpSpPr>
              <a:grpSpLocks/>
            </p:cNvGrpSpPr>
            <p:nvPr/>
          </p:nvGrpSpPr>
          <p:grpSpPr bwMode="auto">
            <a:xfrm>
              <a:off x="2581" y="2061"/>
              <a:ext cx="236" cy="94"/>
              <a:chOff x="2848" y="848"/>
              <a:chExt cx="140" cy="98"/>
            </a:xfrm>
          </p:grpSpPr>
          <p:sp>
            <p:nvSpPr>
              <p:cNvPr id="699685" name="Line 116"/>
              <p:cNvSpPr>
                <a:spLocks noChangeShapeType="1"/>
              </p:cNvSpPr>
              <p:nvPr/>
            </p:nvSpPr>
            <p:spPr bwMode="auto">
              <a:xfrm flipV="1">
                <a:off x="2848" y="848"/>
                <a:ext cx="50" cy="2"/>
              </a:xfrm>
              <a:prstGeom prst="line">
                <a:avLst/>
              </a:prstGeom>
              <a:noFill/>
              <a:ln w="28575">
                <a:solidFill>
                  <a:srgbClr val="000000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 wrap="none" anchor="ctr"/>
              <a:lstStyle/>
              <a:p>
                <a:endParaRPr lang="en-US"/>
              </a:p>
            </p:txBody>
          </p:sp>
          <p:sp>
            <p:nvSpPr>
              <p:cNvPr id="699686" name="Line 117"/>
              <p:cNvSpPr>
                <a:spLocks noChangeShapeType="1"/>
              </p:cNvSpPr>
              <p:nvPr/>
            </p:nvSpPr>
            <p:spPr bwMode="auto">
              <a:xfrm>
                <a:off x="2944" y="946"/>
                <a:ext cx="44" cy="0"/>
              </a:xfrm>
              <a:prstGeom prst="line">
                <a:avLst/>
              </a:prstGeom>
              <a:noFill/>
              <a:ln w="28575">
                <a:solidFill>
                  <a:srgbClr val="000000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 wrap="none" anchor="ctr"/>
              <a:lstStyle/>
              <a:p>
                <a:endParaRPr lang="en-US"/>
              </a:p>
            </p:txBody>
          </p:sp>
          <p:sp>
            <p:nvSpPr>
              <p:cNvPr id="699687" name="Line 118"/>
              <p:cNvSpPr>
                <a:spLocks noChangeShapeType="1"/>
              </p:cNvSpPr>
              <p:nvPr/>
            </p:nvSpPr>
            <p:spPr bwMode="auto">
              <a:xfrm>
                <a:off x="2894" y="850"/>
                <a:ext cx="52" cy="96"/>
              </a:xfrm>
              <a:prstGeom prst="line">
                <a:avLst/>
              </a:prstGeom>
              <a:noFill/>
              <a:ln w="28575">
                <a:solidFill>
                  <a:srgbClr val="000000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 wrap="none" anchor="ctr"/>
              <a:lstStyle/>
              <a:p>
                <a:endParaRPr lang="en-US"/>
              </a:p>
            </p:txBody>
          </p:sp>
        </p:grpSp>
        <p:grpSp>
          <p:nvGrpSpPr>
            <p:cNvPr id="699688" name="Group 119"/>
            <p:cNvGrpSpPr>
              <a:grpSpLocks/>
            </p:cNvGrpSpPr>
            <p:nvPr/>
          </p:nvGrpSpPr>
          <p:grpSpPr bwMode="auto">
            <a:xfrm flipV="1">
              <a:off x="2581" y="2060"/>
              <a:ext cx="236" cy="94"/>
              <a:chOff x="2848" y="848"/>
              <a:chExt cx="140" cy="98"/>
            </a:xfrm>
          </p:grpSpPr>
          <p:sp>
            <p:nvSpPr>
              <p:cNvPr id="699689" name="Line 120"/>
              <p:cNvSpPr>
                <a:spLocks noChangeShapeType="1"/>
              </p:cNvSpPr>
              <p:nvPr/>
            </p:nvSpPr>
            <p:spPr bwMode="auto">
              <a:xfrm flipV="1">
                <a:off x="2848" y="848"/>
                <a:ext cx="50" cy="2"/>
              </a:xfrm>
              <a:prstGeom prst="line">
                <a:avLst/>
              </a:prstGeom>
              <a:noFill/>
              <a:ln w="28575">
                <a:solidFill>
                  <a:srgbClr val="000000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 wrap="none" anchor="ctr"/>
              <a:lstStyle/>
              <a:p>
                <a:endParaRPr lang="en-US"/>
              </a:p>
            </p:txBody>
          </p:sp>
          <p:sp>
            <p:nvSpPr>
              <p:cNvPr id="699690" name="Line 121"/>
              <p:cNvSpPr>
                <a:spLocks noChangeShapeType="1"/>
              </p:cNvSpPr>
              <p:nvPr/>
            </p:nvSpPr>
            <p:spPr bwMode="auto">
              <a:xfrm>
                <a:off x="2944" y="946"/>
                <a:ext cx="44" cy="0"/>
              </a:xfrm>
              <a:prstGeom prst="line">
                <a:avLst/>
              </a:prstGeom>
              <a:noFill/>
              <a:ln w="28575">
                <a:solidFill>
                  <a:srgbClr val="000000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 wrap="none" anchor="ctr"/>
              <a:lstStyle/>
              <a:p>
                <a:endParaRPr lang="en-US"/>
              </a:p>
            </p:txBody>
          </p:sp>
          <p:sp>
            <p:nvSpPr>
              <p:cNvPr id="699691" name="Line 122"/>
              <p:cNvSpPr>
                <a:spLocks noChangeShapeType="1"/>
              </p:cNvSpPr>
              <p:nvPr/>
            </p:nvSpPr>
            <p:spPr bwMode="auto">
              <a:xfrm>
                <a:off x="2894" y="850"/>
                <a:ext cx="52" cy="96"/>
              </a:xfrm>
              <a:prstGeom prst="line">
                <a:avLst/>
              </a:prstGeom>
              <a:noFill/>
              <a:ln w="28575">
                <a:solidFill>
                  <a:srgbClr val="000000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 wrap="none" anchor="ctr"/>
              <a:lstStyle/>
              <a:p>
                <a:endParaRPr lang="en-US"/>
              </a:p>
            </p:txBody>
          </p:sp>
        </p:grpSp>
        <p:sp>
          <p:nvSpPr>
            <p:cNvPr id="699692" name="Line 123"/>
            <p:cNvSpPr>
              <a:spLocks noChangeShapeType="1"/>
            </p:cNvSpPr>
            <p:nvPr/>
          </p:nvSpPr>
          <p:spPr bwMode="auto">
            <a:xfrm flipH="1">
              <a:off x="2942" y="2109"/>
              <a:ext cx="1" cy="127"/>
            </a:xfrm>
            <a:prstGeom prst="line">
              <a:avLst/>
            </a:prstGeom>
            <a:noFill/>
            <a:ln w="12700">
              <a:solidFill>
                <a:srgbClr val="00000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 wrap="none" anchor="ctr"/>
            <a:lstStyle/>
            <a:p>
              <a:endParaRPr lang="en-US"/>
            </a:p>
          </p:txBody>
        </p:sp>
        <p:sp>
          <p:nvSpPr>
            <p:cNvPr id="699693" name="Line 124"/>
            <p:cNvSpPr>
              <a:spLocks noChangeShapeType="1"/>
            </p:cNvSpPr>
            <p:nvPr/>
          </p:nvSpPr>
          <p:spPr bwMode="auto">
            <a:xfrm flipH="1">
              <a:off x="2466" y="2117"/>
              <a:ext cx="1" cy="127"/>
            </a:xfrm>
            <a:prstGeom prst="line">
              <a:avLst/>
            </a:prstGeom>
            <a:noFill/>
            <a:ln w="12700">
              <a:solidFill>
                <a:srgbClr val="00000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 wrap="none" anchor="ctr"/>
            <a:lstStyle/>
            <a:p>
              <a:endParaRPr lang="en-US"/>
            </a:p>
          </p:txBody>
        </p:sp>
      </p:grpSp>
      <p:grpSp>
        <p:nvGrpSpPr>
          <p:cNvPr id="699694" name="Group 125"/>
          <p:cNvGrpSpPr>
            <a:grpSpLocks/>
          </p:cNvGrpSpPr>
          <p:nvPr/>
        </p:nvGrpSpPr>
        <p:grpSpPr bwMode="auto">
          <a:xfrm>
            <a:off x="2736850" y="4446588"/>
            <a:ext cx="306388" cy="647700"/>
            <a:chOff x="4180" y="783"/>
            <a:chExt cx="150" cy="307"/>
          </a:xfrm>
        </p:grpSpPr>
        <p:sp>
          <p:nvSpPr>
            <p:cNvPr id="699695" name="AutoShape 126"/>
            <p:cNvSpPr>
              <a:spLocks noChangeArrowheads="1"/>
            </p:cNvSpPr>
            <p:nvPr/>
          </p:nvSpPr>
          <p:spPr bwMode="auto">
            <a:xfrm>
              <a:off x="4180" y="1019"/>
              <a:ext cx="150" cy="71"/>
            </a:xfrm>
            <a:prstGeom prst="parallelogram">
              <a:avLst>
                <a:gd name="adj" fmla="val 81387"/>
              </a:avLst>
            </a:prstGeom>
            <a:solidFill>
              <a:srgbClr val="33CCCC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anchor="ctr"/>
            <a:lstStyle/>
            <a:p>
              <a:pPr eaLnBrk="1" hangingPunct="1"/>
              <a:endParaRPr lang="en-US" i="0">
                <a:latin typeface="Arial" charset="0"/>
              </a:endParaRPr>
            </a:p>
          </p:txBody>
        </p:sp>
        <p:sp>
          <p:nvSpPr>
            <p:cNvPr id="699696" name="Rectangle 127"/>
            <p:cNvSpPr>
              <a:spLocks noChangeArrowheads="1"/>
            </p:cNvSpPr>
            <p:nvPr/>
          </p:nvSpPr>
          <p:spPr bwMode="auto">
            <a:xfrm>
              <a:off x="4256" y="785"/>
              <a:ext cx="69" cy="236"/>
            </a:xfrm>
            <a:prstGeom prst="rect">
              <a:avLst/>
            </a:prstGeom>
            <a:solidFill>
              <a:srgbClr val="33CCCC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anchor="ctr"/>
            <a:lstStyle/>
            <a:p>
              <a:pPr eaLnBrk="1" hangingPunct="1"/>
              <a:endParaRPr lang="en-US" i="0">
                <a:latin typeface="Arial" charset="0"/>
              </a:endParaRPr>
            </a:p>
          </p:txBody>
        </p:sp>
        <p:sp>
          <p:nvSpPr>
            <p:cNvPr id="699697" name="Rectangle 128"/>
            <p:cNvSpPr>
              <a:spLocks noChangeArrowheads="1"/>
            </p:cNvSpPr>
            <p:nvPr/>
          </p:nvSpPr>
          <p:spPr bwMode="auto">
            <a:xfrm>
              <a:off x="4181" y="852"/>
              <a:ext cx="95" cy="236"/>
            </a:xfrm>
            <a:prstGeom prst="rect">
              <a:avLst/>
            </a:prstGeom>
            <a:solidFill>
              <a:srgbClr val="33CCCC"/>
            </a:solidFill>
            <a:ln w="9525">
              <a:solidFill>
                <a:srgbClr val="000000"/>
              </a:solidFill>
              <a:miter lim="800000"/>
              <a:headEnd/>
              <a:tailEnd/>
            </a:ln>
          </p:spPr>
          <p:txBody>
            <a:bodyPr wrap="none" anchor="ctr"/>
            <a:lstStyle/>
            <a:p>
              <a:pPr eaLnBrk="1" hangingPunct="1"/>
              <a:endParaRPr lang="en-US" i="0">
                <a:latin typeface="Arial" charset="0"/>
              </a:endParaRPr>
            </a:p>
          </p:txBody>
        </p:sp>
        <p:sp>
          <p:nvSpPr>
            <p:cNvPr id="699698" name="AutoShape 129"/>
            <p:cNvSpPr>
              <a:spLocks noChangeArrowheads="1"/>
            </p:cNvSpPr>
            <p:nvPr/>
          </p:nvSpPr>
          <p:spPr bwMode="auto">
            <a:xfrm>
              <a:off x="4180" y="783"/>
              <a:ext cx="150" cy="71"/>
            </a:xfrm>
            <a:prstGeom prst="parallelogram">
              <a:avLst>
                <a:gd name="adj" fmla="val 81387"/>
              </a:avLst>
            </a:prstGeom>
            <a:solidFill>
              <a:srgbClr val="33CCCC"/>
            </a:solidFill>
            <a:ln w="9525">
              <a:solidFill>
                <a:srgbClr val="000000"/>
              </a:solidFill>
              <a:miter lim="800000"/>
              <a:headEnd/>
              <a:tailEnd/>
            </a:ln>
          </p:spPr>
          <p:txBody>
            <a:bodyPr wrap="none" anchor="ctr"/>
            <a:lstStyle/>
            <a:p>
              <a:pPr eaLnBrk="1" hangingPunct="1"/>
              <a:endParaRPr lang="en-US" i="0">
                <a:latin typeface="Arial" charset="0"/>
              </a:endParaRPr>
            </a:p>
          </p:txBody>
        </p:sp>
        <p:sp>
          <p:nvSpPr>
            <p:cNvPr id="699699" name="Line 130"/>
            <p:cNvSpPr>
              <a:spLocks noChangeShapeType="1"/>
            </p:cNvSpPr>
            <p:nvPr/>
          </p:nvSpPr>
          <p:spPr bwMode="auto">
            <a:xfrm>
              <a:off x="4330" y="788"/>
              <a:ext cx="0" cy="231"/>
            </a:xfrm>
            <a:prstGeom prst="line">
              <a:avLst/>
            </a:prstGeom>
            <a:noFill/>
            <a:ln w="9525">
              <a:solidFill>
                <a:srgbClr val="00000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 wrap="none" anchor="ctr"/>
            <a:lstStyle/>
            <a:p>
              <a:endParaRPr lang="en-US"/>
            </a:p>
          </p:txBody>
        </p:sp>
        <p:sp>
          <p:nvSpPr>
            <p:cNvPr id="699700" name="Line 131"/>
            <p:cNvSpPr>
              <a:spLocks noChangeShapeType="1"/>
            </p:cNvSpPr>
            <p:nvPr/>
          </p:nvSpPr>
          <p:spPr bwMode="auto">
            <a:xfrm flipH="1">
              <a:off x="4276" y="1019"/>
              <a:ext cx="54" cy="69"/>
            </a:xfrm>
            <a:prstGeom prst="line">
              <a:avLst/>
            </a:prstGeom>
            <a:noFill/>
            <a:ln w="9525">
              <a:solidFill>
                <a:srgbClr val="00000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 wrap="none" anchor="ctr"/>
            <a:lstStyle/>
            <a:p>
              <a:endParaRPr lang="en-US"/>
            </a:p>
          </p:txBody>
        </p:sp>
        <p:sp>
          <p:nvSpPr>
            <p:cNvPr id="699701" name="Rectangle 132"/>
            <p:cNvSpPr>
              <a:spLocks noChangeArrowheads="1"/>
            </p:cNvSpPr>
            <p:nvPr/>
          </p:nvSpPr>
          <p:spPr bwMode="auto">
            <a:xfrm>
              <a:off x="4193" y="883"/>
              <a:ext cx="63" cy="136"/>
            </a:xfrm>
            <a:prstGeom prst="rect">
              <a:avLst/>
            </a:prstGeom>
            <a:solidFill>
              <a:srgbClr val="333399"/>
            </a:solidFill>
            <a:ln w="9525">
              <a:solidFill>
                <a:srgbClr val="000000"/>
              </a:solidFill>
              <a:miter lim="800000"/>
              <a:headEnd/>
              <a:tailEnd/>
            </a:ln>
          </p:spPr>
          <p:txBody>
            <a:bodyPr wrap="none" anchor="ctr"/>
            <a:lstStyle/>
            <a:p>
              <a:pPr eaLnBrk="1" hangingPunct="1"/>
              <a:endParaRPr lang="en-US" i="0">
                <a:latin typeface="Arial" charset="0"/>
              </a:endParaRPr>
            </a:p>
          </p:txBody>
        </p:sp>
        <p:sp>
          <p:nvSpPr>
            <p:cNvPr id="699702" name="Rectangle 133"/>
            <p:cNvSpPr>
              <a:spLocks noChangeArrowheads="1"/>
            </p:cNvSpPr>
            <p:nvPr/>
          </p:nvSpPr>
          <p:spPr bwMode="auto">
            <a:xfrm>
              <a:off x="4202" y="924"/>
              <a:ext cx="48" cy="48"/>
            </a:xfrm>
            <a:prstGeom prst="rect">
              <a:avLst/>
            </a:pr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anchor="ctr"/>
            <a:lstStyle/>
            <a:p>
              <a:pPr eaLnBrk="1" hangingPunct="1"/>
              <a:endParaRPr lang="en-US" i="0">
                <a:latin typeface="Arial" charset="0"/>
              </a:endParaRPr>
            </a:p>
          </p:txBody>
        </p:sp>
      </p:grpSp>
      <p:sp>
        <p:nvSpPr>
          <p:cNvPr id="699703" name="Line 134"/>
          <p:cNvSpPr>
            <a:spLocks noChangeShapeType="1"/>
          </p:cNvSpPr>
          <p:nvPr/>
        </p:nvSpPr>
        <p:spPr bwMode="auto">
          <a:xfrm flipV="1">
            <a:off x="4479925" y="3074988"/>
            <a:ext cx="1174750" cy="1651000"/>
          </a:xfrm>
          <a:prstGeom prst="line">
            <a:avLst/>
          </a:prstGeom>
          <a:noFill/>
          <a:ln w="9525">
            <a:solidFill>
              <a:srgbClr val="000000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/>
          <a:p>
            <a:endParaRPr lang="en-US"/>
          </a:p>
        </p:txBody>
      </p:sp>
      <p:sp>
        <p:nvSpPr>
          <p:cNvPr id="699704" name="Text Box 135"/>
          <p:cNvSpPr txBox="1">
            <a:spLocks noChangeArrowheads="1"/>
          </p:cNvSpPr>
          <p:nvPr/>
        </p:nvSpPr>
        <p:spPr bwMode="auto">
          <a:xfrm>
            <a:off x="5357813" y="5018088"/>
            <a:ext cx="1809750" cy="5810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>
              <a:defRPr sz="2400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pPr eaLnBrk="1" hangingPunct="1"/>
            <a:r>
              <a:rPr lang="en-US" sz="1600" i="0">
                <a:solidFill>
                  <a:srgbClr val="000000"/>
                </a:solidFill>
                <a:latin typeface="Arial" charset="0"/>
              </a:rPr>
              <a:t>Google’s network </a:t>
            </a:r>
          </a:p>
          <a:p>
            <a:pPr eaLnBrk="1" hangingPunct="1"/>
            <a:r>
              <a:rPr lang="en-US" sz="1600" i="0">
                <a:solidFill>
                  <a:srgbClr val="000000"/>
                </a:solidFill>
                <a:latin typeface="Arial" charset="0"/>
              </a:rPr>
              <a:t>64.233.160.0/19 </a:t>
            </a:r>
          </a:p>
        </p:txBody>
      </p:sp>
      <p:sp>
        <p:nvSpPr>
          <p:cNvPr id="699705" name="Line 136"/>
          <p:cNvSpPr>
            <a:spLocks noChangeShapeType="1"/>
          </p:cNvSpPr>
          <p:nvPr/>
        </p:nvSpPr>
        <p:spPr bwMode="auto">
          <a:xfrm flipV="1">
            <a:off x="3059113" y="4894263"/>
            <a:ext cx="942975" cy="1587"/>
          </a:xfrm>
          <a:prstGeom prst="line">
            <a:avLst/>
          </a:prstGeom>
          <a:noFill/>
          <a:ln w="9525">
            <a:solidFill>
              <a:srgbClr val="000000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/>
          <a:p>
            <a:endParaRPr lang="en-US"/>
          </a:p>
        </p:txBody>
      </p:sp>
      <p:sp>
        <p:nvSpPr>
          <p:cNvPr id="699706" name="Text Box 137"/>
          <p:cNvSpPr txBox="1">
            <a:spLocks noChangeArrowheads="1"/>
          </p:cNvSpPr>
          <p:nvPr/>
        </p:nvSpPr>
        <p:spPr bwMode="auto">
          <a:xfrm>
            <a:off x="1971675" y="5286375"/>
            <a:ext cx="1595438" cy="3365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>
              <a:defRPr sz="2400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pPr eaLnBrk="1" hangingPunct="1"/>
            <a:r>
              <a:rPr lang="en-US" sz="1600" i="0">
                <a:solidFill>
                  <a:srgbClr val="000000"/>
                </a:solidFill>
                <a:latin typeface="Arial" charset="0"/>
              </a:rPr>
              <a:t>64.233.169.105</a:t>
            </a:r>
          </a:p>
        </p:txBody>
      </p:sp>
      <p:sp>
        <p:nvSpPr>
          <p:cNvPr id="699707" name="Text Box 138"/>
          <p:cNvSpPr txBox="1">
            <a:spLocks noChangeArrowheads="1"/>
          </p:cNvSpPr>
          <p:nvPr/>
        </p:nvSpPr>
        <p:spPr bwMode="auto">
          <a:xfrm>
            <a:off x="1939925" y="4992688"/>
            <a:ext cx="1177925" cy="3365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>
              <a:defRPr sz="2400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pPr eaLnBrk="1" hangingPunct="1"/>
            <a:r>
              <a:rPr lang="en-US" sz="1600" i="0">
                <a:solidFill>
                  <a:srgbClr val="000000"/>
                </a:solidFill>
                <a:latin typeface="Arial" charset="0"/>
              </a:rPr>
              <a:t>web server</a:t>
            </a:r>
          </a:p>
        </p:txBody>
      </p:sp>
      <p:sp>
        <p:nvSpPr>
          <p:cNvPr id="699708" name="Text Box 139"/>
          <p:cNvSpPr txBox="1">
            <a:spLocks noChangeArrowheads="1"/>
          </p:cNvSpPr>
          <p:nvPr/>
        </p:nvSpPr>
        <p:spPr bwMode="auto">
          <a:xfrm>
            <a:off x="7577138" y="1384300"/>
            <a:ext cx="1233487" cy="5810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>
              <a:defRPr sz="2400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pPr eaLnBrk="1" hangingPunct="1"/>
            <a:r>
              <a:rPr lang="en-US" sz="1600" i="0">
                <a:solidFill>
                  <a:srgbClr val="000000"/>
                </a:solidFill>
                <a:latin typeface="Arial" charset="0"/>
              </a:rPr>
              <a:t>DNS server</a:t>
            </a:r>
          </a:p>
          <a:p>
            <a:pPr eaLnBrk="1" hangingPunct="1"/>
            <a:endParaRPr lang="en-US" sz="1600" i="0">
              <a:solidFill>
                <a:srgbClr val="000000"/>
              </a:solidFill>
              <a:latin typeface="Arial" charset="0"/>
            </a:endParaRPr>
          </a:p>
        </p:txBody>
      </p:sp>
      <p:grpSp>
        <p:nvGrpSpPr>
          <p:cNvPr id="699709" name="Group 95"/>
          <p:cNvGrpSpPr>
            <a:grpSpLocks/>
          </p:cNvGrpSpPr>
          <p:nvPr/>
        </p:nvGrpSpPr>
        <p:grpSpPr bwMode="auto">
          <a:xfrm>
            <a:off x="5797550" y="4365625"/>
            <a:ext cx="757238" cy="379413"/>
            <a:chOff x="2466" y="2026"/>
            <a:chExt cx="477" cy="282"/>
          </a:xfrm>
        </p:grpSpPr>
        <p:sp>
          <p:nvSpPr>
            <p:cNvPr id="699710" name="Oval 96"/>
            <p:cNvSpPr>
              <a:spLocks noChangeArrowheads="1"/>
            </p:cNvSpPr>
            <p:nvPr/>
          </p:nvSpPr>
          <p:spPr bwMode="auto">
            <a:xfrm>
              <a:off x="2466" y="2168"/>
              <a:ext cx="476" cy="140"/>
            </a:xfrm>
            <a:prstGeom prst="ellipse">
              <a:avLst/>
            </a:prstGeom>
            <a:solidFill>
              <a:srgbClr val="DDDDDD"/>
            </a:solidFill>
            <a:ln w="12700">
              <a:solidFill>
                <a:srgbClr val="000000"/>
              </a:solidFill>
              <a:round/>
              <a:headEnd/>
              <a:tailEnd/>
            </a:ln>
          </p:spPr>
          <p:txBody>
            <a:bodyPr wrap="none" anchor="ctr"/>
            <a:lstStyle/>
            <a:p>
              <a:pPr eaLnBrk="1" hangingPunct="1"/>
              <a:endParaRPr lang="en-US" i="0">
                <a:latin typeface="Arial" charset="0"/>
              </a:endParaRPr>
            </a:p>
          </p:txBody>
        </p:sp>
        <p:sp>
          <p:nvSpPr>
            <p:cNvPr id="699711" name="Line 97"/>
            <p:cNvSpPr>
              <a:spLocks noChangeShapeType="1"/>
            </p:cNvSpPr>
            <p:nvPr/>
          </p:nvSpPr>
          <p:spPr bwMode="auto">
            <a:xfrm>
              <a:off x="2470" y="2125"/>
              <a:ext cx="1" cy="85"/>
            </a:xfrm>
            <a:prstGeom prst="line">
              <a:avLst/>
            </a:prstGeom>
            <a:noFill/>
            <a:ln w="12700">
              <a:solidFill>
                <a:srgbClr val="00000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 wrap="none" anchor="ctr"/>
            <a:lstStyle/>
            <a:p>
              <a:endParaRPr lang="en-US"/>
            </a:p>
          </p:txBody>
        </p:sp>
        <p:sp>
          <p:nvSpPr>
            <p:cNvPr id="699712" name="Rectangle 98"/>
            <p:cNvSpPr>
              <a:spLocks noChangeArrowheads="1"/>
            </p:cNvSpPr>
            <p:nvPr/>
          </p:nvSpPr>
          <p:spPr bwMode="auto">
            <a:xfrm>
              <a:off x="2470" y="2125"/>
              <a:ext cx="472" cy="111"/>
            </a:xfrm>
            <a:prstGeom prst="rect">
              <a:avLst/>
            </a:prstGeom>
            <a:solidFill>
              <a:srgbClr val="DDDDDD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12700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anchor="ctr"/>
            <a:lstStyle/>
            <a:p>
              <a:pPr algn="ctr"/>
              <a:endParaRPr lang="en-US" sz="2400" i="0">
                <a:latin typeface="Times New Roman" pitchFamily="18" charset="0"/>
              </a:endParaRPr>
            </a:p>
          </p:txBody>
        </p:sp>
        <p:sp>
          <p:nvSpPr>
            <p:cNvPr id="699713" name="Oval 99"/>
            <p:cNvSpPr>
              <a:spLocks noChangeArrowheads="1"/>
            </p:cNvSpPr>
            <p:nvPr/>
          </p:nvSpPr>
          <p:spPr bwMode="auto">
            <a:xfrm>
              <a:off x="2466" y="2026"/>
              <a:ext cx="476" cy="160"/>
            </a:xfrm>
            <a:prstGeom prst="ellipse">
              <a:avLst/>
            </a:prstGeom>
            <a:solidFill>
              <a:srgbClr val="DDDDDD"/>
            </a:solidFill>
            <a:ln w="12700">
              <a:solidFill>
                <a:srgbClr val="000000"/>
              </a:solidFill>
              <a:round/>
              <a:headEnd/>
              <a:tailEnd/>
            </a:ln>
          </p:spPr>
          <p:txBody>
            <a:bodyPr wrap="none" anchor="ctr"/>
            <a:lstStyle/>
            <a:p>
              <a:pPr eaLnBrk="1" hangingPunct="1"/>
              <a:endParaRPr lang="en-US" i="0">
                <a:latin typeface="Arial" charset="0"/>
              </a:endParaRPr>
            </a:p>
          </p:txBody>
        </p:sp>
        <p:grpSp>
          <p:nvGrpSpPr>
            <p:cNvPr id="699714" name="Group 100"/>
            <p:cNvGrpSpPr>
              <a:grpSpLocks/>
            </p:cNvGrpSpPr>
            <p:nvPr/>
          </p:nvGrpSpPr>
          <p:grpSpPr bwMode="auto">
            <a:xfrm>
              <a:off x="2581" y="2061"/>
              <a:ext cx="236" cy="94"/>
              <a:chOff x="2848" y="848"/>
              <a:chExt cx="140" cy="98"/>
            </a:xfrm>
          </p:grpSpPr>
          <p:sp>
            <p:nvSpPr>
              <p:cNvPr id="699715" name="Line 101"/>
              <p:cNvSpPr>
                <a:spLocks noChangeShapeType="1"/>
              </p:cNvSpPr>
              <p:nvPr/>
            </p:nvSpPr>
            <p:spPr bwMode="auto">
              <a:xfrm flipV="1">
                <a:off x="2848" y="848"/>
                <a:ext cx="50" cy="2"/>
              </a:xfrm>
              <a:prstGeom prst="line">
                <a:avLst/>
              </a:prstGeom>
              <a:noFill/>
              <a:ln w="28575">
                <a:solidFill>
                  <a:srgbClr val="000000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 wrap="none" anchor="ctr"/>
              <a:lstStyle/>
              <a:p>
                <a:endParaRPr lang="en-US"/>
              </a:p>
            </p:txBody>
          </p:sp>
          <p:sp>
            <p:nvSpPr>
              <p:cNvPr id="699716" name="Line 102"/>
              <p:cNvSpPr>
                <a:spLocks noChangeShapeType="1"/>
              </p:cNvSpPr>
              <p:nvPr/>
            </p:nvSpPr>
            <p:spPr bwMode="auto">
              <a:xfrm>
                <a:off x="2944" y="946"/>
                <a:ext cx="44" cy="0"/>
              </a:xfrm>
              <a:prstGeom prst="line">
                <a:avLst/>
              </a:prstGeom>
              <a:noFill/>
              <a:ln w="28575">
                <a:solidFill>
                  <a:srgbClr val="000000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 wrap="none" anchor="ctr"/>
              <a:lstStyle/>
              <a:p>
                <a:endParaRPr lang="en-US"/>
              </a:p>
            </p:txBody>
          </p:sp>
          <p:sp>
            <p:nvSpPr>
              <p:cNvPr id="699717" name="Line 103"/>
              <p:cNvSpPr>
                <a:spLocks noChangeShapeType="1"/>
              </p:cNvSpPr>
              <p:nvPr/>
            </p:nvSpPr>
            <p:spPr bwMode="auto">
              <a:xfrm>
                <a:off x="2894" y="850"/>
                <a:ext cx="52" cy="96"/>
              </a:xfrm>
              <a:prstGeom prst="line">
                <a:avLst/>
              </a:prstGeom>
              <a:noFill/>
              <a:ln w="28575">
                <a:solidFill>
                  <a:srgbClr val="000000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 wrap="none" anchor="ctr"/>
              <a:lstStyle/>
              <a:p>
                <a:endParaRPr lang="en-US"/>
              </a:p>
            </p:txBody>
          </p:sp>
        </p:grpSp>
        <p:grpSp>
          <p:nvGrpSpPr>
            <p:cNvPr id="699718" name="Group 104"/>
            <p:cNvGrpSpPr>
              <a:grpSpLocks/>
            </p:cNvGrpSpPr>
            <p:nvPr/>
          </p:nvGrpSpPr>
          <p:grpSpPr bwMode="auto">
            <a:xfrm flipV="1">
              <a:off x="2581" y="2060"/>
              <a:ext cx="236" cy="94"/>
              <a:chOff x="2848" y="848"/>
              <a:chExt cx="140" cy="98"/>
            </a:xfrm>
          </p:grpSpPr>
          <p:sp>
            <p:nvSpPr>
              <p:cNvPr id="699719" name="Line 105"/>
              <p:cNvSpPr>
                <a:spLocks noChangeShapeType="1"/>
              </p:cNvSpPr>
              <p:nvPr/>
            </p:nvSpPr>
            <p:spPr bwMode="auto">
              <a:xfrm flipV="1">
                <a:off x="2848" y="848"/>
                <a:ext cx="50" cy="2"/>
              </a:xfrm>
              <a:prstGeom prst="line">
                <a:avLst/>
              </a:prstGeom>
              <a:noFill/>
              <a:ln w="28575">
                <a:solidFill>
                  <a:srgbClr val="000000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 wrap="none" anchor="ctr"/>
              <a:lstStyle/>
              <a:p>
                <a:endParaRPr lang="en-US"/>
              </a:p>
            </p:txBody>
          </p:sp>
          <p:sp>
            <p:nvSpPr>
              <p:cNvPr id="699720" name="Line 106"/>
              <p:cNvSpPr>
                <a:spLocks noChangeShapeType="1"/>
              </p:cNvSpPr>
              <p:nvPr/>
            </p:nvSpPr>
            <p:spPr bwMode="auto">
              <a:xfrm>
                <a:off x="2944" y="946"/>
                <a:ext cx="44" cy="0"/>
              </a:xfrm>
              <a:prstGeom prst="line">
                <a:avLst/>
              </a:prstGeom>
              <a:noFill/>
              <a:ln w="28575">
                <a:solidFill>
                  <a:srgbClr val="000000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 wrap="none" anchor="ctr"/>
              <a:lstStyle/>
              <a:p>
                <a:endParaRPr lang="en-US"/>
              </a:p>
            </p:txBody>
          </p:sp>
          <p:sp>
            <p:nvSpPr>
              <p:cNvPr id="699721" name="Line 107"/>
              <p:cNvSpPr>
                <a:spLocks noChangeShapeType="1"/>
              </p:cNvSpPr>
              <p:nvPr/>
            </p:nvSpPr>
            <p:spPr bwMode="auto">
              <a:xfrm>
                <a:off x="2894" y="850"/>
                <a:ext cx="52" cy="96"/>
              </a:xfrm>
              <a:prstGeom prst="line">
                <a:avLst/>
              </a:prstGeom>
              <a:noFill/>
              <a:ln w="28575">
                <a:solidFill>
                  <a:srgbClr val="000000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 wrap="none" anchor="ctr"/>
              <a:lstStyle/>
              <a:p>
                <a:endParaRPr lang="en-US"/>
              </a:p>
            </p:txBody>
          </p:sp>
        </p:grpSp>
        <p:sp>
          <p:nvSpPr>
            <p:cNvPr id="699722" name="Line 108"/>
            <p:cNvSpPr>
              <a:spLocks noChangeShapeType="1"/>
            </p:cNvSpPr>
            <p:nvPr/>
          </p:nvSpPr>
          <p:spPr bwMode="auto">
            <a:xfrm flipH="1">
              <a:off x="2942" y="2109"/>
              <a:ext cx="1" cy="127"/>
            </a:xfrm>
            <a:prstGeom prst="line">
              <a:avLst/>
            </a:prstGeom>
            <a:noFill/>
            <a:ln w="12700">
              <a:solidFill>
                <a:srgbClr val="00000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 wrap="none" anchor="ctr"/>
            <a:lstStyle/>
            <a:p>
              <a:endParaRPr lang="en-US"/>
            </a:p>
          </p:txBody>
        </p:sp>
        <p:sp>
          <p:nvSpPr>
            <p:cNvPr id="699723" name="Line 109"/>
            <p:cNvSpPr>
              <a:spLocks noChangeShapeType="1"/>
            </p:cNvSpPr>
            <p:nvPr/>
          </p:nvSpPr>
          <p:spPr bwMode="auto">
            <a:xfrm flipH="1">
              <a:off x="2466" y="2117"/>
              <a:ext cx="1" cy="127"/>
            </a:xfrm>
            <a:prstGeom prst="line">
              <a:avLst/>
            </a:prstGeom>
            <a:noFill/>
            <a:ln w="12700">
              <a:solidFill>
                <a:srgbClr val="00000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 wrap="none" anchor="ctr"/>
            <a:lstStyle/>
            <a:p>
              <a:endParaRPr lang="en-US"/>
            </a:p>
          </p:txBody>
        </p:sp>
      </p:grpSp>
      <p:graphicFrame>
        <p:nvGraphicFramePr>
          <p:cNvPr id="699724" name="Object 142"/>
          <p:cNvGraphicFramePr>
            <a:graphicFrameLocks noChangeAspect="1"/>
          </p:cNvGraphicFramePr>
          <p:nvPr/>
        </p:nvGraphicFramePr>
        <p:xfrm>
          <a:off x="1628775" y="2141538"/>
          <a:ext cx="652463" cy="658812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25626" name="Clip" r:id="rId4" imgW="1266840" imgH="1200240" progId="MS_ClipArt_Gallery.2">
                  <p:embed/>
                </p:oleObj>
              </mc:Choice>
              <mc:Fallback>
                <p:oleObj name="Clip" r:id="rId4" imgW="1266840" imgH="1200240" progId="MS_ClipArt_Gallery.2">
                  <p:embed/>
                  <p:pic>
                    <p:nvPicPr>
                      <p:cNvPr id="0" name="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5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1628775" y="2141538"/>
                        <a:ext cx="652463" cy="658812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  <a:ext uri="{91240B29-F687-4f45-9708-019B960494DF}">
                          <a14:hiddenLine xmlns:a14="http://schemas.microsoft.com/office/drawing/2010/main" w="9525">
                            <a:solidFill>
                              <a:srgbClr val="000000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rgbClr val="808080"/>
                              </a:outerShdw>
                            </a:effectLst>
                          </a14:hiddenEffects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grpSp>
        <p:nvGrpSpPr>
          <p:cNvPr id="699743" name="Group 166"/>
          <p:cNvGrpSpPr>
            <a:grpSpLocks/>
          </p:cNvGrpSpPr>
          <p:nvPr/>
        </p:nvGrpSpPr>
        <p:grpSpPr bwMode="auto">
          <a:xfrm>
            <a:off x="5181600" y="3048000"/>
            <a:ext cx="400050" cy="152400"/>
            <a:chOff x="3228" y="1776"/>
            <a:chExt cx="252" cy="96"/>
          </a:xfrm>
        </p:grpSpPr>
        <p:sp>
          <p:nvSpPr>
            <p:cNvPr id="699744" name="Line 164"/>
            <p:cNvSpPr>
              <a:spLocks noChangeShapeType="1"/>
            </p:cNvSpPr>
            <p:nvPr/>
          </p:nvSpPr>
          <p:spPr bwMode="auto">
            <a:xfrm flipV="1">
              <a:off x="3339" y="1776"/>
              <a:ext cx="141" cy="51"/>
            </a:xfrm>
            <a:prstGeom prst="line">
              <a:avLst/>
            </a:prstGeom>
            <a:noFill/>
            <a:ln w="9525">
              <a:solidFill>
                <a:srgbClr val="00000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699745" name="Line 165"/>
            <p:cNvSpPr>
              <a:spLocks noChangeShapeType="1"/>
            </p:cNvSpPr>
            <p:nvPr/>
          </p:nvSpPr>
          <p:spPr bwMode="auto">
            <a:xfrm flipV="1">
              <a:off x="3228" y="1833"/>
              <a:ext cx="102" cy="39"/>
            </a:xfrm>
            <a:prstGeom prst="line">
              <a:avLst/>
            </a:prstGeom>
            <a:noFill/>
            <a:ln w="9525">
              <a:solidFill>
                <a:srgbClr val="000000"/>
              </a:solidFill>
              <a:prstDash val="dash"/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US"/>
            </a:p>
          </p:txBody>
        </p:sp>
      </p:grpSp>
      <p:grpSp>
        <p:nvGrpSpPr>
          <p:cNvPr id="699746" name="Group 167"/>
          <p:cNvGrpSpPr>
            <a:grpSpLocks/>
          </p:cNvGrpSpPr>
          <p:nvPr/>
        </p:nvGrpSpPr>
        <p:grpSpPr bwMode="auto">
          <a:xfrm flipH="1">
            <a:off x="5810250" y="3062288"/>
            <a:ext cx="400050" cy="152400"/>
            <a:chOff x="3228" y="1776"/>
            <a:chExt cx="252" cy="96"/>
          </a:xfrm>
        </p:grpSpPr>
        <p:sp>
          <p:nvSpPr>
            <p:cNvPr id="699747" name="Line 168"/>
            <p:cNvSpPr>
              <a:spLocks noChangeShapeType="1"/>
            </p:cNvSpPr>
            <p:nvPr/>
          </p:nvSpPr>
          <p:spPr bwMode="auto">
            <a:xfrm flipV="1">
              <a:off x="3339" y="1776"/>
              <a:ext cx="141" cy="51"/>
            </a:xfrm>
            <a:prstGeom prst="line">
              <a:avLst/>
            </a:prstGeom>
            <a:noFill/>
            <a:ln w="9525">
              <a:solidFill>
                <a:srgbClr val="00000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699748" name="Line 169"/>
            <p:cNvSpPr>
              <a:spLocks noChangeShapeType="1"/>
            </p:cNvSpPr>
            <p:nvPr/>
          </p:nvSpPr>
          <p:spPr bwMode="auto">
            <a:xfrm flipV="1">
              <a:off x="3228" y="1833"/>
              <a:ext cx="102" cy="39"/>
            </a:xfrm>
            <a:prstGeom prst="line">
              <a:avLst/>
            </a:prstGeom>
            <a:noFill/>
            <a:ln w="9525">
              <a:solidFill>
                <a:srgbClr val="000000"/>
              </a:solidFill>
              <a:prstDash val="dash"/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US"/>
            </a:p>
          </p:txBody>
        </p:sp>
      </p:grpSp>
      <p:grpSp>
        <p:nvGrpSpPr>
          <p:cNvPr id="699749" name="Group 170"/>
          <p:cNvGrpSpPr>
            <a:grpSpLocks/>
          </p:cNvGrpSpPr>
          <p:nvPr/>
        </p:nvGrpSpPr>
        <p:grpSpPr bwMode="auto">
          <a:xfrm flipH="1" flipV="1">
            <a:off x="5962650" y="2538413"/>
            <a:ext cx="400050" cy="152400"/>
            <a:chOff x="3228" y="1776"/>
            <a:chExt cx="252" cy="96"/>
          </a:xfrm>
        </p:grpSpPr>
        <p:sp>
          <p:nvSpPr>
            <p:cNvPr id="699750" name="Line 171"/>
            <p:cNvSpPr>
              <a:spLocks noChangeShapeType="1"/>
            </p:cNvSpPr>
            <p:nvPr/>
          </p:nvSpPr>
          <p:spPr bwMode="auto">
            <a:xfrm flipV="1">
              <a:off x="3339" y="1776"/>
              <a:ext cx="141" cy="51"/>
            </a:xfrm>
            <a:prstGeom prst="line">
              <a:avLst/>
            </a:prstGeom>
            <a:noFill/>
            <a:ln w="9525">
              <a:solidFill>
                <a:srgbClr val="00000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699751" name="Line 172"/>
            <p:cNvSpPr>
              <a:spLocks noChangeShapeType="1"/>
            </p:cNvSpPr>
            <p:nvPr/>
          </p:nvSpPr>
          <p:spPr bwMode="auto">
            <a:xfrm flipV="1">
              <a:off x="3228" y="1833"/>
              <a:ext cx="102" cy="39"/>
            </a:xfrm>
            <a:prstGeom prst="line">
              <a:avLst/>
            </a:prstGeom>
            <a:noFill/>
            <a:ln w="9525">
              <a:solidFill>
                <a:srgbClr val="000000"/>
              </a:solidFill>
              <a:prstDash val="dash"/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US"/>
            </a:p>
          </p:txBody>
        </p:sp>
      </p:grpSp>
      <p:grpSp>
        <p:nvGrpSpPr>
          <p:cNvPr id="699752" name="Group 173"/>
          <p:cNvGrpSpPr>
            <a:grpSpLocks/>
          </p:cNvGrpSpPr>
          <p:nvPr/>
        </p:nvGrpSpPr>
        <p:grpSpPr bwMode="auto">
          <a:xfrm flipH="1" flipV="1">
            <a:off x="8062913" y="3228975"/>
            <a:ext cx="400050" cy="152400"/>
            <a:chOff x="3228" y="1776"/>
            <a:chExt cx="252" cy="96"/>
          </a:xfrm>
        </p:grpSpPr>
        <p:sp>
          <p:nvSpPr>
            <p:cNvPr id="699753" name="Line 174"/>
            <p:cNvSpPr>
              <a:spLocks noChangeShapeType="1"/>
            </p:cNvSpPr>
            <p:nvPr/>
          </p:nvSpPr>
          <p:spPr bwMode="auto">
            <a:xfrm flipV="1">
              <a:off x="3339" y="1776"/>
              <a:ext cx="141" cy="51"/>
            </a:xfrm>
            <a:prstGeom prst="line">
              <a:avLst/>
            </a:prstGeom>
            <a:noFill/>
            <a:ln w="9525">
              <a:solidFill>
                <a:srgbClr val="00000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699754" name="Line 175"/>
            <p:cNvSpPr>
              <a:spLocks noChangeShapeType="1"/>
            </p:cNvSpPr>
            <p:nvPr/>
          </p:nvSpPr>
          <p:spPr bwMode="auto">
            <a:xfrm flipV="1">
              <a:off x="3228" y="1833"/>
              <a:ext cx="102" cy="39"/>
            </a:xfrm>
            <a:prstGeom prst="line">
              <a:avLst/>
            </a:prstGeom>
            <a:noFill/>
            <a:ln w="9525">
              <a:solidFill>
                <a:srgbClr val="000000"/>
              </a:solidFill>
              <a:prstDash val="dash"/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US"/>
            </a:p>
          </p:txBody>
        </p:sp>
      </p:grpSp>
      <p:grpSp>
        <p:nvGrpSpPr>
          <p:cNvPr id="699755" name="Group 176"/>
          <p:cNvGrpSpPr>
            <a:grpSpLocks/>
          </p:cNvGrpSpPr>
          <p:nvPr/>
        </p:nvGrpSpPr>
        <p:grpSpPr bwMode="auto">
          <a:xfrm flipV="1">
            <a:off x="7239000" y="3248025"/>
            <a:ext cx="295275" cy="114300"/>
            <a:chOff x="3228" y="1776"/>
            <a:chExt cx="252" cy="96"/>
          </a:xfrm>
        </p:grpSpPr>
        <p:sp>
          <p:nvSpPr>
            <p:cNvPr id="699756" name="Line 177"/>
            <p:cNvSpPr>
              <a:spLocks noChangeShapeType="1"/>
            </p:cNvSpPr>
            <p:nvPr/>
          </p:nvSpPr>
          <p:spPr bwMode="auto">
            <a:xfrm flipV="1">
              <a:off x="3339" y="1776"/>
              <a:ext cx="141" cy="51"/>
            </a:xfrm>
            <a:prstGeom prst="line">
              <a:avLst/>
            </a:prstGeom>
            <a:noFill/>
            <a:ln w="9525">
              <a:solidFill>
                <a:srgbClr val="00000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699757" name="Line 178"/>
            <p:cNvSpPr>
              <a:spLocks noChangeShapeType="1"/>
            </p:cNvSpPr>
            <p:nvPr/>
          </p:nvSpPr>
          <p:spPr bwMode="auto">
            <a:xfrm flipV="1">
              <a:off x="3228" y="1833"/>
              <a:ext cx="102" cy="39"/>
            </a:xfrm>
            <a:prstGeom prst="line">
              <a:avLst/>
            </a:prstGeom>
            <a:noFill/>
            <a:ln w="9525">
              <a:solidFill>
                <a:srgbClr val="000000"/>
              </a:solidFill>
              <a:prstDash val="dash"/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US"/>
            </a:p>
          </p:txBody>
        </p:sp>
      </p:grpSp>
      <p:grpSp>
        <p:nvGrpSpPr>
          <p:cNvPr id="699758" name="Group 179"/>
          <p:cNvGrpSpPr>
            <a:grpSpLocks/>
          </p:cNvGrpSpPr>
          <p:nvPr/>
        </p:nvGrpSpPr>
        <p:grpSpPr bwMode="auto">
          <a:xfrm rot="409689" flipH="1" flipV="1">
            <a:off x="7510463" y="2590800"/>
            <a:ext cx="452437" cy="57150"/>
            <a:chOff x="3228" y="1776"/>
            <a:chExt cx="252" cy="96"/>
          </a:xfrm>
        </p:grpSpPr>
        <p:sp>
          <p:nvSpPr>
            <p:cNvPr id="699759" name="Line 180"/>
            <p:cNvSpPr>
              <a:spLocks noChangeShapeType="1"/>
            </p:cNvSpPr>
            <p:nvPr/>
          </p:nvSpPr>
          <p:spPr bwMode="auto">
            <a:xfrm flipV="1">
              <a:off x="3339" y="1776"/>
              <a:ext cx="141" cy="51"/>
            </a:xfrm>
            <a:prstGeom prst="line">
              <a:avLst/>
            </a:prstGeom>
            <a:noFill/>
            <a:ln w="9525">
              <a:solidFill>
                <a:srgbClr val="00000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699760" name="Line 181"/>
            <p:cNvSpPr>
              <a:spLocks noChangeShapeType="1"/>
            </p:cNvSpPr>
            <p:nvPr/>
          </p:nvSpPr>
          <p:spPr bwMode="auto">
            <a:xfrm flipV="1">
              <a:off x="3228" y="1833"/>
              <a:ext cx="102" cy="39"/>
            </a:xfrm>
            <a:prstGeom prst="line">
              <a:avLst/>
            </a:prstGeom>
            <a:noFill/>
            <a:ln w="9525">
              <a:solidFill>
                <a:srgbClr val="000000"/>
              </a:solidFill>
              <a:prstDash val="dash"/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US"/>
            </a:p>
          </p:txBody>
        </p:sp>
      </p:grpSp>
      <p:grpSp>
        <p:nvGrpSpPr>
          <p:cNvPr id="699761" name="Group 182"/>
          <p:cNvGrpSpPr>
            <a:grpSpLocks/>
          </p:cNvGrpSpPr>
          <p:nvPr/>
        </p:nvGrpSpPr>
        <p:grpSpPr bwMode="auto">
          <a:xfrm>
            <a:off x="6653213" y="2795588"/>
            <a:ext cx="295275" cy="114300"/>
            <a:chOff x="3228" y="1776"/>
            <a:chExt cx="252" cy="96"/>
          </a:xfrm>
        </p:grpSpPr>
        <p:sp>
          <p:nvSpPr>
            <p:cNvPr id="699762" name="Line 183"/>
            <p:cNvSpPr>
              <a:spLocks noChangeShapeType="1"/>
            </p:cNvSpPr>
            <p:nvPr/>
          </p:nvSpPr>
          <p:spPr bwMode="auto">
            <a:xfrm flipV="1">
              <a:off x="3339" y="1776"/>
              <a:ext cx="141" cy="51"/>
            </a:xfrm>
            <a:prstGeom prst="line">
              <a:avLst/>
            </a:prstGeom>
            <a:noFill/>
            <a:ln w="9525">
              <a:solidFill>
                <a:srgbClr val="00000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699763" name="Line 184"/>
            <p:cNvSpPr>
              <a:spLocks noChangeShapeType="1"/>
            </p:cNvSpPr>
            <p:nvPr/>
          </p:nvSpPr>
          <p:spPr bwMode="auto">
            <a:xfrm flipV="1">
              <a:off x="3228" y="1833"/>
              <a:ext cx="102" cy="39"/>
            </a:xfrm>
            <a:prstGeom prst="line">
              <a:avLst/>
            </a:prstGeom>
            <a:noFill/>
            <a:ln w="9525">
              <a:solidFill>
                <a:srgbClr val="000000"/>
              </a:solidFill>
              <a:prstDash val="dash"/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US"/>
            </a:p>
          </p:txBody>
        </p:sp>
      </p:grpSp>
      <p:grpSp>
        <p:nvGrpSpPr>
          <p:cNvPr id="699764" name="Group 185"/>
          <p:cNvGrpSpPr>
            <a:grpSpLocks/>
          </p:cNvGrpSpPr>
          <p:nvPr/>
        </p:nvGrpSpPr>
        <p:grpSpPr bwMode="auto">
          <a:xfrm flipH="1">
            <a:off x="7291388" y="2795588"/>
            <a:ext cx="295275" cy="114300"/>
            <a:chOff x="3228" y="1776"/>
            <a:chExt cx="252" cy="96"/>
          </a:xfrm>
        </p:grpSpPr>
        <p:sp>
          <p:nvSpPr>
            <p:cNvPr id="699765" name="Line 186"/>
            <p:cNvSpPr>
              <a:spLocks noChangeShapeType="1"/>
            </p:cNvSpPr>
            <p:nvPr/>
          </p:nvSpPr>
          <p:spPr bwMode="auto">
            <a:xfrm flipV="1">
              <a:off x="3339" y="1776"/>
              <a:ext cx="141" cy="51"/>
            </a:xfrm>
            <a:prstGeom prst="line">
              <a:avLst/>
            </a:prstGeom>
            <a:noFill/>
            <a:ln w="9525">
              <a:solidFill>
                <a:srgbClr val="00000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699766" name="Line 187"/>
            <p:cNvSpPr>
              <a:spLocks noChangeShapeType="1"/>
            </p:cNvSpPr>
            <p:nvPr/>
          </p:nvSpPr>
          <p:spPr bwMode="auto">
            <a:xfrm flipV="1">
              <a:off x="3228" y="1833"/>
              <a:ext cx="102" cy="39"/>
            </a:xfrm>
            <a:prstGeom prst="line">
              <a:avLst/>
            </a:prstGeom>
            <a:noFill/>
            <a:ln w="9525">
              <a:solidFill>
                <a:srgbClr val="000000"/>
              </a:solidFill>
              <a:prstDash val="dash"/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US"/>
            </a:p>
          </p:txBody>
        </p:sp>
      </p:grpSp>
      <p:grpSp>
        <p:nvGrpSpPr>
          <p:cNvPr id="699767" name="Group 188"/>
          <p:cNvGrpSpPr>
            <a:grpSpLocks/>
          </p:cNvGrpSpPr>
          <p:nvPr/>
        </p:nvGrpSpPr>
        <p:grpSpPr bwMode="auto">
          <a:xfrm>
            <a:off x="5705475" y="4743450"/>
            <a:ext cx="295275" cy="114300"/>
            <a:chOff x="3228" y="1776"/>
            <a:chExt cx="252" cy="96"/>
          </a:xfrm>
        </p:grpSpPr>
        <p:sp>
          <p:nvSpPr>
            <p:cNvPr id="699768" name="Line 189"/>
            <p:cNvSpPr>
              <a:spLocks noChangeShapeType="1"/>
            </p:cNvSpPr>
            <p:nvPr/>
          </p:nvSpPr>
          <p:spPr bwMode="auto">
            <a:xfrm flipV="1">
              <a:off x="3339" y="1776"/>
              <a:ext cx="141" cy="51"/>
            </a:xfrm>
            <a:prstGeom prst="line">
              <a:avLst/>
            </a:prstGeom>
            <a:noFill/>
            <a:ln w="9525">
              <a:solidFill>
                <a:srgbClr val="00000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699769" name="Line 190"/>
            <p:cNvSpPr>
              <a:spLocks noChangeShapeType="1"/>
            </p:cNvSpPr>
            <p:nvPr/>
          </p:nvSpPr>
          <p:spPr bwMode="auto">
            <a:xfrm flipV="1">
              <a:off x="3228" y="1833"/>
              <a:ext cx="102" cy="39"/>
            </a:xfrm>
            <a:prstGeom prst="line">
              <a:avLst/>
            </a:prstGeom>
            <a:noFill/>
            <a:ln w="9525">
              <a:solidFill>
                <a:srgbClr val="000000"/>
              </a:solidFill>
              <a:prstDash val="dash"/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US"/>
            </a:p>
          </p:txBody>
        </p:sp>
      </p:grpSp>
      <p:grpSp>
        <p:nvGrpSpPr>
          <p:cNvPr id="699770" name="Group 191"/>
          <p:cNvGrpSpPr>
            <a:grpSpLocks/>
          </p:cNvGrpSpPr>
          <p:nvPr/>
        </p:nvGrpSpPr>
        <p:grpSpPr bwMode="auto">
          <a:xfrm flipH="1">
            <a:off x="6343650" y="4743450"/>
            <a:ext cx="295275" cy="114300"/>
            <a:chOff x="3228" y="1776"/>
            <a:chExt cx="252" cy="96"/>
          </a:xfrm>
        </p:grpSpPr>
        <p:sp>
          <p:nvSpPr>
            <p:cNvPr id="699771" name="Line 192"/>
            <p:cNvSpPr>
              <a:spLocks noChangeShapeType="1"/>
            </p:cNvSpPr>
            <p:nvPr/>
          </p:nvSpPr>
          <p:spPr bwMode="auto">
            <a:xfrm flipV="1">
              <a:off x="3339" y="1776"/>
              <a:ext cx="141" cy="51"/>
            </a:xfrm>
            <a:prstGeom prst="line">
              <a:avLst/>
            </a:prstGeom>
            <a:noFill/>
            <a:ln w="9525">
              <a:solidFill>
                <a:srgbClr val="00000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699772" name="Line 193"/>
            <p:cNvSpPr>
              <a:spLocks noChangeShapeType="1"/>
            </p:cNvSpPr>
            <p:nvPr/>
          </p:nvSpPr>
          <p:spPr bwMode="auto">
            <a:xfrm flipV="1">
              <a:off x="3228" y="1833"/>
              <a:ext cx="102" cy="39"/>
            </a:xfrm>
            <a:prstGeom prst="line">
              <a:avLst/>
            </a:prstGeom>
            <a:noFill/>
            <a:ln w="9525">
              <a:solidFill>
                <a:srgbClr val="000000"/>
              </a:solidFill>
              <a:prstDash val="dash"/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US"/>
            </a:p>
          </p:txBody>
        </p:sp>
      </p:grpSp>
      <p:grpSp>
        <p:nvGrpSpPr>
          <p:cNvPr id="699773" name="Group 194"/>
          <p:cNvGrpSpPr>
            <a:grpSpLocks/>
          </p:cNvGrpSpPr>
          <p:nvPr/>
        </p:nvGrpSpPr>
        <p:grpSpPr bwMode="auto">
          <a:xfrm>
            <a:off x="3938588" y="5100638"/>
            <a:ext cx="295275" cy="114300"/>
            <a:chOff x="3228" y="1776"/>
            <a:chExt cx="252" cy="96"/>
          </a:xfrm>
        </p:grpSpPr>
        <p:sp>
          <p:nvSpPr>
            <p:cNvPr id="699774" name="Line 195"/>
            <p:cNvSpPr>
              <a:spLocks noChangeShapeType="1"/>
            </p:cNvSpPr>
            <p:nvPr/>
          </p:nvSpPr>
          <p:spPr bwMode="auto">
            <a:xfrm flipV="1">
              <a:off x="3339" y="1776"/>
              <a:ext cx="141" cy="51"/>
            </a:xfrm>
            <a:prstGeom prst="line">
              <a:avLst/>
            </a:prstGeom>
            <a:noFill/>
            <a:ln w="9525">
              <a:solidFill>
                <a:srgbClr val="00000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699775" name="Line 196"/>
            <p:cNvSpPr>
              <a:spLocks noChangeShapeType="1"/>
            </p:cNvSpPr>
            <p:nvPr/>
          </p:nvSpPr>
          <p:spPr bwMode="auto">
            <a:xfrm flipV="1">
              <a:off x="3228" y="1833"/>
              <a:ext cx="102" cy="39"/>
            </a:xfrm>
            <a:prstGeom prst="line">
              <a:avLst/>
            </a:prstGeom>
            <a:noFill/>
            <a:ln w="9525">
              <a:solidFill>
                <a:srgbClr val="000000"/>
              </a:solidFill>
              <a:prstDash val="dash"/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US"/>
            </a:p>
          </p:txBody>
        </p:sp>
      </p:grpSp>
      <p:grpSp>
        <p:nvGrpSpPr>
          <p:cNvPr id="699776" name="Group 197"/>
          <p:cNvGrpSpPr>
            <a:grpSpLocks/>
          </p:cNvGrpSpPr>
          <p:nvPr/>
        </p:nvGrpSpPr>
        <p:grpSpPr bwMode="auto">
          <a:xfrm flipH="1">
            <a:off x="4576763" y="5100638"/>
            <a:ext cx="295275" cy="114300"/>
            <a:chOff x="3228" y="1776"/>
            <a:chExt cx="252" cy="96"/>
          </a:xfrm>
        </p:grpSpPr>
        <p:sp>
          <p:nvSpPr>
            <p:cNvPr id="699777" name="Line 198"/>
            <p:cNvSpPr>
              <a:spLocks noChangeShapeType="1"/>
            </p:cNvSpPr>
            <p:nvPr/>
          </p:nvSpPr>
          <p:spPr bwMode="auto">
            <a:xfrm flipV="1">
              <a:off x="3339" y="1776"/>
              <a:ext cx="141" cy="51"/>
            </a:xfrm>
            <a:prstGeom prst="line">
              <a:avLst/>
            </a:prstGeom>
            <a:noFill/>
            <a:ln w="9525">
              <a:solidFill>
                <a:srgbClr val="00000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699778" name="Line 199"/>
            <p:cNvSpPr>
              <a:spLocks noChangeShapeType="1"/>
            </p:cNvSpPr>
            <p:nvPr/>
          </p:nvSpPr>
          <p:spPr bwMode="auto">
            <a:xfrm flipV="1">
              <a:off x="3228" y="1833"/>
              <a:ext cx="102" cy="39"/>
            </a:xfrm>
            <a:prstGeom prst="line">
              <a:avLst/>
            </a:prstGeom>
            <a:noFill/>
            <a:ln w="9525">
              <a:solidFill>
                <a:srgbClr val="000000"/>
              </a:solidFill>
              <a:prstDash val="dash"/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US"/>
            </a:p>
          </p:txBody>
        </p:sp>
      </p:grpSp>
      <p:grpSp>
        <p:nvGrpSpPr>
          <p:cNvPr id="699779" name="Group 200"/>
          <p:cNvGrpSpPr>
            <a:grpSpLocks/>
          </p:cNvGrpSpPr>
          <p:nvPr/>
        </p:nvGrpSpPr>
        <p:grpSpPr bwMode="auto">
          <a:xfrm flipH="1" flipV="1">
            <a:off x="4781550" y="4805363"/>
            <a:ext cx="295275" cy="114300"/>
            <a:chOff x="3228" y="1776"/>
            <a:chExt cx="252" cy="96"/>
          </a:xfrm>
        </p:grpSpPr>
        <p:sp>
          <p:nvSpPr>
            <p:cNvPr id="699780" name="Line 201"/>
            <p:cNvSpPr>
              <a:spLocks noChangeShapeType="1"/>
            </p:cNvSpPr>
            <p:nvPr/>
          </p:nvSpPr>
          <p:spPr bwMode="auto">
            <a:xfrm flipV="1">
              <a:off x="3339" y="1776"/>
              <a:ext cx="141" cy="51"/>
            </a:xfrm>
            <a:prstGeom prst="line">
              <a:avLst/>
            </a:prstGeom>
            <a:noFill/>
            <a:ln w="9525">
              <a:solidFill>
                <a:srgbClr val="00000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699781" name="Line 202"/>
            <p:cNvSpPr>
              <a:spLocks noChangeShapeType="1"/>
            </p:cNvSpPr>
            <p:nvPr/>
          </p:nvSpPr>
          <p:spPr bwMode="auto">
            <a:xfrm flipV="1">
              <a:off x="3228" y="1833"/>
              <a:ext cx="102" cy="39"/>
            </a:xfrm>
            <a:prstGeom prst="line">
              <a:avLst/>
            </a:prstGeom>
            <a:noFill/>
            <a:ln w="9525">
              <a:solidFill>
                <a:srgbClr val="000000"/>
              </a:solidFill>
              <a:prstDash val="dash"/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US"/>
            </a:p>
          </p:txBody>
        </p:sp>
      </p:grpSp>
      <p:sp>
        <p:nvSpPr>
          <p:cNvPr id="699782" name="Text Box 34"/>
          <p:cNvSpPr txBox="1">
            <a:spLocks noChangeArrowheads="1"/>
          </p:cNvSpPr>
          <p:nvPr/>
        </p:nvSpPr>
        <p:spPr bwMode="auto">
          <a:xfrm>
            <a:off x="962025" y="3128963"/>
            <a:ext cx="1595438" cy="5810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>
              <a:defRPr sz="2400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pPr eaLnBrk="1" hangingPunct="1"/>
            <a:r>
              <a:rPr lang="en-US" sz="1600" i="0">
                <a:solidFill>
                  <a:srgbClr val="000000"/>
                </a:solidFill>
                <a:latin typeface="Arial" charset="0"/>
              </a:rPr>
              <a:t>school network </a:t>
            </a:r>
          </a:p>
          <a:p>
            <a:pPr eaLnBrk="1" hangingPunct="1"/>
            <a:r>
              <a:rPr lang="en-US" sz="1600" i="0">
                <a:solidFill>
                  <a:srgbClr val="000000"/>
                </a:solidFill>
                <a:latin typeface="Arial" charset="0"/>
              </a:rPr>
              <a:t>68.80.2.0/24</a:t>
            </a:r>
          </a:p>
        </p:txBody>
      </p:sp>
      <p:sp>
        <p:nvSpPr>
          <p:cNvPr id="699788" name="AutoShape 396"/>
          <p:cNvSpPr>
            <a:spLocks noChangeArrowheads="1"/>
          </p:cNvSpPr>
          <p:nvPr/>
        </p:nvSpPr>
        <p:spPr bwMode="auto">
          <a:xfrm>
            <a:off x="668338" y="2266950"/>
            <a:ext cx="976312" cy="485775"/>
          </a:xfrm>
          <a:custGeom>
            <a:avLst/>
            <a:gdLst>
              <a:gd name="G0" fmla="+- 16200 0 0"/>
              <a:gd name="G1" fmla="+- 5400 0 0"/>
              <a:gd name="G2" fmla="+- 21600 0 5400"/>
              <a:gd name="G3" fmla="+- 10800 0 5400"/>
              <a:gd name="G4" fmla="+- 21600 0 16200"/>
              <a:gd name="G5" fmla="*/ G4 G3 10800"/>
              <a:gd name="G6" fmla="+- 21600 0 G5"/>
              <a:gd name="T0" fmla="*/ 16200 w 21600"/>
              <a:gd name="T1" fmla="*/ 0 h 21600"/>
              <a:gd name="T2" fmla="*/ 0 w 21600"/>
              <a:gd name="T3" fmla="*/ 10800 h 21600"/>
              <a:gd name="T4" fmla="*/ 16200 w 21600"/>
              <a:gd name="T5" fmla="*/ 21600 h 21600"/>
              <a:gd name="T6" fmla="*/ 21600 w 21600"/>
              <a:gd name="T7" fmla="*/ 10800 h 21600"/>
              <a:gd name="T8" fmla="*/ 17694720 60000 65536"/>
              <a:gd name="T9" fmla="*/ 11796480 60000 65536"/>
              <a:gd name="T10" fmla="*/ 5898240 60000 65536"/>
              <a:gd name="T11" fmla="*/ 0 60000 65536"/>
              <a:gd name="T12" fmla="*/ 3375 w 21600"/>
              <a:gd name="T13" fmla="*/ G1 h 21600"/>
              <a:gd name="T14" fmla="*/ G6 w 21600"/>
              <a:gd name="T15" fmla="*/ G2 h 21600"/>
            </a:gdLst>
            <a:ahLst/>
            <a:cxnLst>
              <a:cxn ang="T8">
                <a:pos x="T0" y="T1"/>
              </a:cxn>
              <a:cxn ang="T9">
                <a:pos x="T2" y="T3"/>
              </a:cxn>
              <a:cxn ang="T10">
                <a:pos x="T4" y="T5"/>
              </a:cxn>
              <a:cxn ang="T11">
                <a:pos x="T6" y="T7"/>
              </a:cxn>
            </a:cxnLst>
            <a:rect l="T12" t="T13" r="T14" b="T15"/>
            <a:pathLst>
              <a:path w="21600" h="21600">
                <a:moveTo>
                  <a:pt x="16200" y="0"/>
                </a:moveTo>
                <a:lnTo>
                  <a:pt x="16200" y="5400"/>
                </a:lnTo>
                <a:lnTo>
                  <a:pt x="3375" y="5400"/>
                </a:lnTo>
                <a:lnTo>
                  <a:pt x="3375" y="16200"/>
                </a:lnTo>
                <a:lnTo>
                  <a:pt x="16200" y="16200"/>
                </a:lnTo>
                <a:lnTo>
                  <a:pt x="16200" y="21600"/>
                </a:lnTo>
                <a:lnTo>
                  <a:pt x="21600" y="10800"/>
                </a:lnTo>
                <a:close/>
              </a:path>
              <a:path w="21600" h="21600">
                <a:moveTo>
                  <a:pt x="1350" y="5400"/>
                </a:moveTo>
                <a:lnTo>
                  <a:pt x="1350" y="16200"/>
                </a:lnTo>
                <a:lnTo>
                  <a:pt x="2700" y="16200"/>
                </a:lnTo>
                <a:lnTo>
                  <a:pt x="2700" y="5400"/>
                </a:lnTo>
                <a:close/>
              </a:path>
              <a:path w="21600" h="21600">
                <a:moveTo>
                  <a:pt x="0" y="5400"/>
                </a:moveTo>
                <a:lnTo>
                  <a:pt x="0" y="16200"/>
                </a:lnTo>
                <a:lnTo>
                  <a:pt x="675" y="16200"/>
                </a:lnTo>
                <a:lnTo>
                  <a:pt x="675" y="5400"/>
                </a:lnTo>
                <a:close/>
              </a:path>
            </a:pathLst>
          </a:custGeom>
          <a:solidFill>
            <a:srgbClr val="FF0000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US"/>
          </a:p>
        </p:txBody>
      </p:sp>
      <p:pic>
        <p:nvPicPr>
          <p:cNvPr id="699793" name="Picture 401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382713" y="4208463"/>
            <a:ext cx="1243012" cy="768350"/>
          </a:xfrm>
          <a:prstGeom prst="rect">
            <a:avLst/>
          </a:prstGeom>
          <a:noFill/>
          <a:ln w="28575">
            <a:solidFill>
              <a:srgbClr val="FF0000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grpSp>
        <p:nvGrpSpPr>
          <p:cNvPr id="699797" name="Group 405"/>
          <p:cNvGrpSpPr>
            <a:grpSpLocks/>
          </p:cNvGrpSpPr>
          <p:nvPr/>
        </p:nvGrpSpPr>
        <p:grpSpPr bwMode="auto">
          <a:xfrm>
            <a:off x="288925" y="1162050"/>
            <a:ext cx="1416050" cy="1265238"/>
            <a:chOff x="146" y="690"/>
            <a:chExt cx="892" cy="797"/>
          </a:xfrm>
        </p:grpSpPr>
        <p:grpSp>
          <p:nvGrpSpPr>
            <p:cNvPr id="699792" name="Group 400"/>
            <p:cNvGrpSpPr>
              <a:grpSpLocks/>
            </p:cNvGrpSpPr>
            <p:nvPr/>
          </p:nvGrpSpPr>
          <p:grpSpPr bwMode="auto">
            <a:xfrm>
              <a:off x="146" y="690"/>
              <a:ext cx="892" cy="797"/>
              <a:chOff x="146" y="690"/>
              <a:chExt cx="892" cy="797"/>
            </a:xfrm>
          </p:grpSpPr>
          <p:sp>
            <p:nvSpPr>
              <p:cNvPr id="699790" name="Freeform 398"/>
              <p:cNvSpPr>
                <a:spLocks/>
              </p:cNvSpPr>
              <p:nvPr/>
            </p:nvSpPr>
            <p:spPr bwMode="auto">
              <a:xfrm>
                <a:off x="177" y="715"/>
                <a:ext cx="861" cy="772"/>
              </a:xfrm>
              <a:custGeom>
                <a:avLst/>
                <a:gdLst>
                  <a:gd name="T0" fmla="*/ 861 w 861"/>
                  <a:gd name="T1" fmla="*/ 772 h 772"/>
                  <a:gd name="T2" fmla="*/ 0 w 861"/>
                  <a:gd name="T3" fmla="*/ 557 h 772"/>
                  <a:gd name="T4" fmla="*/ 532 w 861"/>
                  <a:gd name="T5" fmla="*/ 405 h 772"/>
                  <a:gd name="T6" fmla="*/ 652 w 861"/>
                  <a:gd name="T7" fmla="*/ 0 h 772"/>
                  <a:gd name="T8" fmla="*/ 861 w 861"/>
                  <a:gd name="T9" fmla="*/ 772 h 772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861" h="772">
                    <a:moveTo>
                      <a:pt x="861" y="772"/>
                    </a:moveTo>
                    <a:lnTo>
                      <a:pt x="0" y="557"/>
                    </a:lnTo>
                    <a:lnTo>
                      <a:pt x="532" y="405"/>
                    </a:lnTo>
                    <a:lnTo>
                      <a:pt x="652" y="0"/>
                    </a:lnTo>
                    <a:lnTo>
                      <a:pt x="861" y="772"/>
                    </a:lnTo>
                    <a:close/>
                  </a:path>
                </a:pathLst>
              </a:custGeom>
              <a:gradFill rotWithShape="1">
                <a:gsLst>
                  <a:gs pos="0">
                    <a:schemeClr val="bg1"/>
                  </a:gs>
                  <a:gs pos="100000">
                    <a:srgbClr val="FF0000"/>
                  </a:gs>
                </a:gsLst>
                <a:lin ang="2700000" scaled="1"/>
              </a:gradFill>
              <a:ln>
                <a:noFill/>
              </a:ln>
              <a:effectLst/>
              <a:extLst>
                <a:ext uri="{91240B29-F687-4f45-9708-019B960494DF}">
                  <a14:hiddenLine xmlns:a14="http://schemas.microsoft.com/office/drawing/2010/main" w="9525" cap="flat" cmpd="sng">
                    <a:solidFill>
                      <a:schemeClr val="tx1"/>
                    </a:solidFill>
                    <a:prstDash val="solid"/>
                    <a:round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/>
              <a:lstStyle/>
              <a:p>
                <a:endParaRPr lang="en-US"/>
              </a:p>
            </p:txBody>
          </p:sp>
          <p:grpSp>
            <p:nvGrpSpPr>
              <p:cNvPr id="699784" name="Group 392"/>
              <p:cNvGrpSpPr>
                <a:grpSpLocks/>
              </p:cNvGrpSpPr>
              <p:nvPr/>
            </p:nvGrpSpPr>
            <p:grpSpPr bwMode="auto">
              <a:xfrm>
                <a:off x="148" y="697"/>
                <a:ext cx="694" cy="574"/>
                <a:chOff x="2579" y="1366"/>
                <a:chExt cx="1078" cy="674"/>
              </a:xfrm>
            </p:grpSpPr>
            <p:pic>
              <p:nvPicPr>
                <p:cNvPr id="699785" name="Picture 393"/>
                <p:cNvPicPr>
                  <a:picLocks noChangeAspect="1" noChangeArrowheads="1"/>
                </p:cNvPicPr>
                <p:nvPr/>
              </p:nvPicPr>
              <p:blipFill>
                <a:blip r:embed="rId7" cstate="print">
                  <a:extLst>
                    <a:ext uri="{28A0092B-C50C-407E-A947-70E740481C1C}">
                      <a14:useLocalDpi xmlns:a14="http://schemas.microsoft.com/office/drawing/2010/main" val="0"/>
                    </a:ext>
                  </a:extLst>
                </a:blip>
                <a:srcRect/>
                <a:stretch>
                  <a:fillRect/>
                </a:stretch>
              </p:blipFill>
              <p:spPr bwMode="auto">
                <a:xfrm>
                  <a:off x="2579" y="1366"/>
                  <a:ext cx="1078" cy="674"/>
                </a:xfrm>
                <a:prstGeom prst="rect">
                  <a:avLst/>
                </a:prstGeom>
                <a:noFill/>
                <a:ln>
                  <a:noFill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solidFill>
                        <a:schemeClr val="accent1"/>
                      </a:solidFill>
                    </a14:hiddenFill>
                  </a:ext>
                  <a:ext uri="{91240B29-F687-4f45-9708-019B960494DF}">
                    <a14:hiddenLine xmlns:a14="http://schemas.microsoft.com/office/drawing/2010/main" w="9525">
                      <a:solidFill>
                        <a:schemeClr val="tx1"/>
                      </a:solidFill>
                      <a:miter lim="800000"/>
                      <a:headEnd/>
                      <a:tailEnd/>
                    </a14:hiddenLine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</p:pic>
            <p:sp>
              <p:nvSpPr>
                <p:cNvPr id="699786" name="Rectangle 394"/>
                <p:cNvSpPr>
                  <a:spLocks noChangeArrowheads="1"/>
                </p:cNvSpPr>
                <p:nvPr/>
              </p:nvSpPr>
              <p:spPr bwMode="auto">
                <a:xfrm>
                  <a:off x="2634" y="1428"/>
                  <a:ext cx="956" cy="570"/>
                </a:xfrm>
                <a:prstGeom prst="rect">
                  <a:avLst/>
                </a:prstGeom>
                <a:solidFill>
                  <a:schemeClr val="bg1"/>
                </a:solidFill>
                <a:ln>
                  <a:noFill/>
                </a:ln>
                <a:effectLst/>
                <a:extLst>
                  <a:ext uri="{91240B29-F687-4f45-9708-019B960494DF}">
                    <a14:hiddenLine xmlns:a14="http://schemas.microsoft.com/office/drawing/2010/main" w="9525">
                      <a:solidFill>
                        <a:schemeClr val="tx1"/>
                      </a:solidFill>
                      <a:miter lim="800000"/>
                      <a:headEnd/>
                      <a:tailEnd/>
                    </a14:hiddenLine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/>
                <a:p>
                  <a:endParaRPr lang="en-US"/>
                </a:p>
              </p:txBody>
            </p:sp>
          </p:grpSp>
          <p:sp>
            <p:nvSpPr>
              <p:cNvPr id="699791" name="Rectangle 399"/>
              <p:cNvSpPr>
                <a:spLocks noChangeArrowheads="1"/>
              </p:cNvSpPr>
              <p:nvPr/>
            </p:nvSpPr>
            <p:spPr bwMode="auto">
              <a:xfrm>
                <a:off x="146" y="690"/>
                <a:ext cx="696" cy="582"/>
              </a:xfrm>
              <a:prstGeom prst="rect">
                <a:avLst/>
              </a:prstGeom>
              <a:noFill/>
              <a:ln w="19050">
                <a:solidFill>
                  <a:srgbClr val="FF0000"/>
                </a:solidFill>
                <a:miter lim="800000"/>
                <a:headEnd/>
                <a:tailEnd/>
              </a:ln>
              <a:effectLst/>
              <a:extLst>
                <a:ext uri="{909E8E84-426E-40dd-AFC4-6F175D3DCCD1}">
                  <a14:hiddenFill xmlns:a14="http://schemas.microsoft.com/office/drawing/2010/main">
                    <a:solidFill>
                      <a:schemeClr val="accent1"/>
                    </a:solidFill>
                  </a14:hiddenFill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US"/>
              </a:p>
            </p:txBody>
          </p:sp>
        </p:grpSp>
        <p:sp>
          <p:nvSpPr>
            <p:cNvPr id="699794" name="Text Box 402"/>
            <p:cNvSpPr txBox="1">
              <a:spLocks noChangeArrowheads="1"/>
            </p:cNvSpPr>
            <p:nvPr/>
          </p:nvSpPr>
          <p:spPr bwMode="auto">
            <a:xfrm>
              <a:off x="227" y="850"/>
              <a:ext cx="513" cy="192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>
              <a:spAutoFit/>
            </a:bodyPr>
            <a:lstStyle/>
            <a:p>
              <a:r>
                <a:rPr lang="en-US" sz="1400" i="0">
                  <a:solidFill>
                    <a:srgbClr val="FF0000"/>
                  </a:solidFill>
                  <a:latin typeface="Arial" charset="0"/>
                </a:rPr>
                <a:t>browser</a:t>
              </a:r>
            </a:p>
          </p:txBody>
        </p:sp>
      </p:grpSp>
      <p:sp>
        <p:nvSpPr>
          <p:cNvPr id="699796" name="Text Box 404"/>
          <p:cNvSpPr txBox="1">
            <a:spLocks noChangeArrowheads="1"/>
          </p:cNvSpPr>
          <p:nvPr/>
        </p:nvSpPr>
        <p:spPr bwMode="auto">
          <a:xfrm>
            <a:off x="1563688" y="3940175"/>
            <a:ext cx="952500" cy="3048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/>
          <a:p>
            <a:r>
              <a:rPr lang="en-US" sz="1400" i="0">
                <a:solidFill>
                  <a:srgbClr val="FF0000"/>
                </a:solidFill>
                <a:latin typeface="Arial" charset="0"/>
              </a:rPr>
              <a:t>web page</a:t>
            </a:r>
          </a:p>
        </p:txBody>
      </p:sp>
    </p:spTree>
    <p:extLst>
      <p:ext uri="{BB962C8B-B14F-4D97-AF65-F5344CB8AC3E}">
        <p14:creationId xmlns:p14="http://schemas.microsoft.com/office/powerpoint/2010/main" val="4059153875"/>
      </p:ext>
    </p:extLst>
  </p:cSld>
  <p:clrMapOvr>
    <a:masterClrMapping/>
  </p:clrMapOvr>
  <p:timing>
    <p:tnLst>
      <p:par>
        <p:cTn xmlns:p14="http://schemas.microsoft.com/office/powerpoint/2010/main"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9978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69978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9979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right)">
                                      <p:cBhvr>
                                        <p:cTn id="12" dur="500"/>
                                        <p:tgtEl>
                                          <p:spTgt spid="69979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9979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9979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99788" grpId="0" animBg="1"/>
      <p:bldP spid="699796" grpId="0"/>
    </p:bldLst>
  </p:timing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Data Link Layer</a:t>
            </a:r>
          </a:p>
        </p:txBody>
      </p:sp>
      <p:sp>
        <p:nvSpPr>
          <p:cNvPr id="15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r>
              <a:rPr lang="en-US"/>
              <a:t>5-</a:t>
            </a:r>
            <a:fld id="{7F0B87F2-EAF5-4A39-9B6F-92CC937CBD0A}" type="slidenum">
              <a:rPr lang="en-US"/>
              <a:pPr/>
              <a:t>35</a:t>
            </a:fld>
            <a:endParaRPr lang="en-US"/>
          </a:p>
        </p:txBody>
      </p:sp>
      <p:sp>
        <p:nvSpPr>
          <p:cNvPr id="701442" name="Rectangle 2"/>
          <p:cNvSpPr>
            <a:spLocks noGrp="1" noChangeArrowheads="1"/>
          </p:cNvSpPr>
          <p:nvPr>
            <p:ph type="title"/>
          </p:nvPr>
        </p:nvSpPr>
        <p:spPr>
          <a:xfrm>
            <a:off x="323850" y="0"/>
            <a:ext cx="8034338" cy="1143000"/>
          </a:xfrm>
        </p:spPr>
        <p:txBody>
          <a:bodyPr/>
          <a:lstStyle/>
          <a:p>
            <a:r>
              <a:rPr lang="en-US" sz="2800" u="none"/>
              <a:t>A day in the life… connecting to the Internet</a:t>
            </a:r>
          </a:p>
        </p:txBody>
      </p:sp>
      <p:sp>
        <p:nvSpPr>
          <p:cNvPr id="701629" name="Rectangle 189"/>
          <p:cNvSpPr>
            <a:spLocks noGrp="1" noChangeArrowheads="1"/>
          </p:cNvSpPr>
          <p:nvPr>
            <p:ph type="body" idx="1"/>
          </p:nvPr>
        </p:nvSpPr>
        <p:spPr>
          <a:xfrm>
            <a:off x="5037138" y="1128713"/>
            <a:ext cx="3732212" cy="1262062"/>
          </a:xfrm>
        </p:spPr>
        <p:txBody>
          <a:bodyPr>
            <a:normAutofit lnSpcReduction="10000"/>
          </a:bodyPr>
          <a:lstStyle/>
          <a:p>
            <a:r>
              <a:rPr lang="en-US" sz="2000"/>
              <a:t>connecting laptop needs to get its own IP address, addr of first-hop router, addr of DNS server: use </a:t>
            </a:r>
            <a:r>
              <a:rPr lang="en-US" sz="2000" b="1" i="1">
                <a:solidFill>
                  <a:srgbClr val="FF0000"/>
                </a:solidFill>
              </a:rPr>
              <a:t>DHCP</a:t>
            </a:r>
          </a:p>
        </p:txBody>
      </p:sp>
      <p:sp>
        <p:nvSpPr>
          <p:cNvPr id="701630" name="Freeform 3"/>
          <p:cNvSpPr>
            <a:spLocks/>
          </p:cNvSpPr>
          <p:nvPr/>
        </p:nvSpPr>
        <p:spPr bwMode="auto">
          <a:xfrm>
            <a:off x="773113" y="1273175"/>
            <a:ext cx="3554412" cy="2754313"/>
          </a:xfrm>
          <a:custGeom>
            <a:avLst/>
            <a:gdLst>
              <a:gd name="T0" fmla="*/ 2192 w 2406"/>
              <a:gd name="T1" fmla="*/ 274 h 958"/>
              <a:gd name="T2" fmla="*/ 1857 w 2406"/>
              <a:gd name="T3" fmla="*/ 77 h 958"/>
              <a:gd name="T4" fmla="*/ 1393 w 2406"/>
              <a:gd name="T5" fmla="*/ 7 h 958"/>
              <a:gd name="T6" fmla="*/ 713 w 2406"/>
              <a:gd name="T7" fmla="*/ 122 h 958"/>
              <a:gd name="T8" fmla="*/ 280 w 2406"/>
              <a:gd name="T9" fmla="*/ 234 h 958"/>
              <a:gd name="T10" fmla="*/ 26 w 2406"/>
              <a:gd name="T11" fmla="*/ 522 h 958"/>
              <a:gd name="T12" fmla="*/ 122 w 2406"/>
              <a:gd name="T13" fmla="*/ 773 h 958"/>
              <a:gd name="T14" fmla="*/ 273 w 2406"/>
              <a:gd name="T15" fmla="*/ 894 h 958"/>
              <a:gd name="T16" fmla="*/ 1169 w 2406"/>
              <a:gd name="T17" fmla="*/ 876 h 958"/>
              <a:gd name="T18" fmla="*/ 1659 w 2406"/>
              <a:gd name="T19" fmla="*/ 954 h 958"/>
              <a:gd name="T20" fmla="*/ 2129 w 2406"/>
              <a:gd name="T21" fmla="*/ 897 h 958"/>
              <a:gd name="T22" fmla="*/ 2350 w 2406"/>
              <a:gd name="T23" fmla="*/ 591 h 958"/>
              <a:gd name="T24" fmla="*/ 2192 w 2406"/>
              <a:gd name="T25" fmla="*/ 274 h 958"/>
              <a:gd name="T26" fmla="*/ 0 60000 65536"/>
              <a:gd name="T27" fmla="*/ 0 60000 65536"/>
              <a:gd name="T28" fmla="*/ 0 60000 65536"/>
              <a:gd name="T29" fmla="*/ 0 60000 65536"/>
              <a:gd name="T30" fmla="*/ 0 60000 65536"/>
              <a:gd name="T31" fmla="*/ 0 60000 65536"/>
              <a:gd name="T32" fmla="*/ 0 60000 65536"/>
              <a:gd name="T33" fmla="*/ 0 60000 65536"/>
              <a:gd name="T34" fmla="*/ 0 60000 65536"/>
              <a:gd name="T35" fmla="*/ 0 60000 65536"/>
              <a:gd name="T36" fmla="*/ 0 60000 65536"/>
              <a:gd name="T37" fmla="*/ 0 60000 65536"/>
              <a:gd name="T38" fmla="*/ 0 60000 65536"/>
              <a:gd name="T39" fmla="*/ 0 w 2406"/>
              <a:gd name="T40" fmla="*/ 0 h 958"/>
              <a:gd name="T41" fmla="*/ 2406 w 2406"/>
              <a:gd name="T42" fmla="*/ 958 h 958"/>
            </a:gdLst>
            <a:ahLst/>
            <a:cxnLst>
              <a:cxn ang="T26">
                <a:pos x="T0" y="T1"/>
              </a:cxn>
              <a:cxn ang="T27">
                <a:pos x="T2" y="T3"/>
              </a:cxn>
              <a:cxn ang="T28">
                <a:pos x="T4" y="T5"/>
              </a:cxn>
              <a:cxn ang="T29">
                <a:pos x="T6" y="T7"/>
              </a:cxn>
              <a:cxn ang="T30">
                <a:pos x="T8" y="T9"/>
              </a:cxn>
              <a:cxn ang="T31">
                <a:pos x="T10" y="T11"/>
              </a:cxn>
              <a:cxn ang="T32">
                <a:pos x="T12" y="T13"/>
              </a:cxn>
              <a:cxn ang="T33">
                <a:pos x="T14" y="T15"/>
              </a:cxn>
              <a:cxn ang="T34">
                <a:pos x="T16" y="T17"/>
              </a:cxn>
              <a:cxn ang="T35">
                <a:pos x="T18" y="T19"/>
              </a:cxn>
              <a:cxn ang="T36">
                <a:pos x="T20" y="T21"/>
              </a:cxn>
              <a:cxn ang="T37">
                <a:pos x="T22" y="T23"/>
              </a:cxn>
              <a:cxn ang="T38">
                <a:pos x="T24" y="T25"/>
              </a:cxn>
            </a:cxnLst>
            <a:rect l="T39" t="T40" r="T41" b="T42"/>
            <a:pathLst>
              <a:path w="2406" h="958">
                <a:moveTo>
                  <a:pt x="2192" y="274"/>
                </a:moveTo>
                <a:cubicBezTo>
                  <a:pt x="1978" y="94"/>
                  <a:pt x="1990" y="122"/>
                  <a:pt x="1857" y="77"/>
                </a:cubicBezTo>
                <a:cubicBezTo>
                  <a:pt x="1724" y="32"/>
                  <a:pt x="1584" y="0"/>
                  <a:pt x="1393" y="7"/>
                </a:cubicBezTo>
                <a:cubicBezTo>
                  <a:pt x="1202" y="14"/>
                  <a:pt x="898" y="84"/>
                  <a:pt x="713" y="122"/>
                </a:cubicBezTo>
                <a:cubicBezTo>
                  <a:pt x="528" y="160"/>
                  <a:pt x="395" y="168"/>
                  <a:pt x="280" y="234"/>
                </a:cubicBezTo>
                <a:cubicBezTo>
                  <a:pt x="166" y="301"/>
                  <a:pt x="52" y="432"/>
                  <a:pt x="26" y="522"/>
                </a:cubicBezTo>
                <a:cubicBezTo>
                  <a:pt x="0" y="612"/>
                  <a:pt x="81" y="711"/>
                  <a:pt x="122" y="773"/>
                </a:cubicBezTo>
                <a:cubicBezTo>
                  <a:pt x="163" y="835"/>
                  <a:pt x="99" y="877"/>
                  <a:pt x="273" y="894"/>
                </a:cubicBezTo>
                <a:cubicBezTo>
                  <a:pt x="447" y="911"/>
                  <a:pt x="938" y="866"/>
                  <a:pt x="1169" y="876"/>
                </a:cubicBezTo>
                <a:cubicBezTo>
                  <a:pt x="1400" y="886"/>
                  <a:pt x="1499" y="950"/>
                  <a:pt x="1659" y="954"/>
                </a:cubicBezTo>
                <a:cubicBezTo>
                  <a:pt x="1819" y="958"/>
                  <a:pt x="2014" y="958"/>
                  <a:pt x="2129" y="897"/>
                </a:cubicBezTo>
                <a:cubicBezTo>
                  <a:pt x="2244" y="836"/>
                  <a:pt x="2327" y="856"/>
                  <a:pt x="2350" y="591"/>
                </a:cubicBezTo>
                <a:cubicBezTo>
                  <a:pt x="2373" y="326"/>
                  <a:pt x="2406" y="454"/>
                  <a:pt x="2192" y="274"/>
                </a:cubicBezTo>
                <a:close/>
              </a:path>
            </a:pathLst>
          </a:custGeom>
          <a:solidFill>
            <a:srgbClr val="00CCFF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wrap="none" anchor="ctr"/>
          <a:lstStyle/>
          <a:p>
            <a:pPr eaLnBrk="1" hangingPunct="1"/>
            <a:endParaRPr lang="en-US" i="0">
              <a:latin typeface="Arial" charset="0"/>
            </a:endParaRPr>
          </a:p>
        </p:txBody>
      </p:sp>
      <p:sp>
        <p:nvSpPr>
          <p:cNvPr id="701631" name="Line 36"/>
          <p:cNvSpPr>
            <a:spLocks noChangeShapeType="1"/>
          </p:cNvSpPr>
          <p:nvPr/>
        </p:nvSpPr>
        <p:spPr bwMode="auto">
          <a:xfrm flipV="1">
            <a:off x="3775075" y="2344738"/>
            <a:ext cx="155575" cy="142875"/>
          </a:xfrm>
          <a:prstGeom prst="line">
            <a:avLst/>
          </a:prstGeom>
          <a:noFill/>
          <a:ln w="9525">
            <a:solidFill>
              <a:srgbClr val="000000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/>
          <a:p>
            <a:endParaRPr lang="en-US"/>
          </a:p>
        </p:txBody>
      </p:sp>
      <p:grpSp>
        <p:nvGrpSpPr>
          <p:cNvPr id="701632" name="Group 38"/>
          <p:cNvGrpSpPr>
            <a:grpSpLocks/>
          </p:cNvGrpSpPr>
          <p:nvPr/>
        </p:nvGrpSpPr>
        <p:grpSpPr bwMode="auto">
          <a:xfrm>
            <a:off x="3255963" y="2459038"/>
            <a:ext cx="742950" cy="311150"/>
            <a:chOff x="1935" y="960"/>
            <a:chExt cx="468" cy="196"/>
          </a:xfrm>
        </p:grpSpPr>
        <p:sp>
          <p:nvSpPr>
            <p:cNvPr id="701633" name="Line 39"/>
            <p:cNvSpPr>
              <a:spLocks noChangeShapeType="1"/>
            </p:cNvSpPr>
            <p:nvPr/>
          </p:nvSpPr>
          <p:spPr bwMode="auto">
            <a:xfrm>
              <a:off x="2368" y="960"/>
              <a:ext cx="0" cy="0"/>
            </a:xfrm>
            <a:prstGeom prst="line">
              <a:avLst/>
            </a:prstGeom>
            <a:noFill/>
            <a:ln w="9525">
              <a:solidFill>
                <a:srgbClr val="00000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 wrap="none"/>
            <a:lstStyle/>
            <a:p>
              <a:endParaRPr lang="en-US"/>
            </a:p>
          </p:txBody>
        </p:sp>
        <p:sp>
          <p:nvSpPr>
            <p:cNvPr id="701634" name="Rectangle 40"/>
            <p:cNvSpPr>
              <a:spLocks noChangeArrowheads="1"/>
            </p:cNvSpPr>
            <p:nvPr/>
          </p:nvSpPr>
          <p:spPr bwMode="auto">
            <a:xfrm>
              <a:off x="1935" y="1065"/>
              <a:ext cx="465" cy="91"/>
            </a:xfrm>
            <a:prstGeom prst="rect">
              <a:avLst/>
            </a:prstGeom>
            <a:solidFill>
              <a:srgbClr val="BBE0E3"/>
            </a:solidFill>
            <a:ln w="9525">
              <a:miter lim="800000"/>
              <a:headEnd/>
              <a:tailEnd/>
            </a:ln>
            <a:scene3d>
              <a:camera prst="legacyObliqueTopRight"/>
              <a:lightRig rig="legacyFlat3" dir="l"/>
            </a:scene3d>
            <a:sp3d extrusionH="430200" prstMaterial="legacyMatte">
              <a:bevelT w="13500" h="13500" prst="angle"/>
              <a:bevelB w="13500" h="13500" prst="angle"/>
              <a:extrusionClr>
                <a:schemeClr val="accent1"/>
              </a:extrusionClr>
            </a:sp3d>
          </p:spPr>
          <p:txBody>
            <a:bodyPr wrap="none" anchor="ctr">
              <a:flatTx/>
            </a:bodyPr>
            <a:lstStyle/>
            <a:p>
              <a:pPr eaLnBrk="1" hangingPunct="1"/>
              <a:endParaRPr lang="en-US" i="0">
                <a:latin typeface="Arial" charset="0"/>
              </a:endParaRPr>
            </a:p>
          </p:txBody>
        </p:sp>
        <p:sp>
          <p:nvSpPr>
            <p:cNvPr id="701635" name="Freeform 41"/>
            <p:cNvSpPr>
              <a:spLocks/>
            </p:cNvSpPr>
            <p:nvPr/>
          </p:nvSpPr>
          <p:spPr bwMode="auto">
            <a:xfrm>
              <a:off x="2069" y="975"/>
              <a:ext cx="307" cy="63"/>
            </a:xfrm>
            <a:custGeom>
              <a:avLst/>
              <a:gdLst>
                <a:gd name="T0" fmla="*/ 0 w 432"/>
                <a:gd name="T1" fmla="*/ 0 h 105"/>
                <a:gd name="T2" fmla="*/ 85 w 432"/>
                <a:gd name="T3" fmla="*/ 0 h 105"/>
                <a:gd name="T4" fmla="*/ 307 w 432"/>
                <a:gd name="T5" fmla="*/ 105 h 105"/>
                <a:gd name="T6" fmla="*/ 432 w 432"/>
                <a:gd name="T7" fmla="*/ 105 h 105"/>
                <a:gd name="T8" fmla="*/ 0 60000 65536"/>
                <a:gd name="T9" fmla="*/ 0 60000 65536"/>
                <a:gd name="T10" fmla="*/ 0 60000 65536"/>
                <a:gd name="T11" fmla="*/ 0 60000 65536"/>
                <a:gd name="T12" fmla="*/ 0 w 432"/>
                <a:gd name="T13" fmla="*/ 0 h 105"/>
                <a:gd name="T14" fmla="*/ 432 w 432"/>
                <a:gd name="T15" fmla="*/ 105 h 105"/>
              </a:gdLst>
              <a:ahLst/>
              <a:cxnLst>
                <a:cxn ang="T8">
                  <a:pos x="T0" y="T1"/>
                </a:cxn>
                <a:cxn ang="T9">
                  <a:pos x="T2" y="T3"/>
                </a:cxn>
                <a:cxn ang="T10">
                  <a:pos x="T4" y="T5"/>
                </a:cxn>
                <a:cxn ang="T11">
                  <a:pos x="T6" y="T7"/>
                </a:cxn>
              </a:cxnLst>
              <a:rect l="T12" t="T13" r="T14" b="T15"/>
              <a:pathLst>
                <a:path w="432" h="105">
                  <a:moveTo>
                    <a:pt x="0" y="0"/>
                  </a:moveTo>
                  <a:lnTo>
                    <a:pt x="85" y="0"/>
                  </a:lnTo>
                  <a:lnTo>
                    <a:pt x="307" y="105"/>
                  </a:lnTo>
                  <a:lnTo>
                    <a:pt x="432" y="105"/>
                  </a:lnTo>
                </a:path>
              </a:pathLst>
            </a:custGeom>
            <a:noFill/>
            <a:ln w="28575">
              <a:solidFill>
                <a:srgbClr val="00000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/>
            <a:lstStyle/>
            <a:p>
              <a:pPr eaLnBrk="1" hangingPunct="1"/>
              <a:endParaRPr lang="en-US" i="0">
                <a:latin typeface="Arial" charset="0"/>
              </a:endParaRPr>
            </a:p>
          </p:txBody>
        </p:sp>
        <p:sp>
          <p:nvSpPr>
            <p:cNvPr id="701636" name="Freeform 42"/>
            <p:cNvSpPr>
              <a:spLocks/>
            </p:cNvSpPr>
            <p:nvPr/>
          </p:nvSpPr>
          <p:spPr bwMode="auto">
            <a:xfrm flipV="1">
              <a:off x="2051" y="981"/>
              <a:ext cx="352" cy="63"/>
            </a:xfrm>
            <a:custGeom>
              <a:avLst/>
              <a:gdLst>
                <a:gd name="T0" fmla="*/ 0 w 432"/>
                <a:gd name="T1" fmla="*/ 0 h 105"/>
                <a:gd name="T2" fmla="*/ 85 w 432"/>
                <a:gd name="T3" fmla="*/ 0 h 105"/>
                <a:gd name="T4" fmla="*/ 307 w 432"/>
                <a:gd name="T5" fmla="*/ 105 h 105"/>
                <a:gd name="T6" fmla="*/ 432 w 432"/>
                <a:gd name="T7" fmla="*/ 105 h 105"/>
                <a:gd name="T8" fmla="*/ 0 60000 65536"/>
                <a:gd name="T9" fmla="*/ 0 60000 65536"/>
                <a:gd name="T10" fmla="*/ 0 60000 65536"/>
                <a:gd name="T11" fmla="*/ 0 60000 65536"/>
                <a:gd name="T12" fmla="*/ 0 w 432"/>
                <a:gd name="T13" fmla="*/ 0 h 105"/>
                <a:gd name="T14" fmla="*/ 432 w 432"/>
                <a:gd name="T15" fmla="*/ 105 h 105"/>
              </a:gdLst>
              <a:ahLst/>
              <a:cxnLst>
                <a:cxn ang="T8">
                  <a:pos x="T0" y="T1"/>
                </a:cxn>
                <a:cxn ang="T9">
                  <a:pos x="T2" y="T3"/>
                </a:cxn>
                <a:cxn ang="T10">
                  <a:pos x="T4" y="T5"/>
                </a:cxn>
                <a:cxn ang="T11">
                  <a:pos x="T6" y="T7"/>
                </a:cxn>
              </a:cxnLst>
              <a:rect l="T12" t="T13" r="T14" b="T15"/>
              <a:pathLst>
                <a:path w="432" h="105">
                  <a:moveTo>
                    <a:pt x="0" y="0"/>
                  </a:moveTo>
                  <a:lnTo>
                    <a:pt x="85" y="0"/>
                  </a:lnTo>
                  <a:lnTo>
                    <a:pt x="307" y="105"/>
                  </a:lnTo>
                  <a:lnTo>
                    <a:pt x="432" y="105"/>
                  </a:lnTo>
                </a:path>
              </a:pathLst>
            </a:custGeom>
            <a:noFill/>
            <a:ln w="28575">
              <a:solidFill>
                <a:srgbClr val="00000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rot="10800000"/>
            <a:lstStyle/>
            <a:p>
              <a:pPr eaLnBrk="1" hangingPunct="1"/>
              <a:endParaRPr lang="en-US" i="0">
                <a:latin typeface="Arial" charset="0"/>
              </a:endParaRPr>
            </a:p>
          </p:txBody>
        </p:sp>
      </p:grpSp>
      <p:sp>
        <p:nvSpPr>
          <p:cNvPr id="701637" name="Line 43"/>
          <p:cNvSpPr>
            <a:spLocks noChangeShapeType="1"/>
          </p:cNvSpPr>
          <p:nvPr/>
        </p:nvSpPr>
        <p:spPr bwMode="auto">
          <a:xfrm flipV="1">
            <a:off x="2665413" y="2517775"/>
            <a:ext cx="695325" cy="0"/>
          </a:xfrm>
          <a:prstGeom prst="line">
            <a:avLst/>
          </a:prstGeom>
          <a:noFill/>
          <a:ln w="9525">
            <a:solidFill>
              <a:srgbClr val="000000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/>
          <a:p>
            <a:endParaRPr lang="en-US"/>
          </a:p>
        </p:txBody>
      </p:sp>
      <p:sp>
        <p:nvSpPr>
          <p:cNvPr id="701638" name="Line 44"/>
          <p:cNvSpPr>
            <a:spLocks noChangeShapeType="1"/>
          </p:cNvSpPr>
          <p:nvPr/>
        </p:nvSpPr>
        <p:spPr bwMode="auto">
          <a:xfrm flipV="1">
            <a:off x="3924300" y="2201863"/>
            <a:ext cx="138113" cy="142875"/>
          </a:xfrm>
          <a:prstGeom prst="line">
            <a:avLst/>
          </a:prstGeom>
          <a:noFill/>
          <a:ln w="9525">
            <a:solidFill>
              <a:srgbClr val="000000"/>
            </a:solidFill>
            <a:prstDash val="dash"/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/>
          <a:p>
            <a:endParaRPr lang="en-US"/>
          </a:p>
        </p:txBody>
      </p:sp>
      <p:sp>
        <p:nvSpPr>
          <p:cNvPr id="701639" name="Rectangle 45"/>
          <p:cNvSpPr>
            <a:spLocks noChangeArrowheads="1"/>
          </p:cNvSpPr>
          <p:nvPr/>
        </p:nvSpPr>
        <p:spPr bwMode="auto">
          <a:xfrm>
            <a:off x="2403475" y="2479675"/>
            <a:ext cx="257175" cy="69850"/>
          </a:xfrm>
          <a:prstGeom prst="rect">
            <a:avLst/>
          </a:prstGeom>
          <a:solidFill>
            <a:srgbClr val="C0C0C0"/>
          </a:solidFill>
          <a:ln w="9525">
            <a:solidFill>
              <a:srgbClr val="000000"/>
            </a:solidFill>
            <a:miter lim="800000"/>
            <a:headEnd/>
            <a:tailEnd/>
          </a:ln>
        </p:spPr>
        <p:txBody>
          <a:bodyPr wrap="none" anchor="ctr"/>
          <a:lstStyle/>
          <a:p>
            <a:pPr eaLnBrk="1" hangingPunct="1"/>
            <a:endParaRPr lang="en-US" i="0">
              <a:latin typeface="Arial" charset="0"/>
            </a:endParaRPr>
          </a:p>
        </p:txBody>
      </p:sp>
      <p:sp>
        <p:nvSpPr>
          <p:cNvPr id="701640" name="Line 48"/>
          <p:cNvSpPr>
            <a:spLocks noChangeShapeType="1"/>
          </p:cNvSpPr>
          <p:nvPr/>
        </p:nvSpPr>
        <p:spPr bwMode="auto">
          <a:xfrm flipV="1">
            <a:off x="3279775" y="2736850"/>
            <a:ext cx="512763" cy="612775"/>
          </a:xfrm>
          <a:prstGeom prst="line">
            <a:avLst/>
          </a:prstGeom>
          <a:noFill/>
          <a:ln w="9525">
            <a:solidFill>
              <a:srgbClr val="000000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/>
          <a:p>
            <a:endParaRPr lang="en-US"/>
          </a:p>
        </p:txBody>
      </p:sp>
      <p:grpSp>
        <p:nvGrpSpPr>
          <p:cNvPr id="701641" name="Group 49"/>
          <p:cNvGrpSpPr>
            <a:grpSpLocks/>
          </p:cNvGrpSpPr>
          <p:nvPr/>
        </p:nvGrpSpPr>
        <p:grpSpPr bwMode="auto">
          <a:xfrm>
            <a:off x="2760663" y="3365500"/>
            <a:ext cx="987425" cy="479425"/>
            <a:chOff x="1118" y="1621"/>
            <a:chExt cx="622" cy="302"/>
          </a:xfrm>
        </p:grpSpPr>
        <p:sp>
          <p:nvSpPr>
            <p:cNvPr id="701642" name="Rectangle 50"/>
            <p:cNvSpPr>
              <a:spLocks noChangeArrowheads="1"/>
            </p:cNvSpPr>
            <p:nvPr/>
          </p:nvSpPr>
          <p:spPr bwMode="auto">
            <a:xfrm>
              <a:off x="1578" y="1789"/>
              <a:ext cx="162" cy="44"/>
            </a:xfrm>
            <a:prstGeom prst="rect">
              <a:avLst/>
            </a:prstGeom>
            <a:solidFill>
              <a:srgbClr val="C0C0C0"/>
            </a:solidFill>
            <a:ln w="9525">
              <a:solidFill>
                <a:srgbClr val="000000"/>
              </a:solidFill>
              <a:miter lim="800000"/>
              <a:headEnd/>
              <a:tailEnd/>
            </a:ln>
          </p:spPr>
          <p:txBody>
            <a:bodyPr wrap="none" anchor="ctr"/>
            <a:lstStyle/>
            <a:p>
              <a:pPr eaLnBrk="1" hangingPunct="1"/>
              <a:endParaRPr lang="en-US" i="0">
                <a:latin typeface="Arial" charset="0"/>
              </a:endParaRPr>
            </a:p>
          </p:txBody>
        </p:sp>
        <p:sp>
          <p:nvSpPr>
            <p:cNvPr id="701643" name="Rectangle 51"/>
            <p:cNvSpPr>
              <a:spLocks noChangeArrowheads="1"/>
            </p:cNvSpPr>
            <p:nvPr/>
          </p:nvSpPr>
          <p:spPr bwMode="auto">
            <a:xfrm rot="-2700000">
              <a:off x="1336" y="1621"/>
              <a:ext cx="162" cy="44"/>
            </a:xfrm>
            <a:prstGeom prst="rect">
              <a:avLst/>
            </a:prstGeom>
            <a:solidFill>
              <a:srgbClr val="C0C0C0"/>
            </a:solidFill>
            <a:ln w="9525">
              <a:solidFill>
                <a:srgbClr val="000000"/>
              </a:solidFill>
              <a:miter lim="800000"/>
              <a:headEnd/>
              <a:tailEnd/>
            </a:ln>
          </p:spPr>
          <p:txBody>
            <a:bodyPr wrap="none" anchor="ctr"/>
            <a:lstStyle/>
            <a:p>
              <a:pPr eaLnBrk="1" hangingPunct="1"/>
              <a:endParaRPr lang="en-US" i="0">
                <a:latin typeface="Arial" charset="0"/>
              </a:endParaRPr>
            </a:p>
          </p:txBody>
        </p:sp>
        <p:grpSp>
          <p:nvGrpSpPr>
            <p:cNvPr id="701644" name="Group 52"/>
            <p:cNvGrpSpPr>
              <a:grpSpLocks/>
            </p:cNvGrpSpPr>
            <p:nvPr/>
          </p:nvGrpSpPr>
          <p:grpSpPr bwMode="auto">
            <a:xfrm>
              <a:off x="1118" y="1684"/>
              <a:ext cx="477" cy="239"/>
              <a:chOff x="2466" y="2026"/>
              <a:chExt cx="477" cy="282"/>
            </a:xfrm>
          </p:grpSpPr>
          <p:sp>
            <p:nvSpPr>
              <p:cNvPr id="701645" name="Oval 53"/>
              <p:cNvSpPr>
                <a:spLocks noChangeArrowheads="1"/>
              </p:cNvSpPr>
              <p:nvPr/>
            </p:nvSpPr>
            <p:spPr bwMode="auto">
              <a:xfrm>
                <a:off x="2466" y="2168"/>
                <a:ext cx="476" cy="140"/>
              </a:xfrm>
              <a:prstGeom prst="ellipse">
                <a:avLst/>
              </a:prstGeom>
              <a:solidFill>
                <a:srgbClr val="DDDDDD"/>
              </a:solidFill>
              <a:ln w="12700">
                <a:solidFill>
                  <a:srgbClr val="000000"/>
                </a:solidFill>
                <a:round/>
                <a:headEnd/>
                <a:tailEnd/>
              </a:ln>
            </p:spPr>
            <p:txBody>
              <a:bodyPr wrap="none" anchor="ctr"/>
              <a:lstStyle/>
              <a:p>
                <a:pPr eaLnBrk="1" hangingPunct="1"/>
                <a:endParaRPr lang="en-US" i="0">
                  <a:latin typeface="Arial" charset="0"/>
                </a:endParaRPr>
              </a:p>
            </p:txBody>
          </p:sp>
          <p:sp>
            <p:nvSpPr>
              <p:cNvPr id="701646" name="Line 54"/>
              <p:cNvSpPr>
                <a:spLocks noChangeShapeType="1"/>
              </p:cNvSpPr>
              <p:nvPr/>
            </p:nvSpPr>
            <p:spPr bwMode="auto">
              <a:xfrm>
                <a:off x="2470" y="2125"/>
                <a:ext cx="1" cy="85"/>
              </a:xfrm>
              <a:prstGeom prst="line">
                <a:avLst/>
              </a:prstGeom>
              <a:noFill/>
              <a:ln w="12700">
                <a:solidFill>
                  <a:srgbClr val="000000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 wrap="none" anchor="ctr"/>
              <a:lstStyle/>
              <a:p>
                <a:endParaRPr lang="en-US"/>
              </a:p>
            </p:txBody>
          </p:sp>
          <p:sp>
            <p:nvSpPr>
              <p:cNvPr id="701647" name="Rectangle 55"/>
              <p:cNvSpPr>
                <a:spLocks noChangeArrowheads="1"/>
              </p:cNvSpPr>
              <p:nvPr/>
            </p:nvSpPr>
            <p:spPr bwMode="auto">
              <a:xfrm>
                <a:off x="2470" y="2125"/>
                <a:ext cx="472" cy="111"/>
              </a:xfrm>
              <a:prstGeom prst="rect">
                <a:avLst/>
              </a:prstGeom>
              <a:solidFill>
                <a:srgbClr val="DDDDDD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12700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wrap="none" anchor="ctr"/>
              <a:lstStyle/>
              <a:p>
                <a:pPr algn="ctr"/>
                <a:endParaRPr lang="en-US" sz="2400" i="0">
                  <a:latin typeface="Times New Roman" pitchFamily="18" charset="0"/>
                </a:endParaRPr>
              </a:p>
            </p:txBody>
          </p:sp>
          <p:sp>
            <p:nvSpPr>
              <p:cNvPr id="701648" name="Oval 56"/>
              <p:cNvSpPr>
                <a:spLocks noChangeArrowheads="1"/>
              </p:cNvSpPr>
              <p:nvPr/>
            </p:nvSpPr>
            <p:spPr bwMode="auto">
              <a:xfrm>
                <a:off x="2466" y="2026"/>
                <a:ext cx="476" cy="160"/>
              </a:xfrm>
              <a:prstGeom prst="ellipse">
                <a:avLst/>
              </a:prstGeom>
              <a:solidFill>
                <a:srgbClr val="DDDDDD"/>
              </a:solidFill>
              <a:ln w="12700">
                <a:solidFill>
                  <a:srgbClr val="000000"/>
                </a:solidFill>
                <a:round/>
                <a:headEnd/>
                <a:tailEnd/>
              </a:ln>
            </p:spPr>
            <p:txBody>
              <a:bodyPr wrap="none" anchor="ctr"/>
              <a:lstStyle/>
              <a:p>
                <a:pPr eaLnBrk="1" hangingPunct="1"/>
                <a:endParaRPr lang="en-US" i="0">
                  <a:latin typeface="Arial" charset="0"/>
                </a:endParaRPr>
              </a:p>
            </p:txBody>
          </p:sp>
          <p:grpSp>
            <p:nvGrpSpPr>
              <p:cNvPr id="701649" name="Group 57"/>
              <p:cNvGrpSpPr>
                <a:grpSpLocks/>
              </p:cNvGrpSpPr>
              <p:nvPr/>
            </p:nvGrpSpPr>
            <p:grpSpPr bwMode="auto">
              <a:xfrm>
                <a:off x="2581" y="2061"/>
                <a:ext cx="236" cy="94"/>
                <a:chOff x="2848" y="848"/>
                <a:chExt cx="140" cy="98"/>
              </a:xfrm>
            </p:grpSpPr>
            <p:sp>
              <p:nvSpPr>
                <p:cNvPr id="701650" name="Line 58"/>
                <p:cNvSpPr>
                  <a:spLocks noChangeShapeType="1"/>
                </p:cNvSpPr>
                <p:nvPr/>
              </p:nvSpPr>
              <p:spPr bwMode="auto">
                <a:xfrm flipV="1">
                  <a:off x="2848" y="848"/>
                  <a:ext cx="50" cy="2"/>
                </a:xfrm>
                <a:prstGeom prst="line">
                  <a:avLst/>
                </a:prstGeom>
                <a:noFill/>
                <a:ln w="28575">
                  <a:solidFill>
                    <a:srgbClr val="000000"/>
                  </a:solidFill>
                  <a:round/>
                  <a:headEnd/>
                  <a:tailEnd/>
                </a:ln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</a:extLst>
              </p:spPr>
              <p:txBody>
                <a:bodyPr wrap="none" anchor="ctr"/>
                <a:lstStyle/>
                <a:p>
                  <a:endParaRPr lang="en-US"/>
                </a:p>
              </p:txBody>
            </p:sp>
            <p:sp>
              <p:nvSpPr>
                <p:cNvPr id="701651" name="Line 59"/>
                <p:cNvSpPr>
                  <a:spLocks noChangeShapeType="1"/>
                </p:cNvSpPr>
                <p:nvPr/>
              </p:nvSpPr>
              <p:spPr bwMode="auto">
                <a:xfrm>
                  <a:off x="2944" y="946"/>
                  <a:ext cx="44" cy="0"/>
                </a:xfrm>
                <a:prstGeom prst="line">
                  <a:avLst/>
                </a:prstGeom>
                <a:noFill/>
                <a:ln w="28575">
                  <a:solidFill>
                    <a:srgbClr val="000000"/>
                  </a:solidFill>
                  <a:round/>
                  <a:headEnd/>
                  <a:tailEnd/>
                </a:ln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</a:extLst>
              </p:spPr>
              <p:txBody>
                <a:bodyPr wrap="none" anchor="ctr"/>
                <a:lstStyle/>
                <a:p>
                  <a:endParaRPr lang="en-US"/>
                </a:p>
              </p:txBody>
            </p:sp>
            <p:sp>
              <p:nvSpPr>
                <p:cNvPr id="701652" name="Line 60"/>
                <p:cNvSpPr>
                  <a:spLocks noChangeShapeType="1"/>
                </p:cNvSpPr>
                <p:nvPr/>
              </p:nvSpPr>
              <p:spPr bwMode="auto">
                <a:xfrm>
                  <a:off x="2894" y="850"/>
                  <a:ext cx="52" cy="96"/>
                </a:xfrm>
                <a:prstGeom prst="line">
                  <a:avLst/>
                </a:prstGeom>
                <a:noFill/>
                <a:ln w="28575">
                  <a:solidFill>
                    <a:srgbClr val="000000"/>
                  </a:solidFill>
                  <a:round/>
                  <a:headEnd/>
                  <a:tailEnd/>
                </a:ln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</a:extLst>
              </p:spPr>
              <p:txBody>
                <a:bodyPr wrap="none" anchor="ctr"/>
                <a:lstStyle/>
                <a:p>
                  <a:endParaRPr lang="en-US"/>
                </a:p>
              </p:txBody>
            </p:sp>
          </p:grpSp>
          <p:grpSp>
            <p:nvGrpSpPr>
              <p:cNvPr id="701653" name="Group 61"/>
              <p:cNvGrpSpPr>
                <a:grpSpLocks/>
              </p:cNvGrpSpPr>
              <p:nvPr/>
            </p:nvGrpSpPr>
            <p:grpSpPr bwMode="auto">
              <a:xfrm flipV="1">
                <a:off x="2581" y="2060"/>
                <a:ext cx="236" cy="94"/>
                <a:chOff x="2848" y="848"/>
                <a:chExt cx="140" cy="98"/>
              </a:xfrm>
            </p:grpSpPr>
            <p:sp>
              <p:nvSpPr>
                <p:cNvPr id="701654" name="Line 62"/>
                <p:cNvSpPr>
                  <a:spLocks noChangeShapeType="1"/>
                </p:cNvSpPr>
                <p:nvPr/>
              </p:nvSpPr>
              <p:spPr bwMode="auto">
                <a:xfrm flipV="1">
                  <a:off x="2848" y="848"/>
                  <a:ext cx="50" cy="2"/>
                </a:xfrm>
                <a:prstGeom prst="line">
                  <a:avLst/>
                </a:prstGeom>
                <a:noFill/>
                <a:ln w="28575">
                  <a:solidFill>
                    <a:srgbClr val="000000"/>
                  </a:solidFill>
                  <a:round/>
                  <a:headEnd/>
                  <a:tailEnd/>
                </a:ln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</a:extLst>
              </p:spPr>
              <p:txBody>
                <a:bodyPr wrap="none" anchor="ctr"/>
                <a:lstStyle/>
                <a:p>
                  <a:endParaRPr lang="en-US"/>
                </a:p>
              </p:txBody>
            </p:sp>
            <p:sp>
              <p:nvSpPr>
                <p:cNvPr id="701655" name="Line 63"/>
                <p:cNvSpPr>
                  <a:spLocks noChangeShapeType="1"/>
                </p:cNvSpPr>
                <p:nvPr/>
              </p:nvSpPr>
              <p:spPr bwMode="auto">
                <a:xfrm>
                  <a:off x="2944" y="946"/>
                  <a:ext cx="44" cy="0"/>
                </a:xfrm>
                <a:prstGeom prst="line">
                  <a:avLst/>
                </a:prstGeom>
                <a:noFill/>
                <a:ln w="28575">
                  <a:solidFill>
                    <a:srgbClr val="000000"/>
                  </a:solidFill>
                  <a:round/>
                  <a:headEnd/>
                  <a:tailEnd/>
                </a:ln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</a:extLst>
              </p:spPr>
              <p:txBody>
                <a:bodyPr wrap="none" anchor="ctr"/>
                <a:lstStyle/>
                <a:p>
                  <a:endParaRPr lang="en-US"/>
                </a:p>
              </p:txBody>
            </p:sp>
            <p:sp>
              <p:nvSpPr>
                <p:cNvPr id="701656" name="Line 64"/>
                <p:cNvSpPr>
                  <a:spLocks noChangeShapeType="1"/>
                </p:cNvSpPr>
                <p:nvPr/>
              </p:nvSpPr>
              <p:spPr bwMode="auto">
                <a:xfrm>
                  <a:off x="2894" y="850"/>
                  <a:ext cx="52" cy="96"/>
                </a:xfrm>
                <a:prstGeom prst="line">
                  <a:avLst/>
                </a:prstGeom>
                <a:noFill/>
                <a:ln w="28575">
                  <a:solidFill>
                    <a:srgbClr val="000000"/>
                  </a:solidFill>
                  <a:round/>
                  <a:headEnd/>
                  <a:tailEnd/>
                </a:ln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</a:extLst>
              </p:spPr>
              <p:txBody>
                <a:bodyPr wrap="none" anchor="ctr"/>
                <a:lstStyle/>
                <a:p>
                  <a:endParaRPr lang="en-US"/>
                </a:p>
              </p:txBody>
            </p:sp>
          </p:grpSp>
          <p:sp>
            <p:nvSpPr>
              <p:cNvPr id="701657" name="Line 65"/>
              <p:cNvSpPr>
                <a:spLocks noChangeShapeType="1"/>
              </p:cNvSpPr>
              <p:nvPr/>
            </p:nvSpPr>
            <p:spPr bwMode="auto">
              <a:xfrm flipH="1">
                <a:off x="2942" y="2109"/>
                <a:ext cx="1" cy="127"/>
              </a:xfrm>
              <a:prstGeom prst="line">
                <a:avLst/>
              </a:prstGeom>
              <a:noFill/>
              <a:ln w="12700">
                <a:solidFill>
                  <a:srgbClr val="000000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 wrap="none" anchor="ctr"/>
              <a:lstStyle/>
              <a:p>
                <a:endParaRPr lang="en-US"/>
              </a:p>
            </p:txBody>
          </p:sp>
          <p:sp>
            <p:nvSpPr>
              <p:cNvPr id="701658" name="Line 66"/>
              <p:cNvSpPr>
                <a:spLocks noChangeShapeType="1"/>
              </p:cNvSpPr>
              <p:nvPr/>
            </p:nvSpPr>
            <p:spPr bwMode="auto">
              <a:xfrm flipH="1">
                <a:off x="2466" y="2117"/>
                <a:ext cx="1" cy="127"/>
              </a:xfrm>
              <a:prstGeom prst="line">
                <a:avLst/>
              </a:prstGeom>
              <a:noFill/>
              <a:ln w="12700">
                <a:solidFill>
                  <a:srgbClr val="000000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 wrap="none" anchor="ctr"/>
              <a:lstStyle/>
              <a:p>
                <a:endParaRPr lang="en-US"/>
              </a:p>
            </p:txBody>
          </p:sp>
        </p:grpSp>
      </p:grpSp>
      <p:graphicFrame>
        <p:nvGraphicFramePr>
          <p:cNvPr id="701659" name="Object 142"/>
          <p:cNvGraphicFramePr>
            <a:graphicFrameLocks noChangeAspect="1"/>
          </p:cNvGraphicFramePr>
          <p:nvPr/>
        </p:nvGraphicFramePr>
        <p:xfrm>
          <a:off x="1790700" y="2141538"/>
          <a:ext cx="652463" cy="658812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26649" name="Clip" r:id="rId3" imgW="1266840" imgH="1200240" progId="MS_ClipArt_Gallery.2">
                  <p:embed/>
                </p:oleObj>
              </mc:Choice>
              <mc:Fallback>
                <p:oleObj name="Clip" r:id="rId3" imgW="1266840" imgH="1200240" progId="MS_ClipArt_Gallery.2">
                  <p:embed/>
                  <p:pic>
                    <p:nvPicPr>
                      <p:cNvPr id="0" name="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4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1790700" y="2141538"/>
                        <a:ext cx="652463" cy="658812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  <a:ext uri="{91240B29-F687-4f45-9708-019B960494DF}">
                          <a14:hiddenLine xmlns:a14="http://schemas.microsoft.com/office/drawing/2010/main" w="9525">
                            <a:solidFill>
                              <a:srgbClr val="000000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rgbClr val="808080"/>
                              </a:outerShdw>
                            </a:effectLst>
                          </a14:hiddenEffects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sp>
        <p:nvSpPr>
          <p:cNvPr id="701661" name="AutoShape 221"/>
          <p:cNvSpPr>
            <a:spLocks noChangeArrowheads="1"/>
          </p:cNvSpPr>
          <p:nvPr/>
        </p:nvSpPr>
        <p:spPr bwMode="auto">
          <a:xfrm>
            <a:off x="830263" y="2266950"/>
            <a:ext cx="976312" cy="485775"/>
          </a:xfrm>
          <a:custGeom>
            <a:avLst/>
            <a:gdLst>
              <a:gd name="G0" fmla="+- 16200 0 0"/>
              <a:gd name="G1" fmla="+- 5400 0 0"/>
              <a:gd name="G2" fmla="+- 21600 0 5400"/>
              <a:gd name="G3" fmla="+- 10800 0 5400"/>
              <a:gd name="G4" fmla="+- 21600 0 16200"/>
              <a:gd name="G5" fmla="*/ G4 G3 10800"/>
              <a:gd name="G6" fmla="+- 21600 0 G5"/>
              <a:gd name="T0" fmla="*/ 16200 w 21600"/>
              <a:gd name="T1" fmla="*/ 0 h 21600"/>
              <a:gd name="T2" fmla="*/ 0 w 21600"/>
              <a:gd name="T3" fmla="*/ 10800 h 21600"/>
              <a:gd name="T4" fmla="*/ 16200 w 21600"/>
              <a:gd name="T5" fmla="*/ 21600 h 21600"/>
              <a:gd name="T6" fmla="*/ 21600 w 21600"/>
              <a:gd name="T7" fmla="*/ 10800 h 21600"/>
              <a:gd name="T8" fmla="*/ 17694720 60000 65536"/>
              <a:gd name="T9" fmla="*/ 11796480 60000 65536"/>
              <a:gd name="T10" fmla="*/ 5898240 60000 65536"/>
              <a:gd name="T11" fmla="*/ 0 60000 65536"/>
              <a:gd name="T12" fmla="*/ 3375 w 21600"/>
              <a:gd name="T13" fmla="*/ G1 h 21600"/>
              <a:gd name="T14" fmla="*/ G6 w 21600"/>
              <a:gd name="T15" fmla="*/ G2 h 21600"/>
            </a:gdLst>
            <a:ahLst/>
            <a:cxnLst>
              <a:cxn ang="T8">
                <a:pos x="T0" y="T1"/>
              </a:cxn>
              <a:cxn ang="T9">
                <a:pos x="T2" y="T3"/>
              </a:cxn>
              <a:cxn ang="T10">
                <a:pos x="T4" y="T5"/>
              </a:cxn>
              <a:cxn ang="T11">
                <a:pos x="T6" y="T7"/>
              </a:cxn>
            </a:cxnLst>
            <a:rect l="T12" t="T13" r="T14" b="T15"/>
            <a:pathLst>
              <a:path w="21600" h="21600">
                <a:moveTo>
                  <a:pt x="16200" y="0"/>
                </a:moveTo>
                <a:lnTo>
                  <a:pt x="16200" y="5400"/>
                </a:lnTo>
                <a:lnTo>
                  <a:pt x="3375" y="5400"/>
                </a:lnTo>
                <a:lnTo>
                  <a:pt x="3375" y="16200"/>
                </a:lnTo>
                <a:lnTo>
                  <a:pt x="16200" y="16200"/>
                </a:lnTo>
                <a:lnTo>
                  <a:pt x="16200" y="21600"/>
                </a:lnTo>
                <a:lnTo>
                  <a:pt x="21600" y="10800"/>
                </a:lnTo>
                <a:close/>
              </a:path>
              <a:path w="21600" h="21600">
                <a:moveTo>
                  <a:pt x="1350" y="5400"/>
                </a:moveTo>
                <a:lnTo>
                  <a:pt x="1350" y="16200"/>
                </a:lnTo>
                <a:lnTo>
                  <a:pt x="2700" y="16200"/>
                </a:lnTo>
                <a:lnTo>
                  <a:pt x="2700" y="5400"/>
                </a:lnTo>
                <a:close/>
              </a:path>
              <a:path w="21600" h="21600">
                <a:moveTo>
                  <a:pt x="0" y="5400"/>
                </a:moveTo>
                <a:lnTo>
                  <a:pt x="0" y="16200"/>
                </a:lnTo>
                <a:lnTo>
                  <a:pt x="675" y="16200"/>
                </a:lnTo>
                <a:lnTo>
                  <a:pt x="675" y="5400"/>
                </a:lnTo>
                <a:close/>
              </a:path>
            </a:pathLst>
          </a:custGeom>
          <a:solidFill>
            <a:srgbClr val="FF0000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US"/>
          </a:p>
        </p:txBody>
      </p:sp>
      <p:grpSp>
        <p:nvGrpSpPr>
          <p:cNvPr id="701671" name="Group 84"/>
          <p:cNvGrpSpPr>
            <a:grpSpLocks/>
          </p:cNvGrpSpPr>
          <p:nvPr/>
        </p:nvGrpSpPr>
        <p:grpSpPr bwMode="auto">
          <a:xfrm>
            <a:off x="2554288" y="3170238"/>
            <a:ext cx="306387" cy="647700"/>
            <a:chOff x="4180" y="783"/>
            <a:chExt cx="150" cy="307"/>
          </a:xfrm>
        </p:grpSpPr>
        <p:sp>
          <p:nvSpPr>
            <p:cNvPr id="701672" name="AutoShape 85"/>
            <p:cNvSpPr>
              <a:spLocks noChangeArrowheads="1"/>
            </p:cNvSpPr>
            <p:nvPr/>
          </p:nvSpPr>
          <p:spPr bwMode="auto">
            <a:xfrm>
              <a:off x="4180" y="1019"/>
              <a:ext cx="150" cy="71"/>
            </a:xfrm>
            <a:prstGeom prst="parallelogram">
              <a:avLst>
                <a:gd name="adj" fmla="val 81387"/>
              </a:avLst>
            </a:prstGeom>
            <a:solidFill>
              <a:srgbClr val="33CCCC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anchor="ctr"/>
            <a:lstStyle/>
            <a:p>
              <a:pPr eaLnBrk="1" hangingPunct="1"/>
              <a:endParaRPr lang="en-US" i="0">
                <a:latin typeface="Arial" charset="0"/>
              </a:endParaRPr>
            </a:p>
          </p:txBody>
        </p:sp>
        <p:sp>
          <p:nvSpPr>
            <p:cNvPr id="701673" name="Rectangle 86"/>
            <p:cNvSpPr>
              <a:spLocks noChangeArrowheads="1"/>
            </p:cNvSpPr>
            <p:nvPr/>
          </p:nvSpPr>
          <p:spPr bwMode="auto">
            <a:xfrm>
              <a:off x="4256" y="785"/>
              <a:ext cx="69" cy="236"/>
            </a:xfrm>
            <a:prstGeom prst="rect">
              <a:avLst/>
            </a:prstGeom>
            <a:solidFill>
              <a:srgbClr val="33CCCC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anchor="ctr"/>
            <a:lstStyle/>
            <a:p>
              <a:pPr eaLnBrk="1" hangingPunct="1"/>
              <a:endParaRPr lang="en-US" i="0">
                <a:latin typeface="Arial" charset="0"/>
              </a:endParaRPr>
            </a:p>
          </p:txBody>
        </p:sp>
        <p:sp>
          <p:nvSpPr>
            <p:cNvPr id="701674" name="Rectangle 87"/>
            <p:cNvSpPr>
              <a:spLocks noChangeArrowheads="1"/>
            </p:cNvSpPr>
            <p:nvPr/>
          </p:nvSpPr>
          <p:spPr bwMode="auto">
            <a:xfrm>
              <a:off x="4181" y="852"/>
              <a:ext cx="95" cy="236"/>
            </a:xfrm>
            <a:prstGeom prst="rect">
              <a:avLst/>
            </a:prstGeom>
            <a:solidFill>
              <a:srgbClr val="33CCCC"/>
            </a:solidFill>
            <a:ln w="9525">
              <a:solidFill>
                <a:srgbClr val="000000"/>
              </a:solidFill>
              <a:miter lim="800000"/>
              <a:headEnd/>
              <a:tailEnd/>
            </a:ln>
          </p:spPr>
          <p:txBody>
            <a:bodyPr wrap="none" anchor="ctr"/>
            <a:lstStyle/>
            <a:p>
              <a:pPr eaLnBrk="1" hangingPunct="1"/>
              <a:endParaRPr lang="en-US" i="0">
                <a:latin typeface="Arial" charset="0"/>
              </a:endParaRPr>
            </a:p>
          </p:txBody>
        </p:sp>
        <p:sp>
          <p:nvSpPr>
            <p:cNvPr id="701675" name="AutoShape 88"/>
            <p:cNvSpPr>
              <a:spLocks noChangeArrowheads="1"/>
            </p:cNvSpPr>
            <p:nvPr/>
          </p:nvSpPr>
          <p:spPr bwMode="auto">
            <a:xfrm>
              <a:off x="4180" y="783"/>
              <a:ext cx="150" cy="71"/>
            </a:xfrm>
            <a:prstGeom prst="parallelogram">
              <a:avLst>
                <a:gd name="adj" fmla="val 81387"/>
              </a:avLst>
            </a:prstGeom>
            <a:solidFill>
              <a:srgbClr val="33CCCC"/>
            </a:solidFill>
            <a:ln w="9525">
              <a:solidFill>
                <a:srgbClr val="000000"/>
              </a:solidFill>
              <a:miter lim="800000"/>
              <a:headEnd/>
              <a:tailEnd/>
            </a:ln>
          </p:spPr>
          <p:txBody>
            <a:bodyPr wrap="none" anchor="ctr"/>
            <a:lstStyle/>
            <a:p>
              <a:pPr eaLnBrk="1" hangingPunct="1"/>
              <a:endParaRPr lang="en-US" i="0">
                <a:latin typeface="Arial" charset="0"/>
              </a:endParaRPr>
            </a:p>
          </p:txBody>
        </p:sp>
        <p:sp>
          <p:nvSpPr>
            <p:cNvPr id="701676" name="Line 89"/>
            <p:cNvSpPr>
              <a:spLocks noChangeShapeType="1"/>
            </p:cNvSpPr>
            <p:nvPr/>
          </p:nvSpPr>
          <p:spPr bwMode="auto">
            <a:xfrm>
              <a:off x="4330" y="788"/>
              <a:ext cx="0" cy="231"/>
            </a:xfrm>
            <a:prstGeom prst="line">
              <a:avLst/>
            </a:prstGeom>
            <a:noFill/>
            <a:ln w="9525">
              <a:solidFill>
                <a:srgbClr val="00000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 wrap="none" anchor="ctr"/>
            <a:lstStyle/>
            <a:p>
              <a:endParaRPr lang="en-US"/>
            </a:p>
          </p:txBody>
        </p:sp>
        <p:sp>
          <p:nvSpPr>
            <p:cNvPr id="701677" name="Line 90"/>
            <p:cNvSpPr>
              <a:spLocks noChangeShapeType="1"/>
            </p:cNvSpPr>
            <p:nvPr/>
          </p:nvSpPr>
          <p:spPr bwMode="auto">
            <a:xfrm flipH="1">
              <a:off x="4276" y="1019"/>
              <a:ext cx="54" cy="69"/>
            </a:xfrm>
            <a:prstGeom prst="line">
              <a:avLst/>
            </a:prstGeom>
            <a:noFill/>
            <a:ln w="9525">
              <a:solidFill>
                <a:srgbClr val="00000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 wrap="none" anchor="ctr"/>
            <a:lstStyle/>
            <a:p>
              <a:endParaRPr lang="en-US"/>
            </a:p>
          </p:txBody>
        </p:sp>
        <p:sp>
          <p:nvSpPr>
            <p:cNvPr id="701678" name="Rectangle 91"/>
            <p:cNvSpPr>
              <a:spLocks noChangeArrowheads="1"/>
            </p:cNvSpPr>
            <p:nvPr/>
          </p:nvSpPr>
          <p:spPr bwMode="auto">
            <a:xfrm>
              <a:off x="4193" y="883"/>
              <a:ext cx="63" cy="136"/>
            </a:xfrm>
            <a:prstGeom prst="rect">
              <a:avLst/>
            </a:prstGeom>
            <a:solidFill>
              <a:srgbClr val="333399"/>
            </a:solidFill>
            <a:ln w="9525">
              <a:solidFill>
                <a:srgbClr val="000000"/>
              </a:solidFill>
              <a:miter lim="800000"/>
              <a:headEnd/>
              <a:tailEnd/>
            </a:ln>
          </p:spPr>
          <p:txBody>
            <a:bodyPr wrap="none" anchor="ctr"/>
            <a:lstStyle/>
            <a:p>
              <a:pPr eaLnBrk="1" hangingPunct="1"/>
              <a:endParaRPr lang="en-US" i="0">
                <a:latin typeface="Arial" charset="0"/>
              </a:endParaRPr>
            </a:p>
          </p:txBody>
        </p:sp>
        <p:sp>
          <p:nvSpPr>
            <p:cNvPr id="701679" name="Rectangle 92"/>
            <p:cNvSpPr>
              <a:spLocks noChangeArrowheads="1"/>
            </p:cNvSpPr>
            <p:nvPr/>
          </p:nvSpPr>
          <p:spPr bwMode="auto">
            <a:xfrm>
              <a:off x="4202" y="924"/>
              <a:ext cx="48" cy="48"/>
            </a:xfrm>
            <a:prstGeom prst="rect">
              <a:avLst/>
            </a:pr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anchor="ctr"/>
            <a:lstStyle/>
            <a:p>
              <a:pPr eaLnBrk="1" hangingPunct="1"/>
              <a:endParaRPr lang="en-US" i="0">
                <a:latin typeface="Arial" charset="0"/>
              </a:endParaRPr>
            </a:p>
          </p:txBody>
        </p:sp>
      </p:grpSp>
      <p:sp>
        <p:nvSpPr>
          <p:cNvPr id="701680" name="Text Box 240"/>
          <p:cNvSpPr txBox="1">
            <a:spLocks noChangeArrowheads="1"/>
          </p:cNvSpPr>
          <p:nvPr/>
        </p:nvSpPr>
        <p:spPr bwMode="auto">
          <a:xfrm>
            <a:off x="2562225" y="3816350"/>
            <a:ext cx="1477963" cy="6413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/>
          <a:p>
            <a:r>
              <a:rPr lang="en-US"/>
              <a:t>router</a:t>
            </a:r>
          </a:p>
          <a:p>
            <a:r>
              <a:rPr lang="en-US"/>
              <a:t>(runs DHCP)</a:t>
            </a:r>
          </a:p>
        </p:txBody>
      </p:sp>
      <p:grpSp>
        <p:nvGrpSpPr>
          <p:cNvPr id="701690" name="Group 250"/>
          <p:cNvGrpSpPr>
            <a:grpSpLocks/>
          </p:cNvGrpSpPr>
          <p:nvPr/>
        </p:nvGrpSpPr>
        <p:grpSpPr bwMode="auto">
          <a:xfrm>
            <a:off x="1195388" y="1081088"/>
            <a:ext cx="976312" cy="1460500"/>
            <a:chOff x="651" y="681"/>
            <a:chExt cx="615" cy="920"/>
          </a:xfrm>
        </p:grpSpPr>
        <p:sp>
          <p:nvSpPr>
            <p:cNvPr id="701689" name="Freeform 249"/>
            <p:cNvSpPr>
              <a:spLocks/>
            </p:cNvSpPr>
            <p:nvPr/>
          </p:nvSpPr>
          <p:spPr bwMode="auto">
            <a:xfrm>
              <a:off x="662" y="698"/>
              <a:ext cx="604" cy="903"/>
            </a:xfrm>
            <a:custGeom>
              <a:avLst/>
              <a:gdLst>
                <a:gd name="T0" fmla="*/ 496 w 604"/>
                <a:gd name="T1" fmla="*/ 0 h 903"/>
                <a:gd name="T2" fmla="*/ 604 w 604"/>
                <a:gd name="T3" fmla="*/ 903 h 903"/>
                <a:gd name="T4" fmla="*/ 0 w 604"/>
                <a:gd name="T5" fmla="*/ 788 h 903"/>
                <a:gd name="T6" fmla="*/ 456 w 604"/>
                <a:gd name="T7" fmla="*/ 750 h 903"/>
                <a:gd name="T8" fmla="*/ 496 w 604"/>
                <a:gd name="T9" fmla="*/ 0 h 90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604" h="903">
                  <a:moveTo>
                    <a:pt x="496" y="0"/>
                  </a:moveTo>
                  <a:lnTo>
                    <a:pt x="604" y="903"/>
                  </a:lnTo>
                  <a:lnTo>
                    <a:pt x="0" y="788"/>
                  </a:lnTo>
                  <a:lnTo>
                    <a:pt x="456" y="750"/>
                  </a:lnTo>
                  <a:lnTo>
                    <a:pt x="496" y="0"/>
                  </a:lnTo>
                  <a:close/>
                </a:path>
              </a:pathLst>
            </a:custGeom>
            <a:gradFill rotWithShape="1">
              <a:gsLst>
                <a:gs pos="0">
                  <a:schemeClr val="bg1"/>
                </a:gs>
                <a:gs pos="100000">
                  <a:srgbClr val="FF0000"/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 cap="flat" cmpd="sng">
                  <a:solidFill>
                    <a:schemeClr val="tx1"/>
                  </a:solidFill>
                  <a:prstDash val="solid"/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/>
            <a:lstStyle/>
            <a:p>
              <a:endParaRPr lang="en-US"/>
            </a:p>
          </p:txBody>
        </p:sp>
        <p:grpSp>
          <p:nvGrpSpPr>
            <p:cNvPr id="701688" name="Group 248"/>
            <p:cNvGrpSpPr>
              <a:grpSpLocks/>
            </p:cNvGrpSpPr>
            <p:nvPr/>
          </p:nvGrpSpPr>
          <p:grpSpPr bwMode="auto">
            <a:xfrm>
              <a:off x="651" y="681"/>
              <a:ext cx="501" cy="828"/>
              <a:chOff x="569" y="2954"/>
              <a:chExt cx="501" cy="828"/>
            </a:xfrm>
          </p:grpSpPr>
          <p:sp>
            <p:nvSpPr>
              <p:cNvPr id="701682" name="Rectangle 242"/>
              <p:cNvSpPr>
                <a:spLocks noChangeArrowheads="1"/>
              </p:cNvSpPr>
              <p:nvPr/>
            </p:nvSpPr>
            <p:spPr bwMode="auto">
              <a:xfrm>
                <a:off x="576" y="2973"/>
                <a:ext cx="493" cy="790"/>
              </a:xfrm>
              <a:prstGeom prst="rect">
                <a:avLst/>
              </a:prstGeom>
              <a:solidFill>
                <a:schemeClr val="bg1"/>
              </a:solidFill>
              <a:ln w="9525">
                <a:solidFill>
                  <a:schemeClr val="tx1"/>
                </a:solidFill>
                <a:miter lim="800000"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US"/>
              </a:p>
            </p:txBody>
          </p:sp>
          <p:sp>
            <p:nvSpPr>
              <p:cNvPr id="701681" name="Text Box 241"/>
              <p:cNvSpPr txBox="1">
                <a:spLocks noChangeArrowheads="1"/>
              </p:cNvSpPr>
              <p:nvPr/>
            </p:nvSpPr>
            <p:spPr bwMode="auto">
              <a:xfrm>
                <a:off x="593" y="2954"/>
                <a:ext cx="477" cy="828"/>
              </a:xfrm>
              <a:prstGeom prst="rect">
                <a:avLst/>
              </a:prstGeom>
              <a:noFill/>
              <a:ln>
                <a:noFill/>
              </a:ln>
              <a:effectLst/>
              <a:extLst>
                <a:ext uri="{909E8E84-426E-40dd-AFC4-6F175D3DCCD1}">
                  <a14:hiddenFill xmlns:a14="http://schemas.microsoft.com/office/drawing/2010/main">
                    <a:solidFill>
                      <a:schemeClr val="accent1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chemeClr val="tx1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>
                <a:spAutoFit/>
              </a:bodyPr>
              <a:lstStyle/>
              <a:p>
                <a:pPr algn="ctr"/>
                <a:r>
                  <a:rPr lang="en-US" sz="1600" i="0">
                    <a:latin typeface="Arial" charset="0"/>
                  </a:rPr>
                  <a:t>DHCP</a:t>
                </a:r>
              </a:p>
              <a:p>
                <a:pPr algn="ctr"/>
                <a:r>
                  <a:rPr lang="en-US" sz="1600" i="0">
                    <a:latin typeface="Arial" charset="0"/>
                  </a:rPr>
                  <a:t>UDP</a:t>
                </a:r>
              </a:p>
              <a:p>
                <a:pPr algn="ctr"/>
                <a:r>
                  <a:rPr lang="en-US" sz="1600" i="0">
                    <a:latin typeface="Arial" charset="0"/>
                  </a:rPr>
                  <a:t>IP</a:t>
                </a:r>
              </a:p>
              <a:p>
                <a:pPr algn="ctr"/>
                <a:r>
                  <a:rPr lang="en-US" sz="1600" i="0">
                    <a:latin typeface="Arial" charset="0"/>
                  </a:rPr>
                  <a:t>Eth</a:t>
                </a:r>
              </a:p>
              <a:p>
                <a:pPr algn="ctr"/>
                <a:r>
                  <a:rPr lang="en-US" sz="1600" i="0">
                    <a:latin typeface="Arial" charset="0"/>
                  </a:rPr>
                  <a:t>Phy</a:t>
                </a:r>
              </a:p>
            </p:txBody>
          </p:sp>
          <p:sp>
            <p:nvSpPr>
              <p:cNvPr id="701683" name="Line 243"/>
              <p:cNvSpPr>
                <a:spLocks noChangeShapeType="1"/>
              </p:cNvSpPr>
              <p:nvPr/>
            </p:nvSpPr>
            <p:spPr bwMode="auto">
              <a:xfrm>
                <a:off x="578" y="3130"/>
                <a:ext cx="489" cy="0"/>
              </a:xfrm>
              <a:prstGeom prst="line">
                <a:avLst/>
              </a:prstGeom>
              <a:noFill/>
              <a:ln w="9525">
                <a:solidFill>
                  <a:schemeClr val="tx1"/>
                </a:solidFill>
                <a:round/>
                <a:headEnd/>
                <a:tailEnd/>
              </a:ln>
              <a:effectLst/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/>
              <a:lstStyle/>
              <a:p>
                <a:endParaRPr lang="en-US"/>
              </a:p>
            </p:txBody>
          </p:sp>
          <p:sp>
            <p:nvSpPr>
              <p:cNvPr id="701684" name="Line 244"/>
              <p:cNvSpPr>
                <a:spLocks noChangeShapeType="1"/>
              </p:cNvSpPr>
              <p:nvPr/>
            </p:nvSpPr>
            <p:spPr bwMode="auto">
              <a:xfrm>
                <a:off x="575" y="3289"/>
                <a:ext cx="489" cy="0"/>
              </a:xfrm>
              <a:prstGeom prst="line">
                <a:avLst/>
              </a:prstGeom>
              <a:noFill/>
              <a:ln w="9525">
                <a:solidFill>
                  <a:schemeClr val="tx1"/>
                </a:solidFill>
                <a:round/>
                <a:headEnd/>
                <a:tailEnd/>
              </a:ln>
              <a:effectLst/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/>
              <a:lstStyle/>
              <a:p>
                <a:endParaRPr lang="en-US"/>
              </a:p>
            </p:txBody>
          </p:sp>
          <p:sp>
            <p:nvSpPr>
              <p:cNvPr id="701685" name="Line 245"/>
              <p:cNvSpPr>
                <a:spLocks noChangeShapeType="1"/>
              </p:cNvSpPr>
              <p:nvPr/>
            </p:nvSpPr>
            <p:spPr bwMode="auto">
              <a:xfrm>
                <a:off x="572" y="3448"/>
                <a:ext cx="489" cy="0"/>
              </a:xfrm>
              <a:prstGeom prst="line">
                <a:avLst/>
              </a:prstGeom>
              <a:noFill/>
              <a:ln w="9525">
                <a:solidFill>
                  <a:schemeClr val="tx1"/>
                </a:solidFill>
                <a:round/>
                <a:headEnd/>
                <a:tailEnd/>
              </a:ln>
              <a:effectLst/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/>
              <a:lstStyle/>
              <a:p>
                <a:endParaRPr lang="en-US"/>
              </a:p>
            </p:txBody>
          </p:sp>
          <p:sp>
            <p:nvSpPr>
              <p:cNvPr id="701686" name="Line 246"/>
              <p:cNvSpPr>
                <a:spLocks noChangeShapeType="1"/>
              </p:cNvSpPr>
              <p:nvPr/>
            </p:nvSpPr>
            <p:spPr bwMode="auto">
              <a:xfrm>
                <a:off x="569" y="3607"/>
                <a:ext cx="489" cy="0"/>
              </a:xfrm>
              <a:prstGeom prst="line">
                <a:avLst/>
              </a:prstGeom>
              <a:noFill/>
              <a:ln w="9525">
                <a:solidFill>
                  <a:schemeClr val="tx1"/>
                </a:solidFill>
                <a:round/>
                <a:headEnd/>
                <a:tailEnd/>
              </a:ln>
              <a:effectLst/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/>
              <a:lstStyle/>
              <a:p>
                <a:endParaRPr lang="en-US"/>
              </a:p>
            </p:txBody>
          </p:sp>
        </p:grpSp>
      </p:grpSp>
      <p:grpSp>
        <p:nvGrpSpPr>
          <p:cNvPr id="701693" name="Group 253"/>
          <p:cNvGrpSpPr>
            <a:grpSpLocks/>
          </p:cNvGrpSpPr>
          <p:nvPr/>
        </p:nvGrpSpPr>
        <p:grpSpPr bwMode="auto">
          <a:xfrm>
            <a:off x="520700" y="1162050"/>
            <a:ext cx="544513" cy="244475"/>
            <a:chOff x="844" y="3337"/>
            <a:chExt cx="343" cy="154"/>
          </a:xfrm>
        </p:grpSpPr>
        <p:sp>
          <p:nvSpPr>
            <p:cNvPr id="701691" name="Rectangle 251"/>
            <p:cNvSpPr>
              <a:spLocks noChangeArrowheads="1"/>
            </p:cNvSpPr>
            <p:nvPr/>
          </p:nvSpPr>
          <p:spPr bwMode="auto">
            <a:xfrm>
              <a:off x="889" y="3370"/>
              <a:ext cx="245" cy="86"/>
            </a:xfrm>
            <a:prstGeom prst="rect">
              <a:avLst/>
            </a:prstGeom>
            <a:solidFill>
              <a:srgbClr val="FF0000"/>
            </a:solidFill>
            <a:ln w="9525">
              <a:solidFill>
                <a:schemeClr val="bg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US"/>
            </a:p>
          </p:txBody>
        </p:sp>
        <p:sp>
          <p:nvSpPr>
            <p:cNvPr id="701692" name="Text Box 252"/>
            <p:cNvSpPr txBox="1">
              <a:spLocks noChangeArrowheads="1"/>
            </p:cNvSpPr>
            <p:nvPr/>
          </p:nvSpPr>
          <p:spPr bwMode="auto">
            <a:xfrm>
              <a:off x="844" y="3337"/>
              <a:ext cx="343" cy="154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>
              <a:spAutoFit/>
            </a:bodyPr>
            <a:lstStyle/>
            <a:p>
              <a:r>
                <a:rPr lang="en-US" sz="1000" i="0">
                  <a:solidFill>
                    <a:schemeClr val="bg1"/>
                  </a:solidFill>
                  <a:latin typeface="Arial" charset="0"/>
                </a:rPr>
                <a:t>DHCP</a:t>
              </a:r>
            </a:p>
          </p:txBody>
        </p:sp>
      </p:grpSp>
      <p:grpSp>
        <p:nvGrpSpPr>
          <p:cNvPr id="701739" name="Group 299"/>
          <p:cNvGrpSpPr>
            <a:grpSpLocks/>
          </p:cNvGrpSpPr>
          <p:nvPr/>
        </p:nvGrpSpPr>
        <p:grpSpPr bwMode="auto">
          <a:xfrm>
            <a:off x="66675" y="1181100"/>
            <a:ext cx="1081088" cy="1166813"/>
            <a:chOff x="42" y="744"/>
            <a:chExt cx="681" cy="735"/>
          </a:xfrm>
        </p:grpSpPr>
        <p:grpSp>
          <p:nvGrpSpPr>
            <p:cNvPr id="701736" name="Group 296"/>
            <p:cNvGrpSpPr>
              <a:grpSpLocks/>
            </p:cNvGrpSpPr>
            <p:nvPr/>
          </p:nvGrpSpPr>
          <p:grpSpPr bwMode="auto">
            <a:xfrm>
              <a:off x="42" y="886"/>
              <a:ext cx="681" cy="468"/>
              <a:chOff x="42" y="886"/>
              <a:chExt cx="681" cy="468"/>
            </a:xfrm>
          </p:grpSpPr>
          <p:grpSp>
            <p:nvGrpSpPr>
              <p:cNvPr id="701735" name="Group 295"/>
              <p:cNvGrpSpPr>
                <a:grpSpLocks/>
              </p:cNvGrpSpPr>
              <p:nvPr/>
            </p:nvGrpSpPr>
            <p:grpSpPr bwMode="auto">
              <a:xfrm>
                <a:off x="278" y="886"/>
                <a:ext cx="397" cy="154"/>
                <a:chOff x="740" y="3209"/>
                <a:chExt cx="397" cy="154"/>
              </a:xfrm>
            </p:grpSpPr>
            <p:grpSp>
              <p:nvGrpSpPr>
                <p:cNvPr id="701694" name="Group 254"/>
                <p:cNvGrpSpPr>
                  <a:grpSpLocks/>
                </p:cNvGrpSpPr>
                <p:nvPr/>
              </p:nvGrpSpPr>
              <p:grpSpPr bwMode="auto">
                <a:xfrm>
                  <a:off x="794" y="3209"/>
                  <a:ext cx="343" cy="154"/>
                  <a:chOff x="844" y="3337"/>
                  <a:chExt cx="343" cy="154"/>
                </a:xfrm>
              </p:grpSpPr>
              <p:sp>
                <p:nvSpPr>
                  <p:cNvPr id="701695" name="Rectangle 255"/>
                  <p:cNvSpPr>
                    <a:spLocks noChangeArrowheads="1"/>
                  </p:cNvSpPr>
                  <p:nvPr/>
                </p:nvSpPr>
                <p:spPr bwMode="auto">
                  <a:xfrm>
                    <a:off x="889" y="3370"/>
                    <a:ext cx="245" cy="86"/>
                  </a:xfrm>
                  <a:prstGeom prst="rect">
                    <a:avLst/>
                  </a:prstGeom>
                  <a:solidFill>
                    <a:srgbClr val="FF0000"/>
                  </a:solidFill>
                  <a:ln w="9525">
                    <a:solidFill>
                      <a:schemeClr val="bg1"/>
                    </a:solidFill>
                    <a:miter lim="800000"/>
                    <a:headEnd/>
                    <a:tailEnd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wrap="none" anchor="ctr"/>
                  <a:lstStyle/>
                  <a:p>
                    <a:endParaRPr lang="en-US"/>
                  </a:p>
                </p:txBody>
              </p:sp>
              <p:sp>
                <p:nvSpPr>
                  <p:cNvPr id="701696" name="Text Box 256"/>
                  <p:cNvSpPr txBox="1">
                    <a:spLocks noChangeArrowheads="1"/>
                  </p:cNvSpPr>
                  <p:nvPr/>
                </p:nvSpPr>
                <p:spPr bwMode="auto">
                  <a:xfrm>
                    <a:off x="844" y="3337"/>
                    <a:ext cx="343" cy="154"/>
                  </a:xfrm>
                  <a:prstGeom prst="rect">
                    <a:avLst/>
                  </a:prstGeom>
                  <a:noFill/>
                  <a:ln>
                    <a:noFill/>
                  </a:ln>
                  <a:effectLst/>
                  <a:extLst>
                    <a:ext uri="{909E8E84-426E-40dd-AFC4-6F175D3DCCD1}">
                      <a14:hiddenFill xmlns:a14="http://schemas.microsoft.com/office/drawing/2010/main">
                        <a:solidFill>
                          <a:schemeClr val="accent1"/>
                        </a:solidFill>
                      </a14:hiddenFill>
                    </a:ext>
                    <a:ext uri="{91240B29-F687-4f45-9708-019B960494DF}">
                      <a14:hiddenLine xmlns:a14="http://schemas.microsoft.com/office/drawing/2010/main" w="9525">
                        <a:solidFill>
                          <a:schemeClr val="tx1"/>
                        </a:solidFill>
                        <a:miter lim="800000"/>
                        <a:headEnd/>
                        <a:tailEnd/>
                      </a14:hiddenLine>
                    </a:ex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wrap="none">
                    <a:spAutoFit/>
                  </a:bodyPr>
                  <a:lstStyle/>
                  <a:p>
                    <a:r>
                      <a:rPr lang="en-US" sz="1000" i="0">
                        <a:solidFill>
                          <a:schemeClr val="bg1"/>
                        </a:solidFill>
                        <a:latin typeface="Arial" charset="0"/>
                      </a:rPr>
                      <a:t>DHCP</a:t>
                    </a:r>
                  </a:p>
                </p:txBody>
              </p:sp>
            </p:grpSp>
            <p:sp>
              <p:nvSpPr>
                <p:cNvPr id="701706" name="Rectangle 266"/>
                <p:cNvSpPr>
                  <a:spLocks noChangeArrowheads="1"/>
                </p:cNvSpPr>
                <p:nvPr/>
              </p:nvSpPr>
              <p:spPr bwMode="auto">
                <a:xfrm>
                  <a:off x="750" y="3244"/>
                  <a:ext cx="88" cy="82"/>
                </a:xfrm>
                <a:prstGeom prst="rect">
                  <a:avLst/>
                </a:prstGeom>
                <a:solidFill>
                  <a:schemeClr val="accent1"/>
                </a:solidFill>
                <a:ln w="9525">
                  <a:solidFill>
                    <a:schemeClr val="bg1"/>
                  </a:solidFill>
                  <a:miter lim="800000"/>
                  <a:headEnd/>
                  <a:tailEnd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/>
                <a:p>
                  <a:endParaRPr lang="en-US"/>
                </a:p>
              </p:txBody>
            </p:sp>
            <p:sp>
              <p:nvSpPr>
                <p:cNvPr id="701707" name="Rectangle 267"/>
                <p:cNvSpPr>
                  <a:spLocks noChangeArrowheads="1"/>
                </p:cNvSpPr>
                <p:nvPr/>
              </p:nvSpPr>
              <p:spPr bwMode="auto">
                <a:xfrm>
                  <a:off x="740" y="3238"/>
                  <a:ext cx="354" cy="94"/>
                </a:xfrm>
                <a:prstGeom prst="rect">
                  <a:avLst/>
                </a:prstGeom>
                <a:noFill/>
                <a:ln w="9525">
                  <a:solidFill>
                    <a:schemeClr val="accent1"/>
                  </a:solidFill>
                  <a:miter lim="800000"/>
                  <a:headEnd/>
                  <a:tailEnd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solidFill>
                        <a:schemeClr val="accent1"/>
                      </a:solidFill>
                    </a14:hiddenFill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/>
                <a:p>
                  <a:endParaRPr lang="en-US"/>
                </a:p>
              </p:txBody>
            </p:sp>
          </p:grpSp>
          <p:grpSp>
            <p:nvGrpSpPr>
              <p:cNvPr id="701714" name="Group 274"/>
              <p:cNvGrpSpPr>
                <a:grpSpLocks/>
              </p:cNvGrpSpPr>
              <p:nvPr/>
            </p:nvGrpSpPr>
            <p:grpSpPr bwMode="auto">
              <a:xfrm>
                <a:off x="278" y="1034"/>
                <a:ext cx="397" cy="154"/>
                <a:chOff x="836" y="3305"/>
                <a:chExt cx="397" cy="154"/>
              </a:xfrm>
            </p:grpSpPr>
            <p:grpSp>
              <p:nvGrpSpPr>
                <p:cNvPr id="701708" name="Group 268"/>
                <p:cNvGrpSpPr>
                  <a:grpSpLocks/>
                </p:cNvGrpSpPr>
                <p:nvPr/>
              </p:nvGrpSpPr>
              <p:grpSpPr bwMode="auto">
                <a:xfrm>
                  <a:off x="890" y="3305"/>
                  <a:ext cx="343" cy="154"/>
                  <a:chOff x="844" y="3337"/>
                  <a:chExt cx="343" cy="154"/>
                </a:xfrm>
              </p:grpSpPr>
              <p:sp>
                <p:nvSpPr>
                  <p:cNvPr id="701709" name="Rectangle 269"/>
                  <p:cNvSpPr>
                    <a:spLocks noChangeArrowheads="1"/>
                  </p:cNvSpPr>
                  <p:nvPr/>
                </p:nvSpPr>
                <p:spPr bwMode="auto">
                  <a:xfrm>
                    <a:off x="889" y="3370"/>
                    <a:ext cx="245" cy="86"/>
                  </a:xfrm>
                  <a:prstGeom prst="rect">
                    <a:avLst/>
                  </a:prstGeom>
                  <a:solidFill>
                    <a:srgbClr val="FF0000"/>
                  </a:solidFill>
                  <a:ln w="9525">
                    <a:solidFill>
                      <a:schemeClr val="bg1"/>
                    </a:solidFill>
                    <a:miter lim="800000"/>
                    <a:headEnd/>
                    <a:tailEnd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wrap="none" anchor="ctr"/>
                  <a:lstStyle/>
                  <a:p>
                    <a:endParaRPr lang="en-US"/>
                  </a:p>
                </p:txBody>
              </p:sp>
              <p:sp>
                <p:nvSpPr>
                  <p:cNvPr id="701710" name="Text Box 270"/>
                  <p:cNvSpPr txBox="1">
                    <a:spLocks noChangeArrowheads="1"/>
                  </p:cNvSpPr>
                  <p:nvPr/>
                </p:nvSpPr>
                <p:spPr bwMode="auto">
                  <a:xfrm>
                    <a:off x="844" y="3337"/>
                    <a:ext cx="343" cy="154"/>
                  </a:xfrm>
                  <a:prstGeom prst="rect">
                    <a:avLst/>
                  </a:prstGeom>
                  <a:noFill/>
                  <a:ln>
                    <a:noFill/>
                  </a:ln>
                  <a:effectLst/>
                  <a:extLst>
                    <a:ext uri="{909E8E84-426E-40dd-AFC4-6F175D3DCCD1}">
                      <a14:hiddenFill xmlns:a14="http://schemas.microsoft.com/office/drawing/2010/main">
                        <a:solidFill>
                          <a:schemeClr val="accent1"/>
                        </a:solidFill>
                      </a14:hiddenFill>
                    </a:ext>
                    <a:ext uri="{91240B29-F687-4f45-9708-019B960494DF}">
                      <a14:hiddenLine xmlns:a14="http://schemas.microsoft.com/office/drawing/2010/main" w="9525">
                        <a:solidFill>
                          <a:schemeClr val="tx1"/>
                        </a:solidFill>
                        <a:miter lim="800000"/>
                        <a:headEnd/>
                        <a:tailEnd/>
                      </a14:hiddenLine>
                    </a:ex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wrap="none">
                    <a:spAutoFit/>
                  </a:bodyPr>
                  <a:lstStyle/>
                  <a:p>
                    <a:r>
                      <a:rPr lang="en-US" sz="1000" i="0">
                        <a:solidFill>
                          <a:schemeClr val="bg1"/>
                        </a:solidFill>
                        <a:latin typeface="Arial" charset="0"/>
                      </a:rPr>
                      <a:t>DHCP</a:t>
                    </a:r>
                  </a:p>
                </p:txBody>
              </p:sp>
            </p:grpSp>
            <p:grpSp>
              <p:nvGrpSpPr>
                <p:cNvPr id="701713" name="Group 273"/>
                <p:cNvGrpSpPr>
                  <a:grpSpLocks/>
                </p:cNvGrpSpPr>
                <p:nvPr/>
              </p:nvGrpSpPr>
              <p:grpSpPr bwMode="auto">
                <a:xfrm>
                  <a:off x="836" y="3334"/>
                  <a:ext cx="354" cy="94"/>
                  <a:chOff x="836" y="3334"/>
                  <a:chExt cx="354" cy="94"/>
                </a:xfrm>
              </p:grpSpPr>
              <p:sp>
                <p:nvSpPr>
                  <p:cNvPr id="701711" name="Rectangle 271"/>
                  <p:cNvSpPr>
                    <a:spLocks noChangeArrowheads="1"/>
                  </p:cNvSpPr>
                  <p:nvPr/>
                </p:nvSpPr>
                <p:spPr bwMode="auto">
                  <a:xfrm>
                    <a:off x="846" y="3340"/>
                    <a:ext cx="88" cy="82"/>
                  </a:xfrm>
                  <a:prstGeom prst="rect">
                    <a:avLst/>
                  </a:prstGeom>
                  <a:solidFill>
                    <a:schemeClr val="accent1"/>
                  </a:solidFill>
                  <a:ln w="9525">
                    <a:solidFill>
                      <a:schemeClr val="bg1"/>
                    </a:solidFill>
                    <a:miter lim="800000"/>
                    <a:headEnd/>
                    <a:tailEnd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wrap="none" anchor="ctr"/>
                  <a:lstStyle/>
                  <a:p>
                    <a:endParaRPr lang="en-US"/>
                  </a:p>
                </p:txBody>
              </p:sp>
              <p:sp>
                <p:nvSpPr>
                  <p:cNvPr id="701712" name="Rectangle 272"/>
                  <p:cNvSpPr>
                    <a:spLocks noChangeArrowheads="1"/>
                  </p:cNvSpPr>
                  <p:nvPr/>
                </p:nvSpPr>
                <p:spPr bwMode="auto">
                  <a:xfrm>
                    <a:off x="836" y="3334"/>
                    <a:ext cx="354" cy="94"/>
                  </a:xfrm>
                  <a:prstGeom prst="rect">
                    <a:avLst/>
                  </a:prstGeom>
                  <a:noFill/>
                  <a:ln w="9525">
                    <a:solidFill>
                      <a:schemeClr val="accent1"/>
                    </a:solidFill>
                    <a:miter lim="800000"/>
                    <a:headEnd/>
                    <a:tailEnd/>
                  </a:ln>
                  <a:effectLst/>
                  <a:extLst>
                    <a:ext uri="{909E8E84-426E-40dd-AFC4-6F175D3DCCD1}">
                      <a14:hiddenFill xmlns:a14="http://schemas.microsoft.com/office/drawing/2010/main">
                        <a:solidFill>
                          <a:schemeClr val="accent1"/>
                        </a:solidFill>
                      </a14:hiddenFill>
                    </a:ex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wrap="none" anchor="ctr"/>
                  <a:lstStyle/>
                  <a:p>
                    <a:endParaRPr lang="en-US"/>
                  </a:p>
                </p:txBody>
              </p:sp>
            </p:grpSp>
          </p:grpSp>
          <p:grpSp>
            <p:nvGrpSpPr>
              <p:cNvPr id="701733" name="Group 293"/>
              <p:cNvGrpSpPr>
                <a:grpSpLocks/>
              </p:cNvGrpSpPr>
              <p:nvPr/>
            </p:nvGrpSpPr>
            <p:grpSpPr bwMode="auto">
              <a:xfrm>
                <a:off x="165" y="1054"/>
                <a:ext cx="480" cy="112"/>
                <a:chOff x="627" y="3377"/>
                <a:chExt cx="480" cy="112"/>
              </a:xfrm>
            </p:grpSpPr>
            <p:sp>
              <p:nvSpPr>
                <p:cNvPr id="701716" name="Rectangle 276"/>
                <p:cNvSpPr>
                  <a:spLocks noChangeArrowheads="1"/>
                </p:cNvSpPr>
                <p:nvPr/>
              </p:nvSpPr>
              <p:spPr bwMode="auto">
                <a:xfrm>
                  <a:off x="636" y="3388"/>
                  <a:ext cx="96" cy="93"/>
                </a:xfrm>
                <a:prstGeom prst="rect">
                  <a:avLst/>
                </a:prstGeom>
                <a:solidFill>
                  <a:schemeClr val="accent2"/>
                </a:solidFill>
                <a:ln>
                  <a:noFill/>
                </a:ln>
                <a:effectLst/>
                <a:extLst>
                  <a:ext uri="{91240B29-F687-4f45-9708-019B960494DF}">
                    <a14:hiddenLine xmlns:a14="http://schemas.microsoft.com/office/drawing/2010/main" w="9525">
                      <a:solidFill>
                        <a:schemeClr val="tx1"/>
                      </a:solidFill>
                      <a:miter lim="800000"/>
                      <a:headEnd/>
                      <a:tailEnd/>
                    </a14:hiddenLine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/>
                <a:p>
                  <a:endParaRPr lang="en-US"/>
                </a:p>
              </p:txBody>
            </p:sp>
            <p:sp>
              <p:nvSpPr>
                <p:cNvPr id="701717" name="Rectangle 277"/>
                <p:cNvSpPr>
                  <a:spLocks noChangeArrowheads="1"/>
                </p:cNvSpPr>
                <p:nvPr/>
              </p:nvSpPr>
              <p:spPr bwMode="auto">
                <a:xfrm>
                  <a:off x="627" y="3377"/>
                  <a:ext cx="480" cy="112"/>
                </a:xfrm>
                <a:prstGeom prst="rect">
                  <a:avLst/>
                </a:prstGeom>
                <a:noFill/>
                <a:ln w="9525">
                  <a:solidFill>
                    <a:schemeClr val="accent2"/>
                  </a:solidFill>
                  <a:miter lim="800000"/>
                  <a:headEnd/>
                  <a:tailEnd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solidFill>
                        <a:schemeClr val="accent1"/>
                      </a:solidFill>
                    </a14:hiddenFill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/>
                <a:p>
                  <a:endParaRPr lang="en-US"/>
                </a:p>
              </p:txBody>
            </p:sp>
          </p:grpSp>
          <p:grpSp>
            <p:nvGrpSpPr>
              <p:cNvPr id="701734" name="Group 294"/>
              <p:cNvGrpSpPr>
                <a:grpSpLocks/>
              </p:cNvGrpSpPr>
              <p:nvPr/>
            </p:nvGrpSpPr>
            <p:grpSpPr bwMode="auto">
              <a:xfrm>
                <a:off x="42" y="1200"/>
                <a:ext cx="681" cy="154"/>
                <a:chOff x="504" y="3523"/>
                <a:chExt cx="681" cy="154"/>
              </a:xfrm>
            </p:grpSpPr>
            <p:grpSp>
              <p:nvGrpSpPr>
                <p:cNvPr id="701727" name="Group 287"/>
                <p:cNvGrpSpPr>
                  <a:grpSpLocks/>
                </p:cNvGrpSpPr>
                <p:nvPr/>
              </p:nvGrpSpPr>
              <p:grpSpPr bwMode="auto">
                <a:xfrm>
                  <a:off x="623" y="3523"/>
                  <a:ext cx="510" cy="154"/>
                  <a:chOff x="723" y="3453"/>
                  <a:chExt cx="510" cy="154"/>
                </a:xfrm>
              </p:grpSpPr>
              <p:grpSp>
                <p:nvGrpSpPr>
                  <p:cNvPr id="701718" name="Group 278"/>
                  <p:cNvGrpSpPr>
                    <a:grpSpLocks/>
                  </p:cNvGrpSpPr>
                  <p:nvPr/>
                </p:nvGrpSpPr>
                <p:grpSpPr bwMode="auto">
                  <a:xfrm>
                    <a:off x="836" y="3453"/>
                    <a:ext cx="397" cy="154"/>
                    <a:chOff x="836" y="3305"/>
                    <a:chExt cx="397" cy="154"/>
                  </a:xfrm>
                </p:grpSpPr>
                <p:grpSp>
                  <p:nvGrpSpPr>
                    <p:cNvPr id="701719" name="Group 279"/>
                    <p:cNvGrpSpPr>
                      <a:grpSpLocks/>
                    </p:cNvGrpSpPr>
                    <p:nvPr/>
                  </p:nvGrpSpPr>
                  <p:grpSpPr bwMode="auto">
                    <a:xfrm>
                      <a:off x="890" y="3305"/>
                      <a:ext cx="343" cy="154"/>
                      <a:chOff x="844" y="3337"/>
                      <a:chExt cx="343" cy="154"/>
                    </a:xfrm>
                  </p:grpSpPr>
                  <p:sp>
                    <p:nvSpPr>
                      <p:cNvPr id="701720" name="Rectangle 280"/>
                      <p:cNvSpPr>
                        <a:spLocks noChangeArrowheads="1"/>
                      </p:cNvSpPr>
                      <p:nvPr/>
                    </p:nvSpPr>
                    <p:spPr bwMode="auto">
                      <a:xfrm>
                        <a:off x="889" y="3370"/>
                        <a:ext cx="245" cy="86"/>
                      </a:xfrm>
                      <a:prstGeom prst="rect">
                        <a:avLst/>
                      </a:prstGeom>
                      <a:solidFill>
                        <a:srgbClr val="FF0000"/>
                      </a:solidFill>
                      <a:ln w="9525">
                        <a:solidFill>
                          <a:schemeClr val="bg1"/>
                        </a:solidFill>
                        <a:miter lim="800000"/>
                        <a:headEnd/>
                        <a:tailEnd/>
                      </a:ln>
                      <a:effectLst/>
                      <a:extLs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  <p:txBody>
                      <a:bodyPr wrap="none" anchor="ctr"/>
                      <a:lstStyle/>
                      <a:p>
                        <a:endParaRPr lang="en-US"/>
                      </a:p>
                    </p:txBody>
                  </p:sp>
                  <p:sp>
                    <p:nvSpPr>
                      <p:cNvPr id="701721" name="Text Box 281"/>
                      <p:cNvSpPr txBox="1">
                        <a:spLocks noChangeArrowheads="1"/>
                      </p:cNvSpPr>
                      <p:nvPr/>
                    </p:nvSpPr>
                    <p:spPr bwMode="auto">
                      <a:xfrm>
                        <a:off x="844" y="3337"/>
                        <a:ext cx="343" cy="154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91240B29-F687-4f45-9708-019B960494DF}">
                          <a14:hiddenLine xmlns:a14="http://schemas.microsoft.com/office/drawing/2010/main" w="9525">
                            <a:solidFill>
                              <a:schemeClr val="tx1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  <p:txBody>
                      <a:bodyPr wrap="none">
                        <a:spAutoFit/>
                      </a:bodyPr>
                      <a:lstStyle/>
                      <a:p>
                        <a:r>
                          <a:rPr lang="en-US" sz="1000" i="0">
                            <a:solidFill>
                              <a:schemeClr val="bg1"/>
                            </a:solidFill>
                            <a:latin typeface="Arial" charset="0"/>
                          </a:rPr>
                          <a:t>DHCP</a:t>
                        </a:r>
                      </a:p>
                    </p:txBody>
                  </p:sp>
                </p:grpSp>
                <p:grpSp>
                  <p:nvGrpSpPr>
                    <p:cNvPr id="701722" name="Group 282"/>
                    <p:cNvGrpSpPr>
                      <a:grpSpLocks/>
                    </p:cNvGrpSpPr>
                    <p:nvPr/>
                  </p:nvGrpSpPr>
                  <p:grpSpPr bwMode="auto">
                    <a:xfrm>
                      <a:off x="836" y="3334"/>
                      <a:ext cx="354" cy="94"/>
                      <a:chOff x="836" y="3334"/>
                      <a:chExt cx="354" cy="94"/>
                    </a:xfrm>
                  </p:grpSpPr>
                  <p:sp>
                    <p:nvSpPr>
                      <p:cNvPr id="701723" name="Rectangle 283"/>
                      <p:cNvSpPr>
                        <a:spLocks noChangeArrowheads="1"/>
                      </p:cNvSpPr>
                      <p:nvPr/>
                    </p:nvSpPr>
                    <p:spPr bwMode="auto">
                      <a:xfrm>
                        <a:off x="846" y="3340"/>
                        <a:ext cx="88" cy="82"/>
                      </a:xfrm>
                      <a:prstGeom prst="rect">
                        <a:avLst/>
                      </a:prstGeom>
                      <a:solidFill>
                        <a:schemeClr val="accent1"/>
                      </a:solidFill>
                      <a:ln w="9525">
                        <a:solidFill>
                          <a:schemeClr val="bg1"/>
                        </a:solidFill>
                        <a:miter lim="800000"/>
                        <a:headEnd/>
                        <a:tailEnd/>
                      </a:ln>
                      <a:effectLst/>
                      <a:extLs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  <p:txBody>
                      <a:bodyPr wrap="none" anchor="ctr"/>
                      <a:lstStyle/>
                      <a:p>
                        <a:endParaRPr lang="en-US"/>
                      </a:p>
                    </p:txBody>
                  </p:sp>
                  <p:sp>
                    <p:nvSpPr>
                      <p:cNvPr id="701724" name="Rectangle 284"/>
                      <p:cNvSpPr>
                        <a:spLocks noChangeArrowheads="1"/>
                      </p:cNvSpPr>
                      <p:nvPr/>
                    </p:nvSpPr>
                    <p:spPr bwMode="auto">
                      <a:xfrm>
                        <a:off x="836" y="3334"/>
                        <a:ext cx="354" cy="94"/>
                      </a:xfrm>
                      <a:prstGeom prst="rect">
                        <a:avLst/>
                      </a:prstGeom>
                      <a:noFill/>
                      <a:ln w="9525">
                        <a:solidFill>
                          <a:schemeClr val="accent1"/>
                        </a:solidFill>
                        <a:miter lim="800000"/>
                        <a:headEnd/>
                        <a:tailEnd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  <p:txBody>
                      <a:bodyPr wrap="none" anchor="ctr"/>
                      <a:lstStyle/>
                      <a:p>
                        <a:endParaRPr lang="en-US"/>
                      </a:p>
                    </p:txBody>
                  </p:sp>
                </p:grpSp>
              </p:grpSp>
              <p:sp>
                <p:nvSpPr>
                  <p:cNvPr id="701725" name="Rectangle 285"/>
                  <p:cNvSpPr>
                    <a:spLocks noChangeArrowheads="1"/>
                  </p:cNvSpPr>
                  <p:nvPr/>
                </p:nvSpPr>
                <p:spPr bwMode="auto">
                  <a:xfrm>
                    <a:off x="732" y="3484"/>
                    <a:ext cx="96" cy="93"/>
                  </a:xfrm>
                  <a:prstGeom prst="rect">
                    <a:avLst/>
                  </a:prstGeom>
                  <a:solidFill>
                    <a:schemeClr val="accent2"/>
                  </a:solidFill>
                  <a:ln>
                    <a:noFill/>
                  </a:ln>
                  <a:effectLst/>
                  <a:extLst>
                    <a:ext uri="{91240B29-F687-4f45-9708-019B960494DF}">
                      <a14:hiddenLine xmlns:a14="http://schemas.microsoft.com/office/drawing/2010/main" w="9525">
                        <a:solidFill>
                          <a:schemeClr val="tx1"/>
                        </a:solidFill>
                        <a:miter lim="800000"/>
                        <a:headEnd/>
                        <a:tailEnd/>
                      </a14:hiddenLine>
                    </a:ex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wrap="none" anchor="ctr"/>
                  <a:lstStyle/>
                  <a:p>
                    <a:endParaRPr lang="en-US"/>
                  </a:p>
                </p:txBody>
              </p:sp>
              <p:sp>
                <p:nvSpPr>
                  <p:cNvPr id="701726" name="Rectangle 286"/>
                  <p:cNvSpPr>
                    <a:spLocks noChangeArrowheads="1"/>
                  </p:cNvSpPr>
                  <p:nvPr/>
                </p:nvSpPr>
                <p:spPr bwMode="auto">
                  <a:xfrm>
                    <a:off x="723" y="3473"/>
                    <a:ext cx="480" cy="112"/>
                  </a:xfrm>
                  <a:prstGeom prst="rect">
                    <a:avLst/>
                  </a:prstGeom>
                  <a:noFill/>
                  <a:ln w="9525">
                    <a:solidFill>
                      <a:schemeClr val="accent2"/>
                    </a:solidFill>
                    <a:miter lim="800000"/>
                    <a:headEnd/>
                    <a:tailEnd/>
                  </a:ln>
                  <a:effectLst/>
                  <a:extLst>
                    <a:ext uri="{909E8E84-426E-40dd-AFC4-6F175D3DCCD1}">
                      <a14:hiddenFill xmlns:a14="http://schemas.microsoft.com/office/drawing/2010/main">
                        <a:solidFill>
                          <a:schemeClr val="accent1"/>
                        </a:solidFill>
                      </a14:hiddenFill>
                    </a:ex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wrap="none" anchor="ctr"/>
                  <a:lstStyle/>
                  <a:p>
                    <a:endParaRPr lang="en-US"/>
                  </a:p>
                </p:txBody>
              </p:sp>
            </p:grpSp>
            <p:sp>
              <p:nvSpPr>
                <p:cNvPr id="701728" name="Rectangle 288"/>
                <p:cNvSpPr>
                  <a:spLocks noChangeArrowheads="1"/>
                </p:cNvSpPr>
                <p:nvPr/>
              </p:nvSpPr>
              <p:spPr bwMode="auto">
                <a:xfrm>
                  <a:off x="517" y="3545"/>
                  <a:ext cx="94" cy="108"/>
                </a:xfrm>
                <a:prstGeom prst="rect">
                  <a:avLst/>
                </a:prstGeom>
                <a:solidFill>
                  <a:schemeClr val="tx1"/>
                </a:solidFill>
                <a:ln>
                  <a:noFill/>
                </a:ln>
                <a:effectLst/>
                <a:extLst>
                  <a:ext uri="{91240B29-F687-4f45-9708-019B960494DF}">
                    <a14:hiddenLine xmlns:a14="http://schemas.microsoft.com/office/drawing/2010/main" w="9525">
                      <a:solidFill>
                        <a:schemeClr val="tx1"/>
                      </a:solidFill>
                      <a:miter lim="800000"/>
                      <a:headEnd/>
                      <a:tailEnd/>
                    </a14:hiddenLine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/>
                <a:p>
                  <a:endParaRPr lang="en-US"/>
                </a:p>
              </p:txBody>
            </p:sp>
            <p:sp>
              <p:nvSpPr>
                <p:cNvPr id="701730" name="Rectangle 290"/>
                <p:cNvSpPr>
                  <a:spLocks noChangeArrowheads="1"/>
                </p:cNvSpPr>
                <p:nvPr/>
              </p:nvSpPr>
              <p:spPr bwMode="auto">
                <a:xfrm>
                  <a:off x="1115" y="3544"/>
                  <a:ext cx="60" cy="108"/>
                </a:xfrm>
                <a:prstGeom prst="rect">
                  <a:avLst/>
                </a:prstGeom>
                <a:solidFill>
                  <a:schemeClr val="tx1"/>
                </a:solidFill>
                <a:ln>
                  <a:noFill/>
                </a:ln>
                <a:effectLst/>
                <a:extLst>
                  <a:ext uri="{91240B29-F687-4f45-9708-019B960494DF}">
                    <a14:hiddenLine xmlns:a14="http://schemas.microsoft.com/office/drawing/2010/main" w="9525">
                      <a:solidFill>
                        <a:schemeClr val="tx1"/>
                      </a:solidFill>
                      <a:miter lim="800000"/>
                      <a:headEnd/>
                      <a:tailEnd/>
                    </a14:hiddenLine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/>
                <a:p>
                  <a:endParaRPr lang="en-US"/>
                </a:p>
              </p:txBody>
            </p:sp>
            <p:sp>
              <p:nvSpPr>
                <p:cNvPr id="701731" name="Rectangle 291"/>
                <p:cNvSpPr>
                  <a:spLocks noChangeArrowheads="1"/>
                </p:cNvSpPr>
                <p:nvPr/>
              </p:nvSpPr>
              <p:spPr bwMode="auto">
                <a:xfrm>
                  <a:off x="504" y="3529"/>
                  <a:ext cx="681" cy="138"/>
                </a:xfrm>
                <a:prstGeom prst="rect">
                  <a:avLst/>
                </a:prstGeom>
                <a:noFill/>
                <a:ln w="9525">
                  <a:solidFill>
                    <a:schemeClr val="tx1"/>
                  </a:solidFill>
                  <a:miter lim="800000"/>
                  <a:headEnd/>
                  <a:tailEnd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solidFill>
                        <a:schemeClr val="accent1"/>
                      </a:solidFill>
                    </a14:hiddenFill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/>
                <a:p>
                  <a:endParaRPr lang="en-US"/>
                </a:p>
              </p:txBody>
            </p:sp>
          </p:grpSp>
        </p:grpSp>
        <p:sp>
          <p:nvSpPr>
            <p:cNvPr id="701737" name="AutoShape 297"/>
            <p:cNvSpPr>
              <a:spLocks noChangeArrowheads="1"/>
            </p:cNvSpPr>
            <p:nvPr/>
          </p:nvSpPr>
          <p:spPr bwMode="auto">
            <a:xfrm>
              <a:off x="384" y="744"/>
              <a:ext cx="240" cy="735"/>
            </a:xfrm>
            <a:prstGeom prst="downArrow">
              <a:avLst>
                <a:gd name="adj1" fmla="val 54167"/>
                <a:gd name="adj2" fmla="val 49170"/>
              </a:avLst>
            </a:prstGeom>
            <a:gradFill rotWithShape="1">
              <a:gsLst>
                <a:gs pos="0">
                  <a:srgbClr val="FF0000">
                    <a:alpha val="25000"/>
                  </a:srgbClr>
                </a:gs>
                <a:gs pos="100000">
                  <a:srgbClr val="FF0000">
                    <a:alpha val="25000"/>
                  </a:srgbClr>
                </a:gs>
              </a:gsLst>
              <a:lin ang="54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US"/>
            </a:p>
          </p:txBody>
        </p:sp>
      </p:grpSp>
      <p:grpSp>
        <p:nvGrpSpPr>
          <p:cNvPr id="701758" name="Group 318"/>
          <p:cNvGrpSpPr>
            <a:grpSpLocks/>
          </p:cNvGrpSpPr>
          <p:nvPr/>
        </p:nvGrpSpPr>
        <p:grpSpPr bwMode="auto">
          <a:xfrm>
            <a:off x="650875" y="2389188"/>
            <a:ext cx="1081088" cy="244475"/>
            <a:chOff x="504" y="3523"/>
            <a:chExt cx="681" cy="154"/>
          </a:xfrm>
        </p:grpSpPr>
        <p:grpSp>
          <p:nvGrpSpPr>
            <p:cNvPr id="701759" name="Group 319"/>
            <p:cNvGrpSpPr>
              <a:grpSpLocks/>
            </p:cNvGrpSpPr>
            <p:nvPr/>
          </p:nvGrpSpPr>
          <p:grpSpPr bwMode="auto">
            <a:xfrm>
              <a:off x="623" y="3523"/>
              <a:ext cx="510" cy="154"/>
              <a:chOff x="723" y="3453"/>
              <a:chExt cx="510" cy="154"/>
            </a:xfrm>
          </p:grpSpPr>
          <p:grpSp>
            <p:nvGrpSpPr>
              <p:cNvPr id="701760" name="Group 320"/>
              <p:cNvGrpSpPr>
                <a:grpSpLocks/>
              </p:cNvGrpSpPr>
              <p:nvPr/>
            </p:nvGrpSpPr>
            <p:grpSpPr bwMode="auto">
              <a:xfrm>
                <a:off x="836" y="3453"/>
                <a:ext cx="397" cy="154"/>
                <a:chOff x="836" y="3305"/>
                <a:chExt cx="397" cy="154"/>
              </a:xfrm>
            </p:grpSpPr>
            <p:grpSp>
              <p:nvGrpSpPr>
                <p:cNvPr id="701761" name="Group 321"/>
                <p:cNvGrpSpPr>
                  <a:grpSpLocks/>
                </p:cNvGrpSpPr>
                <p:nvPr/>
              </p:nvGrpSpPr>
              <p:grpSpPr bwMode="auto">
                <a:xfrm>
                  <a:off x="890" y="3305"/>
                  <a:ext cx="343" cy="154"/>
                  <a:chOff x="844" y="3337"/>
                  <a:chExt cx="343" cy="154"/>
                </a:xfrm>
              </p:grpSpPr>
              <p:sp>
                <p:nvSpPr>
                  <p:cNvPr id="701762" name="Rectangle 322"/>
                  <p:cNvSpPr>
                    <a:spLocks noChangeArrowheads="1"/>
                  </p:cNvSpPr>
                  <p:nvPr/>
                </p:nvSpPr>
                <p:spPr bwMode="auto">
                  <a:xfrm>
                    <a:off x="889" y="3370"/>
                    <a:ext cx="245" cy="86"/>
                  </a:xfrm>
                  <a:prstGeom prst="rect">
                    <a:avLst/>
                  </a:prstGeom>
                  <a:solidFill>
                    <a:srgbClr val="FF0000"/>
                  </a:solidFill>
                  <a:ln w="9525">
                    <a:solidFill>
                      <a:schemeClr val="bg1"/>
                    </a:solidFill>
                    <a:miter lim="800000"/>
                    <a:headEnd/>
                    <a:tailEnd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wrap="none" anchor="ctr"/>
                  <a:lstStyle/>
                  <a:p>
                    <a:endParaRPr lang="en-US"/>
                  </a:p>
                </p:txBody>
              </p:sp>
              <p:sp>
                <p:nvSpPr>
                  <p:cNvPr id="701763" name="Text Box 323"/>
                  <p:cNvSpPr txBox="1">
                    <a:spLocks noChangeArrowheads="1"/>
                  </p:cNvSpPr>
                  <p:nvPr/>
                </p:nvSpPr>
                <p:spPr bwMode="auto">
                  <a:xfrm>
                    <a:off x="844" y="3337"/>
                    <a:ext cx="343" cy="154"/>
                  </a:xfrm>
                  <a:prstGeom prst="rect">
                    <a:avLst/>
                  </a:prstGeom>
                  <a:noFill/>
                  <a:ln>
                    <a:noFill/>
                  </a:ln>
                  <a:effectLst/>
                  <a:extLst>
                    <a:ext uri="{909E8E84-426E-40dd-AFC4-6F175D3DCCD1}">
                      <a14:hiddenFill xmlns:a14="http://schemas.microsoft.com/office/drawing/2010/main">
                        <a:solidFill>
                          <a:schemeClr val="accent1"/>
                        </a:solidFill>
                      </a14:hiddenFill>
                    </a:ext>
                    <a:ext uri="{91240B29-F687-4f45-9708-019B960494DF}">
                      <a14:hiddenLine xmlns:a14="http://schemas.microsoft.com/office/drawing/2010/main" w="9525">
                        <a:solidFill>
                          <a:schemeClr val="tx1"/>
                        </a:solidFill>
                        <a:miter lim="800000"/>
                        <a:headEnd/>
                        <a:tailEnd/>
                      </a14:hiddenLine>
                    </a:ex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wrap="none">
                    <a:spAutoFit/>
                  </a:bodyPr>
                  <a:lstStyle/>
                  <a:p>
                    <a:r>
                      <a:rPr lang="en-US" sz="1000" i="0">
                        <a:solidFill>
                          <a:schemeClr val="bg1"/>
                        </a:solidFill>
                        <a:latin typeface="Arial" charset="0"/>
                      </a:rPr>
                      <a:t>DHCP</a:t>
                    </a:r>
                  </a:p>
                </p:txBody>
              </p:sp>
            </p:grpSp>
            <p:grpSp>
              <p:nvGrpSpPr>
                <p:cNvPr id="701764" name="Group 324"/>
                <p:cNvGrpSpPr>
                  <a:grpSpLocks/>
                </p:cNvGrpSpPr>
                <p:nvPr/>
              </p:nvGrpSpPr>
              <p:grpSpPr bwMode="auto">
                <a:xfrm>
                  <a:off x="836" y="3334"/>
                  <a:ext cx="354" cy="94"/>
                  <a:chOff x="836" y="3334"/>
                  <a:chExt cx="354" cy="94"/>
                </a:xfrm>
              </p:grpSpPr>
              <p:sp>
                <p:nvSpPr>
                  <p:cNvPr id="701765" name="Rectangle 325"/>
                  <p:cNvSpPr>
                    <a:spLocks noChangeArrowheads="1"/>
                  </p:cNvSpPr>
                  <p:nvPr/>
                </p:nvSpPr>
                <p:spPr bwMode="auto">
                  <a:xfrm>
                    <a:off x="846" y="3340"/>
                    <a:ext cx="88" cy="82"/>
                  </a:xfrm>
                  <a:prstGeom prst="rect">
                    <a:avLst/>
                  </a:prstGeom>
                  <a:solidFill>
                    <a:schemeClr val="accent1"/>
                  </a:solidFill>
                  <a:ln w="9525">
                    <a:solidFill>
                      <a:schemeClr val="bg1"/>
                    </a:solidFill>
                    <a:miter lim="800000"/>
                    <a:headEnd/>
                    <a:tailEnd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wrap="none" anchor="ctr"/>
                  <a:lstStyle/>
                  <a:p>
                    <a:endParaRPr lang="en-US"/>
                  </a:p>
                </p:txBody>
              </p:sp>
              <p:sp>
                <p:nvSpPr>
                  <p:cNvPr id="701766" name="Rectangle 326"/>
                  <p:cNvSpPr>
                    <a:spLocks noChangeArrowheads="1"/>
                  </p:cNvSpPr>
                  <p:nvPr/>
                </p:nvSpPr>
                <p:spPr bwMode="auto">
                  <a:xfrm>
                    <a:off x="836" y="3334"/>
                    <a:ext cx="354" cy="94"/>
                  </a:xfrm>
                  <a:prstGeom prst="rect">
                    <a:avLst/>
                  </a:prstGeom>
                  <a:noFill/>
                  <a:ln w="9525">
                    <a:solidFill>
                      <a:schemeClr val="accent1"/>
                    </a:solidFill>
                    <a:miter lim="800000"/>
                    <a:headEnd/>
                    <a:tailEnd/>
                  </a:ln>
                  <a:effectLst/>
                  <a:extLst>
                    <a:ext uri="{909E8E84-426E-40dd-AFC4-6F175D3DCCD1}">
                      <a14:hiddenFill xmlns:a14="http://schemas.microsoft.com/office/drawing/2010/main">
                        <a:solidFill>
                          <a:schemeClr val="accent1"/>
                        </a:solidFill>
                      </a14:hiddenFill>
                    </a:ex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wrap="none" anchor="ctr"/>
                  <a:lstStyle/>
                  <a:p>
                    <a:endParaRPr lang="en-US"/>
                  </a:p>
                </p:txBody>
              </p:sp>
            </p:grpSp>
          </p:grpSp>
          <p:sp>
            <p:nvSpPr>
              <p:cNvPr id="701767" name="Rectangle 327"/>
              <p:cNvSpPr>
                <a:spLocks noChangeArrowheads="1"/>
              </p:cNvSpPr>
              <p:nvPr/>
            </p:nvSpPr>
            <p:spPr bwMode="auto">
              <a:xfrm>
                <a:off x="732" y="3484"/>
                <a:ext cx="96" cy="93"/>
              </a:xfrm>
              <a:prstGeom prst="rect">
                <a:avLst/>
              </a:prstGeom>
              <a:solidFill>
                <a:schemeClr val="accent2"/>
              </a:solidFill>
              <a:ln>
                <a:noFill/>
              </a:ln>
              <a:effectLst/>
              <a:extLst>
                <a:ext uri="{91240B29-F687-4f45-9708-019B960494DF}">
                  <a14:hiddenLine xmlns:a14="http://schemas.microsoft.com/office/drawing/2010/main" w="9525">
                    <a:solidFill>
                      <a:schemeClr val="tx1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US"/>
              </a:p>
            </p:txBody>
          </p:sp>
          <p:sp>
            <p:nvSpPr>
              <p:cNvPr id="701768" name="Rectangle 328"/>
              <p:cNvSpPr>
                <a:spLocks noChangeArrowheads="1"/>
              </p:cNvSpPr>
              <p:nvPr/>
            </p:nvSpPr>
            <p:spPr bwMode="auto">
              <a:xfrm>
                <a:off x="723" y="3473"/>
                <a:ext cx="480" cy="112"/>
              </a:xfrm>
              <a:prstGeom prst="rect">
                <a:avLst/>
              </a:prstGeom>
              <a:noFill/>
              <a:ln w="9525">
                <a:solidFill>
                  <a:schemeClr val="accent2"/>
                </a:solidFill>
                <a:miter lim="800000"/>
                <a:headEnd/>
                <a:tailEnd/>
              </a:ln>
              <a:effectLst/>
              <a:extLst>
                <a:ext uri="{909E8E84-426E-40dd-AFC4-6F175D3DCCD1}">
                  <a14:hiddenFill xmlns:a14="http://schemas.microsoft.com/office/drawing/2010/main">
                    <a:solidFill>
                      <a:schemeClr val="accent1"/>
                    </a:solidFill>
                  </a14:hiddenFill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US"/>
              </a:p>
            </p:txBody>
          </p:sp>
        </p:grpSp>
        <p:sp>
          <p:nvSpPr>
            <p:cNvPr id="701769" name="Rectangle 329"/>
            <p:cNvSpPr>
              <a:spLocks noChangeArrowheads="1"/>
            </p:cNvSpPr>
            <p:nvPr/>
          </p:nvSpPr>
          <p:spPr bwMode="auto">
            <a:xfrm>
              <a:off x="517" y="3545"/>
              <a:ext cx="94" cy="108"/>
            </a:xfrm>
            <a:prstGeom prst="rect">
              <a:avLst/>
            </a:prstGeom>
            <a:solidFill>
              <a:schemeClr val="tx1"/>
            </a:soli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US"/>
            </a:p>
          </p:txBody>
        </p:sp>
        <p:sp>
          <p:nvSpPr>
            <p:cNvPr id="701770" name="Rectangle 330"/>
            <p:cNvSpPr>
              <a:spLocks noChangeArrowheads="1"/>
            </p:cNvSpPr>
            <p:nvPr/>
          </p:nvSpPr>
          <p:spPr bwMode="auto">
            <a:xfrm>
              <a:off x="1115" y="3544"/>
              <a:ext cx="60" cy="108"/>
            </a:xfrm>
            <a:prstGeom prst="rect">
              <a:avLst/>
            </a:prstGeom>
            <a:solidFill>
              <a:schemeClr val="tx1"/>
            </a:soli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US"/>
            </a:p>
          </p:txBody>
        </p:sp>
        <p:sp>
          <p:nvSpPr>
            <p:cNvPr id="701771" name="Rectangle 331"/>
            <p:cNvSpPr>
              <a:spLocks noChangeArrowheads="1"/>
            </p:cNvSpPr>
            <p:nvPr/>
          </p:nvSpPr>
          <p:spPr bwMode="auto">
            <a:xfrm>
              <a:off x="504" y="3529"/>
              <a:ext cx="681" cy="138"/>
            </a:xfrm>
            <a:prstGeom prst="rect">
              <a:avLst/>
            </a:prstGeom>
            <a:noFill/>
            <a:ln w="9525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US"/>
            </a:p>
          </p:txBody>
        </p:sp>
      </p:grpSp>
      <p:grpSp>
        <p:nvGrpSpPr>
          <p:cNvPr id="701782" name="Group 342"/>
          <p:cNvGrpSpPr>
            <a:grpSpLocks/>
          </p:cNvGrpSpPr>
          <p:nvPr/>
        </p:nvGrpSpPr>
        <p:grpSpPr bwMode="auto">
          <a:xfrm>
            <a:off x="1477963" y="3081338"/>
            <a:ext cx="1316037" cy="1314450"/>
            <a:chOff x="931" y="1941"/>
            <a:chExt cx="829" cy="828"/>
          </a:xfrm>
        </p:grpSpPr>
        <p:sp>
          <p:nvSpPr>
            <p:cNvPr id="701774" name="Freeform 334"/>
            <p:cNvSpPr>
              <a:spLocks/>
            </p:cNvSpPr>
            <p:nvPr/>
          </p:nvSpPr>
          <p:spPr bwMode="auto">
            <a:xfrm>
              <a:off x="1424" y="1965"/>
              <a:ext cx="336" cy="801"/>
            </a:xfrm>
            <a:custGeom>
              <a:avLst/>
              <a:gdLst>
                <a:gd name="T0" fmla="*/ 14 w 551"/>
                <a:gd name="T1" fmla="*/ 0 h 801"/>
                <a:gd name="T2" fmla="*/ 551 w 551"/>
                <a:gd name="T3" fmla="*/ 402 h 801"/>
                <a:gd name="T4" fmla="*/ 6 w 551"/>
                <a:gd name="T5" fmla="*/ 801 h 801"/>
                <a:gd name="T6" fmla="*/ 13 w 551"/>
                <a:gd name="T7" fmla="*/ 535 h 801"/>
                <a:gd name="T8" fmla="*/ 0 w 551"/>
                <a:gd name="T9" fmla="*/ 371 h 801"/>
                <a:gd name="T10" fmla="*/ 14 w 551"/>
                <a:gd name="T11" fmla="*/ 0 h 80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</a:cxnLst>
              <a:rect l="0" t="0" r="r" b="b"/>
              <a:pathLst>
                <a:path w="551" h="801">
                  <a:moveTo>
                    <a:pt x="14" y="0"/>
                  </a:moveTo>
                  <a:lnTo>
                    <a:pt x="551" y="402"/>
                  </a:lnTo>
                  <a:lnTo>
                    <a:pt x="6" y="801"/>
                  </a:lnTo>
                  <a:lnTo>
                    <a:pt x="13" y="535"/>
                  </a:lnTo>
                  <a:lnTo>
                    <a:pt x="0" y="371"/>
                  </a:lnTo>
                  <a:lnTo>
                    <a:pt x="14" y="0"/>
                  </a:lnTo>
                  <a:close/>
                </a:path>
              </a:pathLst>
            </a:custGeom>
            <a:gradFill rotWithShape="1">
              <a:gsLst>
                <a:gs pos="0">
                  <a:schemeClr val="bg1"/>
                </a:gs>
                <a:gs pos="100000">
                  <a:srgbClr val="FF0000"/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 cap="flat" cmpd="sng">
                  <a:solidFill>
                    <a:schemeClr val="tx1"/>
                  </a:solidFill>
                  <a:prstDash val="solid"/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/>
            <a:lstStyle/>
            <a:p>
              <a:endParaRPr lang="en-US"/>
            </a:p>
          </p:txBody>
        </p:sp>
        <p:grpSp>
          <p:nvGrpSpPr>
            <p:cNvPr id="701775" name="Group 335"/>
            <p:cNvGrpSpPr>
              <a:grpSpLocks/>
            </p:cNvGrpSpPr>
            <p:nvPr/>
          </p:nvGrpSpPr>
          <p:grpSpPr bwMode="auto">
            <a:xfrm>
              <a:off x="931" y="1941"/>
              <a:ext cx="501" cy="828"/>
              <a:chOff x="569" y="2954"/>
              <a:chExt cx="501" cy="828"/>
            </a:xfrm>
          </p:grpSpPr>
          <p:sp>
            <p:nvSpPr>
              <p:cNvPr id="701776" name="Rectangle 336"/>
              <p:cNvSpPr>
                <a:spLocks noChangeArrowheads="1"/>
              </p:cNvSpPr>
              <p:nvPr/>
            </p:nvSpPr>
            <p:spPr bwMode="auto">
              <a:xfrm>
                <a:off x="576" y="2973"/>
                <a:ext cx="493" cy="790"/>
              </a:xfrm>
              <a:prstGeom prst="rect">
                <a:avLst/>
              </a:prstGeom>
              <a:solidFill>
                <a:schemeClr val="bg1"/>
              </a:solidFill>
              <a:ln w="9525">
                <a:solidFill>
                  <a:schemeClr val="tx1"/>
                </a:solidFill>
                <a:miter lim="800000"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US"/>
              </a:p>
            </p:txBody>
          </p:sp>
          <p:sp>
            <p:nvSpPr>
              <p:cNvPr id="701777" name="Text Box 337"/>
              <p:cNvSpPr txBox="1">
                <a:spLocks noChangeArrowheads="1"/>
              </p:cNvSpPr>
              <p:nvPr/>
            </p:nvSpPr>
            <p:spPr bwMode="auto">
              <a:xfrm>
                <a:off x="593" y="2954"/>
                <a:ext cx="477" cy="828"/>
              </a:xfrm>
              <a:prstGeom prst="rect">
                <a:avLst/>
              </a:prstGeom>
              <a:noFill/>
              <a:ln>
                <a:noFill/>
              </a:ln>
              <a:effectLst/>
              <a:extLst>
                <a:ext uri="{909E8E84-426E-40dd-AFC4-6F175D3DCCD1}">
                  <a14:hiddenFill xmlns:a14="http://schemas.microsoft.com/office/drawing/2010/main">
                    <a:solidFill>
                      <a:schemeClr val="accent1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chemeClr val="tx1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>
                <a:spAutoFit/>
              </a:bodyPr>
              <a:lstStyle/>
              <a:p>
                <a:pPr algn="ctr"/>
                <a:r>
                  <a:rPr lang="en-US" sz="1600" i="0">
                    <a:latin typeface="Arial" charset="0"/>
                  </a:rPr>
                  <a:t>DHCP</a:t>
                </a:r>
              </a:p>
              <a:p>
                <a:pPr algn="ctr"/>
                <a:r>
                  <a:rPr lang="en-US" sz="1600" i="0">
                    <a:latin typeface="Arial" charset="0"/>
                  </a:rPr>
                  <a:t>UDP</a:t>
                </a:r>
              </a:p>
              <a:p>
                <a:pPr algn="ctr"/>
                <a:r>
                  <a:rPr lang="en-US" sz="1600" i="0">
                    <a:latin typeface="Arial" charset="0"/>
                  </a:rPr>
                  <a:t>IP</a:t>
                </a:r>
              </a:p>
              <a:p>
                <a:pPr algn="ctr"/>
                <a:r>
                  <a:rPr lang="en-US" sz="1600" i="0">
                    <a:latin typeface="Arial" charset="0"/>
                  </a:rPr>
                  <a:t>Eth</a:t>
                </a:r>
              </a:p>
              <a:p>
                <a:pPr algn="ctr"/>
                <a:r>
                  <a:rPr lang="en-US" sz="1600" i="0">
                    <a:latin typeface="Arial" charset="0"/>
                  </a:rPr>
                  <a:t>Phy</a:t>
                </a:r>
              </a:p>
            </p:txBody>
          </p:sp>
          <p:sp>
            <p:nvSpPr>
              <p:cNvPr id="701778" name="Line 338"/>
              <p:cNvSpPr>
                <a:spLocks noChangeShapeType="1"/>
              </p:cNvSpPr>
              <p:nvPr/>
            </p:nvSpPr>
            <p:spPr bwMode="auto">
              <a:xfrm>
                <a:off x="578" y="3130"/>
                <a:ext cx="489" cy="0"/>
              </a:xfrm>
              <a:prstGeom prst="line">
                <a:avLst/>
              </a:prstGeom>
              <a:noFill/>
              <a:ln w="9525">
                <a:solidFill>
                  <a:schemeClr val="tx1"/>
                </a:solidFill>
                <a:round/>
                <a:headEnd/>
                <a:tailEnd/>
              </a:ln>
              <a:effectLst/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/>
              <a:lstStyle/>
              <a:p>
                <a:endParaRPr lang="en-US"/>
              </a:p>
            </p:txBody>
          </p:sp>
          <p:sp>
            <p:nvSpPr>
              <p:cNvPr id="701779" name="Line 339"/>
              <p:cNvSpPr>
                <a:spLocks noChangeShapeType="1"/>
              </p:cNvSpPr>
              <p:nvPr/>
            </p:nvSpPr>
            <p:spPr bwMode="auto">
              <a:xfrm>
                <a:off x="575" y="3289"/>
                <a:ext cx="489" cy="0"/>
              </a:xfrm>
              <a:prstGeom prst="line">
                <a:avLst/>
              </a:prstGeom>
              <a:noFill/>
              <a:ln w="9525">
                <a:solidFill>
                  <a:schemeClr val="tx1"/>
                </a:solidFill>
                <a:round/>
                <a:headEnd/>
                <a:tailEnd/>
              </a:ln>
              <a:effectLst/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/>
              <a:lstStyle/>
              <a:p>
                <a:endParaRPr lang="en-US"/>
              </a:p>
            </p:txBody>
          </p:sp>
          <p:sp>
            <p:nvSpPr>
              <p:cNvPr id="701780" name="Line 340"/>
              <p:cNvSpPr>
                <a:spLocks noChangeShapeType="1"/>
              </p:cNvSpPr>
              <p:nvPr/>
            </p:nvSpPr>
            <p:spPr bwMode="auto">
              <a:xfrm>
                <a:off x="572" y="3448"/>
                <a:ext cx="489" cy="0"/>
              </a:xfrm>
              <a:prstGeom prst="line">
                <a:avLst/>
              </a:prstGeom>
              <a:noFill/>
              <a:ln w="9525">
                <a:solidFill>
                  <a:schemeClr val="tx1"/>
                </a:solidFill>
                <a:round/>
                <a:headEnd/>
                <a:tailEnd/>
              </a:ln>
              <a:effectLst/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/>
              <a:lstStyle/>
              <a:p>
                <a:endParaRPr lang="en-US"/>
              </a:p>
            </p:txBody>
          </p:sp>
          <p:sp>
            <p:nvSpPr>
              <p:cNvPr id="701781" name="Line 341"/>
              <p:cNvSpPr>
                <a:spLocks noChangeShapeType="1"/>
              </p:cNvSpPr>
              <p:nvPr/>
            </p:nvSpPr>
            <p:spPr bwMode="auto">
              <a:xfrm>
                <a:off x="569" y="3607"/>
                <a:ext cx="489" cy="0"/>
              </a:xfrm>
              <a:prstGeom prst="line">
                <a:avLst/>
              </a:prstGeom>
              <a:noFill/>
              <a:ln w="9525">
                <a:solidFill>
                  <a:schemeClr val="tx1"/>
                </a:solidFill>
                <a:round/>
                <a:headEnd/>
                <a:tailEnd/>
              </a:ln>
              <a:effectLst/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/>
              <a:lstStyle/>
              <a:p>
                <a:endParaRPr lang="en-US"/>
              </a:p>
            </p:txBody>
          </p:sp>
        </p:grpSp>
      </p:grpSp>
      <p:grpSp>
        <p:nvGrpSpPr>
          <p:cNvPr id="701882" name="Group 442"/>
          <p:cNvGrpSpPr>
            <a:grpSpLocks/>
          </p:cNvGrpSpPr>
          <p:nvPr/>
        </p:nvGrpSpPr>
        <p:grpSpPr bwMode="auto">
          <a:xfrm>
            <a:off x="339725" y="2981325"/>
            <a:ext cx="1081088" cy="1217613"/>
            <a:chOff x="1404" y="3105"/>
            <a:chExt cx="681" cy="767"/>
          </a:xfrm>
        </p:grpSpPr>
        <p:grpSp>
          <p:nvGrpSpPr>
            <p:cNvPr id="701784" name="Group 344"/>
            <p:cNvGrpSpPr>
              <a:grpSpLocks/>
            </p:cNvGrpSpPr>
            <p:nvPr/>
          </p:nvGrpSpPr>
          <p:grpSpPr bwMode="auto">
            <a:xfrm>
              <a:off x="1404" y="3355"/>
              <a:ext cx="681" cy="468"/>
              <a:chOff x="42" y="886"/>
              <a:chExt cx="681" cy="468"/>
            </a:xfrm>
          </p:grpSpPr>
          <p:grpSp>
            <p:nvGrpSpPr>
              <p:cNvPr id="701785" name="Group 345"/>
              <p:cNvGrpSpPr>
                <a:grpSpLocks/>
              </p:cNvGrpSpPr>
              <p:nvPr/>
            </p:nvGrpSpPr>
            <p:grpSpPr bwMode="auto">
              <a:xfrm>
                <a:off x="278" y="886"/>
                <a:ext cx="397" cy="154"/>
                <a:chOff x="740" y="3209"/>
                <a:chExt cx="397" cy="154"/>
              </a:xfrm>
            </p:grpSpPr>
            <p:grpSp>
              <p:nvGrpSpPr>
                <p:cNvPr id="701786" name="Group 346"/>
                <p:cNvGrpSpPr>
                  <a:grpSpLocks/>
                </p:cNvGrpSpPr>
                <p:nvPr/>
              </p:nvGrpSpPr>
              <p:grpSpPr bwMode="auto">
                <a:xfrm>
                  <a:off x="794" y="3209"/>
                  <a:ext cx="343" cy="154"/>
                  <a:chOff x="844" y="3337"/>
                  <a:chExt cx="343" cy="154"/>
                </a:xfrm>
              </p:grpSpPr>
              <p:sp>
                <p:nvSpPr>
                  <p:cNvPr id="701787" name="Rectangle 347"/>
                  <p:cNvSpPr>
                    <a:spLocks noChangeArrowheads="1"/>
                  </p:cNvSpPr>
                  <p:nvPr/>
                </p:nvSpPr>
                <p:spPr bwMode="auto">
                  <a:xfrm>
                    <a:off x="889" y="3370"/>
                    <a:ext cx="245" cy="86"/>
                  </a:xfrm>
                  <a:prstGeom prst="rect">
                    <a:avLst/>
                  </a:prstGeom>
                  <a:solidFill>
                    <a:srgbClr val="FF0000"/>
                  </a:solidFill>
                  <a:ln w="9525">
                    <a:solidFill>
                      <a:schemeClr val="bg1"/>
                    </a:solidFill>
                    <a:miter lim="800000"/>
                    <a:headEnd/>
                    <a:tailEnd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wrap="none" anchor="ctr"/>
                  <a:lstStyle/>
                  <a:p>
                    <a:endParaRPr lang="en-US"/>
                  </a:p>
                </p:txBody>
              </p:sp>
              <p:sp>
                <p:nvSpPr>
                  <p:cNvPr id="701788" name="Text Box 348"/>
                  <p:cNvSpPr txBox="1">
                    <a:spLocks noChangeArrowheads="1"/>
                  </p:cNvSpPr>
                  <p:nvPr/>
                </p:nvSpPr>
                <p:spPr bwMode="auto">
                  <a:xfrm>
                    <a:off x="844" y="3337"/>
                    <a:ext cx="343" cy="154"/>
                  </a:xfrm>
                  <a:prstGeom prst="rect">
                    <a:avLst/>
                  </a:prstGeom>
                  <a:noFill/>
                  <a:ln>
                    <a:noFill/>
                  </a:ln>
                  <a:effectLst/>
                  <a:extLst>
                    <a:ext uri="{909E8E84-426E-40dd-AFC4-6F175D3DCCD1}">
                      <a14:hiddenFill xmlns:a14="http://schemas.microsoft.com/office/drawing/2010/main">
                        <a:solidFill>
                          <a:schemeClr val="accent1"/>
                        </a:solidFill>
                      </a14:hiddenFill>
                    </a:ext>
                    <a:ext uri="{91240B29-F687-4f45-9708-019B960494DF}">
                      <a14:hiddenLine xmlns:a14="http://schemas.microsoft.com/office/drawing/2010/main" w="9525">
                        <a:solidFill>
                          <a:schemeClr val="tx1"/>
                        </a:solidFill>
                        <a:miter lim="800000"/>
                        <a:headEnd/>
                        <a:tailEnd/>
                      </a14:hiddenLine>
                    </a:ex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wrap="none">
                    <a:spAutoFit/>
                  </a:bodyPr>
                  <a:lstStyle/>
                  <a:p>
                    <a:r>
                      <a:rPr lang="en-US" sz="1000" i="0">
                        <a:solidFill>
                          <a:schemeClr val="bg1"/>
                        </a:solidFill>
                        <a:latin typeface="Arial" charset="0"/>
                      </a:rPr>
                      <a:t>DHCP</a:t>
                    </a:r>
                  </a:p>
                </p:txBody>
              </p:sp>
            </p:grpSp>
            <p:sp>
              <p:nvSpPr>
                <p:cNvPr id="701789" name="Rectangle 349"/>
                <p:cNvSpPr>
                  <a:spLocks noChangeArrowheads="1"/>
                </p:cNvSpPr>
                <p:nvPr/>
              </p:nvSpPr>
              <p:spPr bwMode="auto">
                <a:xfrm>
                  <a:off x="750" y="3244"/>
                  <a:ext cx="88" cy="82"/>
                </a:xfrm>
                <a:prstGeom prst="rect">
                  <a:avLst/>
                </a:prstGeom>
                <a:solidFill>
                  <a:schemeClr val="accent1"/>
                </a:solidFill>
                <a:ln w="9525">
                  <a:solidFill>
                    <a:schemeClr val="bg1"/>
                  </a:solidFill>
                  <a:miter lim="800000"/>
                  <a:headEnd/>
                  <a:tailEnd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/>
                <a:p>
                  <a:endParaRPr lang="en-US"/>
                </a:p>
              </p:txBody>
            </p:sp>
            <p:sp>
              <p:nvSpPr>
                <p:cNvPr id="701790" name="Rectangle 350"/>
                <p:cNvSpPr>
                  <a:spLocks noChangeArrowheads="1"/>
                </p:cNvSpPr>
                <p:nvPr/>
              </p:nvSpPr>
              <p:spPr bwMode="auto">
                <a:xfrm>
                  <a:off x="740" y="3238"/>
                  <a:ext cx="354" cy="94"/>
                </a:xfrm>
                <a:prstGeom prst="rect">
                  <a:avLst/>
                </a:prstGeom>
                <a:noFill/>
                <a:ln w="9525">
                  <a:solidFill>
                    <a:schemeClr val="accent1"/>
                  </a:solidFill>
                  <a:miter lim="800000"/>
                  <a:headEnd/>
                  <a:tailEnd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solidFill>
                        <a:schemeClr val="accent1"/>
                      </a:solidFill>
                    </a14:hiddenFill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/>
                <a:p>
                  <a:endParaRPr lang="en-US"/>
                </a:p>
              </p:txBody>
            </p:sp>
          </p:grpSp>
          <p:grpSp>
            <p:nvGrpSpPr>
              <p:cNvPr id="701791" name="Group 351"/>
              <p:cNvGrpSpPr>
                <a:grpSpLocks/>
              </p:cNvGrpSpPr>
              <p:nvPr/>
            </p:nvGrpSpPr>
            <p:grpSpPr bwMode="auto">
              <a:xfrm>
                <a:off x="278" y="1034"/>
                <a:ext cx="397" cy="154"/>
                <a:chOff x="836" y="3305"/>
                <a:chExt cx="397" cy="154"/>
              </a:xfrm>
            </p:grpSpPr>
            <p:grpSp>
              <p:nvGrpSpPr>
                <p:cNvPr id="701792" name="Group 352"/>
                <p:cNvGrpSpPr>
                  <a:grpSpLocks/>
                </p:cNvGrpSpPr>
                <p:nvPr/>
              </p:nvGrpSpPr>
              <p:grpSpPr bwMode="auto">
                <a:xfrm>
                  <a:off x="890" y="3305"/>
                  <a:ext cx="343" cy="154"/>
                  <a:chOff x="844" y="3337"/>
                  <a:chExt cx="343" cy="154"/>
                </a:xfrm>
              </p:grpSpPr>
              <p:sp>
                <p:nvSpPr>
                  <p:cNvPr id="701793" name="Rectangle 353"/>
                  <p:cNvSpPr>
                    <a:spLocks noChangeArrowheads="1"/>
                  </p:cNvSpPr>
                  <p:nvPr/>
                </p:nvSpPr>
                <p:spPr bwMode="auto">
                  <a:xfrm>
                    <a:off x="889" y="3370"/>
                    <a:ext cx="245" cy="86"/>
                  </a:xfrm>
                  <a:prstGeom prst="rect">
                    <a:avLst/>
                  </a:prstGeom>
                  <a:solidFill>
                    <a:srgbClr val="FF0000"/>
                  </a:solidFill>
                  <a:ln w="9525">
                    <a:solidFill>
                      <a:schemeClr val="bg1"/>
                    </a:solidFill>
                    <a:miter lim="800000"/>
                    <a:headEnd/>
                    <a:tailEnd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wrap="none" anchor="ctr"/>
                  <a:lstStyle/>
                  <a:p>
                    <a:endParaRPr lang="en-US"/>
                  </a:p>
                </p:txBody>
              </p:sp>
              <p:sp>
                <p:nvSpPr>
                  <p:cNvPr id="701794" name="Text Box 354"/>
                  <p:cNvSpPr txBox="1">
                    <a:spLocks noChangeArrowheads="1"/>
                  </p:cNvSpPr>
                  <p:nvPr/>
                </p:nvSpPr>
                <p:spPr bwMode="auto">
                  <a:xfrm>
                    <a:off x="844" y="3337"/>
                    <a:ext cx="343" cy="154"/>
                  </a:xfrm>
                  <a:prstGeom prst="rect">
                    <a:avLst/>
                  </a:prstGeom>
                  <a:noFill/>
                  <a:ln>
                    <a:noFill/>
                  </a:ln>
                  <a:effectLst/>
                  <a:extLst>
                    <a:ext uri="{909E8E84-426E-40dd-AFC4-6F175D3DCCD1}">
                      <a14:hiddenFill xmlns:a14="http://schemas.microsoft.com/office/drawing/2010/main">
                        <a:solidFill>
                          <a:schemeClr val="accent1"/>
                        </a:solidFill>
                      </a14:hiddenFill>
                    </a:ext>
                    <a:ext uri="{91240B29-F687-4f45-9708-019B960494DF}">
                      <a14:hiddenLine xmlns:a14="http://schemas.microsoft.com/office/drawing/2010/main" w="9525">
                        <a:solidFill>
                          <a:schemeClr val="tx1"/>
                        </a:solidFill>
                        <a:miter lim="800000"/>
                        <a:headEnd/>
                        <a:tailEnd/>
                      </a14:hiddenLine>
                    </a:ex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wrap="none">
                    <a:spAutoFit/>
                  </a:bodyPr>
                  <a:lstStyle/>
                  <a:p>
                    <a:r>
                      <a:rPr lang="en-US" sz="1000" i="0">
                        <a:solidFill>
                          <a:schemeClr val="bg1"/>
                        </a:solidFill>
                        <a:latin typeface="Arial" charset="0"/>
                      </a:rPr>
                      <a:t>DHCP</a:t>
                    </a:r>
                  </a:p>
                </p:txBody>
              </p:sp>
            </p:grpSp>
            <p:grpSp>
              <p:nvGrpSpPr>
                <p:cNvPr id="701795" name="Group 355"/>
                <p:cNvGrpSpPr>
                  <a:grpSpLocks/>
                </p:cNvGrpSpPr>
                <p:nvPr/>
              </p:nvGrpSpPr>
              <p:grpSpPr bwMode="auto">
                <a:xfrm>
                  <a:off x="836" y="3334"/>
                  <a:ext cx="354" cy="94"/>
                  <a:chOff x="836" y="3334"/>
                  <a:chExt cx="354" cy="94"/>
                </a:xfrm>
              </p:grpSpPr>
              <p:sp>
                <p:nvSpPr>
                  <p:cNvPr id="701796" name="Rectangle 356"/>
                  <p:cNvSpPr>
                    <a:spLocks noChangeArrowheads="1"/>
                  </p:cNvSpPr>
                  <p:nvPr/>
                </p:nvSpPr>
                <p:spPr bwMode="auto">
                  <a:xfrm>
                    <a:off x="846" y="3340"/>
                    <a:ext cx="88" cy="82"/>
                  </a:xfrm>
                  <a:prstGeom prst="rect">
                    <a:avLst/>
                  </a:prstGeom>
                  <a:solidFill>
                    <a:schemeClr val="accent1"/>
                  </a:solidFill>
                  <a:ln w="9525">
                    <a:solidFill>
                      <a:schemeClr val="bg1"/>
                    </a:solidFill>
                    <a:miter lim="800000"/>
                    <a:headEnd/>
                    <a:tailEnd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wrap="none" anchor="ctr"/>
                  <a:lstStyle/>
                  <a:p>
                    <a:endParaRPr lang="en-US"/>
                  </a:p>
                </p:txBody>
              </p:sp>
              <p:sp>
                <p:nvSpPr>
                  <p:cNvPr id="701797" name="Rectangle 357"/>
                  <p:cNvSpPr>
                    <a:spLocks noChangeArrowheads="1"/>
                  </p:cNvSpPr>
                  <p:nvPr/>
                </p:nvSpPr>
                <p:spPr bwMode="auto">
                  <a:xfrm>
                    <a:off x="836" y="3334"/>
                    <a:ext cx="354" cy="94"/>
                  </a:xfrm>
                  <a:prstGeom prst="rect">
                    <a:avLst/>
                  </a:prstGeom>
                  <a:noFill/>
                  <a:ln w="9525">
                    <a:solidFill>
                      <a:schemeClr val="accent1"/>
                    </a:solidFill>
                    <a:miter lim="800000"/>
                    <a:headEnd/>
                    <a:tailEnd/>
                  </a:ln>
                  <a:effectLst/>
                  <a:extLst>
                    <a:ext uri="{909E8E84-426E-40dd-AFC4-6F175D3DCCD1}">
                      <a14:hiddenFill xmlns:a14="http://schemas.microsoft.com/office/drawing/2010/main">
                        <a:solidFill>
                          <a:schemeClr val="accent1"/>
                        </a:solidFill>
                      </a14:hiddenFill>
                    </a:ex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wrap="none" anchor="ctr"/>
                  <a:lstStyle/>
                  <a:p>
                    <a:endParaRPr lang="en-US"/>
                  </a:p>
                </p:txBody>
              </p:sp>
            </p:grpSp>
          </p:grpSp>
          <p:grpSp>
            <p:nvGrpSpPr>
              <p:cNvPr id="701798" name="Group 358"/>
              <p:cNvGrpSpPr>
                <a:grpSpLocks/>
              </p:cNvGrpSpPr>
              <p:nvPr/>
            </p:nvGrpSpPr>
            <p:grpSpPr bwMode="auto">
              <a:xfrm>
                <a:off x="165" y="1054"/>
                <a:ext cx="480" cy="112"/>
                <a:chOff x="627" y="3377"/>
                <a:chExt cx="480" cy="112"/>
              </a:xfrm>
            </p:grpSpPr>
            <p:sp>
              <p:nvSpPr>
                <p:cNvPr id="701799" name="Rectangle 359"/>
                <p:cNvSpPr>
                  <a:spLocks noChangeArrowheads="1"/>
                </p:cNvSpPr>
                <p:nvPr/>
              </p:nvSpPr>
              <p:spPr bwMode="auto">
                <a:xfrm>
                  <a:off x="636" y="3388"/>
                  <a:ext cx="96" cy="93"/>
                </a:xfrm>
                <a:prstGeom prst="rect">
                  <a:avLst/>
                </a:prstGeom>
                <a:solidFill>
                  <a:schemeClr val="accent2"/>
                </a:solidFill>
                <a:ln>
                  <a:noFill/>
                </a:ln>
                <a:effectLst/>
                <a:extLst>
                  <a:ext uri="{91240B29-F687-4f45-9708-019B960494DF}">
                    <a14:hiddenLine xmlns:a14="http://schemas.microsoft.com/office/drawing/2010/main" w="9525">
                      <a:solidFill>
                        <a:schemeClr val="tx1"/>
                      </a:solidFill>
                      <a:miter lim="800000"/>
                      <a:headEnd/>
                      <a:tailEnd/>
                    </a14:hiddenLine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/>
                <a:p>
                  <a:endParaRPr lang="en-US"/>
                </a:p>
              </p:txBody>
            </p:sp>
            <p:sp>
              <p:nvSpPr>
                <p:cNvPr id="701800" name="Rectangle 360"/>
                <p:cNvSpPr>
                  <a:spLocks noChangeArrowheads="1"/>
                </p:cNvSpPr>
                <p:nvPr/>
              </p:nvSpPr>
              <p:spPr bwMode="auto">
                <a:xfrm>
                  <a:off x="627" y="3377"/>
                  <a:ext cx="480" cy="112"/>
                </a:xfrm>
                <a:prstGeom prst="rect">
                  <a:avLst/>
                </a:prstGeom>
                <a:noFill/>
                <a:ln w="9525">
                  <a:solidFill>
                    <a:schemeClr val="accent2"/>
                  </a:solidFill>
                  <a:miter lim="800000"/>
                  <a:headEnd/>
                  <a:tailEnd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solidFill>
                        <a:schemeClr val="accent1"/>
                      </a:solidFill>
                    </a14:hiddenFill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/>
                <a:p>
                  <a:endParaRPr lang="en-US"/>
                </a:p>
              </p:txBody>
            </p:sp>
          </p:grpSp>
          <p:grpSp>
            <p:nvGrpSpPr>
              <p:cNvPr id="701801" name="Group 361"/>
              <p:cNvGrpSpPr>
                <a:grpSpLocks/>
              </p:cNvGrpSpPr>
              <p:nvPr/>
            </p:nvGrpSpPr>
            <p:grpSpPr bwMode="auto">
              <a:xfrm>
                <a:off x="42" y="1200"/>
                <a:ext cx="681" cy="154"/>
                <a:chOff x="504" y="3523"/>
                <a:chExt cx="681" cy="154"/>
              </a:xfrm>
            </p:grpSpPr>
            <p:grpSp>
              <p:nvGrpSpPr>
                <p:cNvPr id="701802" name="Group 362"/>
                <p:cNvGrpSpPr>
                  <a:grpSpLocks/>
                </p:cNvGrpSpPr>
                <p:nvPr/>
              </p:nvGrpSpPr>
              <p:grpSpPr bwMode="auto">
                <a:xfrm>
                  <a:off x="623" y="3523"/>
                  <a:ext cx="510" cy="154"/>
                  <a:chOff x="723" y="3453"/>
                  <a:chExt cx="510" cy="154"/>
                </a:xfrm>
              </p:grpSpPr>
              <p:grpSp>
                <p:nvGrpSpPr>
                  <p:cNvPr id="701803" name="Group 363"/>
                  <p:cNvGrpSpPr>
                    <a:grpSpLocks/>
                  </p:cNvGrpSpPr>
                  <p:nvPr/>
                </p:nvGrpSpPr>
                <p:grpSpPr bwMode="auto">
                  <a:xfrm>
                    <a:off x="836" y="3453"/>
                    <a:ext cx="397" cy="154"/>
                    <a:chOff x="836" y="3305"/>
                    <a:chExt cx="397" cy="154"/>
                  </a:xfrm>
                </p:grpSpPr>
                <p:grpSp>
                  <p:nvGrpSpPr>
                    <p:cNvPr id="701804" name="Group 364"/>
                    <p:cNvGrpSpPr>
                      <a:grpSpLocks/>
                    </p:cNvGrpSpPr>
                    <p:nvPr/>
                  </p:nvGrpSpPr>
                  <p:grpSpPr bwMode="auto">
                    <a:xfrm>
                      <a:off x="890" y="3305"/>
                      <a:ext cx="343" cy="154"/>
                      <a:chOff x="844" y="3337"/>
                      <a:chExt cx="343" cy="154"/>
                    </a:xfrm>
                  </p:grpSpPr>
                  <p:sp>
                    <p:nvSpPr>
                      <p:cNvPr id="701805" name="Rectangle 365"/>
                      <p:cNvSpPr>
                        <a:spLocks noChangeArrowheads="1"/>
                      </p:cNvSpPr>
                      <p:nvPr/>
                    </p:nvSpPr>
                    <p:spPr bwMode="auto">
                      <a:xfrm>
                        <a:off x="889" y="3370"/>
                        <a:ext cx="245" cy="86"/>
                      </a:xfrm>
                      <a:prstGeom prst="rect">
                        <a:avLst/>
                      </a:prstGeom>
                      <a:solidFill>
                        <a:srgbClr val="FF0000"/>
                      </a:solidFill>
                      <a:ln w="9525">
                        <a:solidFill>
                          <a:schemeClr val="bg1"/>
                        </a:solidFill>
                        <a:miter lim="800000"/>
                        <a:headEnd/>
                        <a:tailEnd/>
                      </a:ln>
                      <a:effectLst/>
                      <a:extLs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  <p:txBody>
                      <a:bodyPr wrap="none" anchor="ctr"/>
                      <a:lstStyle/>
                      <a:p>
                        <a:endParaRPr lang="en-US"/>
                      </a:p>
                    </p:txBody>
                  </p:sp>
                  <p:sp>
                    <p:nvSpPr>
                      <p:cNvPr id="701806" name="Text Box 366"/>
                      <p:cNvSpPr txBox="1">
                        <a:spLocks noChangeArrowheads="1"/>
                      </p:cNvSpPr>
                      <p:nvPr/>
                    </p:nvSpPr>
                    <p:spPr bwMode="auto">
                      <a:xfrm>
                        <a:off x="844" y="3337"/>
                        <a:ext cx="343" cy="154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91240B29-F687-4f45-9708-019B960494DF}">
                          <a14:hiddenLine xmlns:a14="http://schemas.microsoft.com/office/drawing/2010/main" w="9525">
                            <a:solidFill>
                              <a:schemeClr val="tx1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  <p:txBody>
                      <a:bodyPr wrap="none">
                        <a:spAutoFit/>
                      </a:bodyPr>
                      <a:lstStyle/>
                      <a:p>
                        <a:r>
                          <a:rPr lang="en-US" sz="1000" i="0">
                            <a:solidFill>
                              <a:schemeClr val="bg1"/>
                            </a:solidFill>
                            <a:latin typeface="Arial" charset="0"/>
                          </a:rPr>
                          <a:t>DHCP</a:t>
                        </a:r>
                      </a:p>
                    </p:txBody>
                  </p:sp>
                </p:grpSp>
                <p:grpSp>
                  <p:nvGrpSpPr>
                    <p:cNvPr id="701807" name="Group 367"/>
                    <p:cNvGrpSpPr>
                      <a:grpSpLocks/>
                    </p:cNvGrpSpPr>
                    <p:nvPr/>
                  </p:nvGrpSpPr>
                  <p:grpSpPr bwMode="auto">
                    <a:xfrm>
                      <a:off x="836" y="3334"/>
                      <a:ext cx="354" cy="94"/>
                      <a:chOff x="836" y="3334"/>
                      <a:chExt cx="354" cy="94"/>
                    </a:xfrm>
                  </p:grpSpPr>
                  <p:sp>
                    <p:nvSpPr>
                      <p:cNvPr id="701808" name="Rectangle 368"/>
                      <p:cNvSpPr>
                        <a:spLocks noChangeArrowheads="1"/>
                      </p:cNvSpPr>
                      <p:nvPr/>
                    </p:nvSpPr>
                    <p:spPr bwMode="auto">
                      <a:xfrm>
                        <a:off x="846" y="3340"/>
                        <a:ext cx="88" cy="82"/>
                      </a:xfrm>
                      <a:prstGeom prst="rect">
                        <a:avLst/>
                      </a:prstGeom>
                      <a:solidFill>
                        <a:schemeClr val="accent1"/>
                      </a:solidFill>
                      <a:ln w="9525">
                        <a:solidFill>
                          <a:schemeClr val="bg1"/>
                        </a:solidFill>
                        <a:miter lim="800000"/>
                        <a:headEnd/>
                        <a:tailEnd/>
                      </a:ln>
                      <a:effectLst/>
                      <a:extLs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  <p:txBody>
                      <a:bodyPr wrap="none" anchor="ctr"/>
                      <a:lstStyle/>
                      <a:p>
                        <a:endParaRPr lang="en-US"/>
                      </a:p>
                    </p:txBody>
                  </p:sp>
                  <p:sp>
                    <p:nvSpPr>
                      <p:cNvPr id="701809" name="Rectangle 369"/>
                      <p:cNvSpPr>
                        <a:spLocks noChangeArrowheads="1"/>
                      </p:cNvSpPr>
                      <p:nvPr/>
                    </p:nvSpPr>
                    <p:spPr bwMode="auto">
                      <a:xfrm>
                        <a:off x="836" y="3334"/>
                        <a:ext cx="354" cy="94"/>
                      </a:xfrm>
                      <a:prstGeom prst="rect">
                        <a:avLst/>
                      </a:prstGeom>
                      <a:noFill/>
                      <a:ln w="9525">
                        <a:solidFill>
                          <a:schemeClr val="accent1"/>
                        </a:solidFill>
                        <a:miter lim="800000"/>
                        <a:headEnd/>
                        <a:tailEnd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  <p:txBody>
                      <a:bodyPr wrap="none" anchor="ctr"/>
                      <a:lstStyle/>
                      <a:p>
                        <a:endParaRPr lang="en-US"/>
                      </a:p>
                    </p:txBody>
                  </p:sp>
                </p:grpSp>
              </p:grpSp>
              <p:sp>
                <p:nvSpPr>
                  <p:cNvPr id="701810" name="Rectangle 370"/>
                  <p:cNvSpPr>
                    <a:spLocks noChangeArrowheads="1"/>
                  </p:cNvSpPr>
                  <p:nvPr/>
                </p:nvSpPr>
                <p:spPr bwMode="auto">
                  <a:xfrm>
                    <a:off x="732" y="3484"/>
                    <a:ext cx="96" cy="93"/>
                  </a:xfrm>
                  <a:prstGeom prst="rect">
                    <a:avLst/>
                  </a:prstGeom>
                  <a:solidFill>
                    <a:schemeClr val="accent2"/>
                  </a:solidFill>
                  <a:ln>
                    <a:noFill/>
                  </a:ln>
                  <a:effectLst/>
                  <a:extLst>
                    <a:ext uri="{91240B29-F687-4f45-9708-019B960494DF}">
                      <a14:hiddenLine xmlns:a14="http://schemas.microsoft.com/office/drawing/2010/main" w="9525">
                        <a:solidFill>
                          <a:schemeClr val="tx1"/>
                        </a:solidFill>
                        <a:miter lim="800000"/>
                        <a:headEnd/>
                        <a:tailEnd/>
                      </a14:hiddenLine>
                    </a:ex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wrap="none" anchor="ctr"/>
                  <a:lstStyle/>
                  <a:p>
                    <a:endParaRPr lang="en-US"/>
                  </a:p>
                </p:txBody>
              </p:sp>
              <p:sp>
                <p:nvSpPr>
                  <p:cNvPr id="701811" name="Rectangle 371"/>
                  <p:cNvSpPr>
                    <a:spLocks noChangeArrowheads="1"/>
                  </p:cNvSpPr>
                  <p:nvPr/>
                </p:nvSpPr>
                <p:spPr bwMode="auto">
                  <a:xfrm>
                    <a:off x="723" y="3473"/>
                    <a:ext cx="480" cy="112"/>
                  </a:xfrm>
                  <a:prstGeom prst="rect">
                    <a:avLst/>
                  </a:prstGeom>
                  <a:noFill/>
                  <a:ln w="9525">
                    <a:solidFill>
                      <a:schemeClr val="accent2"/>
                    </a:solidFill>
                    <a:miter lim="800000"/>
                    <a:headEnd/>
                    <a:tailEnd/>
                  </a:ln>
                  <a:effectLst/>
                  <a:extLst>
                    <a:ext uri="{909E8E84-426E-40dd-AFC4-6F175D3DCCD1}">
                      <a14:hiddenFill xmlns:a14="http://schemas.microsoft.com/office/drawing/2010/main">
                        <a:solidFill>
                          <a:schemeClr val="accent1"/>
                        </a:solidFill>
                      </a14:hiddenFill>
                    </a:ex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wrap="none" anchor="ctr"/>
                  <a:lstStyle/>
                  <a:p>
                    <a:endParaRPr lang="en-US"/>
                  </a:p>
                </p:txBody>
              </p:sp>
            </p:grpSp>
            <p:sp>
              <p:nvSpPr>
                <p:cNvPr id="701812" name="Rectangle 372"/>
                <p:cNvSpPr>
                  <a:spLocks noChangeArrowheads="1"/>
                </p:cNvSpPr>
                <p:nvPr/>
              </p:nvSpPr>
              <p:spPr bwMode="auto">
                <a:xfrm>
                  <a:off x="517" y="3545"/>
                  <a:ext cx="94" cy="108"/>
                </a:xfrm>
                <a:prstGeom prst="rect">
                  <a:avLst/>
                </a:prstGeom>
                <a:solidFill>
                  <a:schemeClr val="tx1"/>
                </a:solidFill>
                <a:ln>
                  <a:noFill/>
                </a:ln>
                <a:effectLst/>
                <a:extLst>
                  <a:ext uri="{91240B29-F687-4f45-9708-019B960494DF}">
                    <a14:hiddenLine xmlns:a14="http://schemas.microsoft.com/office/drawing/2010/main" w="9525">
                      <a:solidFill>
                        <a:schemeClr val="tx1"/>
                      </a:solidFill>
                      <a:miter lim="800000"/>
                      <a:headEnd/>
                      <a:tailEnd/>
                    </a14:hiddenLine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/>
                <a:p>
                  <a:endParaRPr lang="en-US"/>
                </a:p>
              </p:txBody>
            </p:sp>
            <p:sp>
              <p:nvSpPr>
                <p:cNvPr id="701813" name="Rectangle 373"/>
                <p:cNvSpPr>
                  <a:spLocks noChangeArrowheads="1"/>
                </p:cNvSpPr>
                <p:nvPr/>
              </p:nvSpPr>
              <p:spPr bwMode="auto">
                <a:xfrm>
                  <a:off x="1115" y="3544"/>
                  <a:ext cx="60" cy="108"/>
                </a:xfrm>
                <a:prstGeom prst="rect">
                  <a:avLst/>
                </a:prstGeom>
                <a:solidFill>
                  <a:schemeClr val="tx1"/>
                </a:solidFill>
                <a:ln>
                  <a:noFill/>
                </a:ln>
                <a:effectLst/>
                <a:extLst>
                  <a:ext uri="{91240B29-F687-4f45-9708-019B960494DF}">
                    <a14:hiddenLine xmlns:a14="http://schemas.microsoft.com/office/drawing/2010/main" w="9525">
                      <a:solidFill>
                        <a:schemeClr val="tx1"/>
                      </a:solidFill>
                      <a:miter lim="800000"/>
                      <a:headEnd/>
                      <a:tailEnd/>
                    </a14:hiddenLine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/>
                <a:p>
                  <a:endParaRPr lang="en-US"/>
                </a:p>
              </p:txBody>
            </p:sp>
            <p:sp>
              <p:nvSpPr>
                <p:cNvPr id="701814" name="Rectangle 374"/>
                <p:cNvSpPr>
                  <a:spLocks noChangeArrowheads="1"/>
                </p:cNvSpPr>
                <p:nvPr/>
              </p:nvSpPr>
              <p:spPr bwMode="auto">
                <a:xfrm>
                  <a:off x="504" y="3529"/>
                  <a:ext cx="681" cy="138"/>
                </a:xfrm>
                <a:prstGeom prst="rect">
                  <a:avLst/>
                </a:prstGeom>
                <a:noFill/>
                <a:ln w="9525">
                  <a:solidFill>
                    <a:schemeClr val="tx1"/>
                  </a:solidFill>
                  <a:miter lim="800000"/>
                  <a:headEnd/>
                  <a:tailEnd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solidFill>
                        <a:schemeClr val="accent1"/>
                      </a:solidFill>
                    </a14:hiddenFill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/>
                <a:p>
                  <a:endParaRPr lang="en-US"/>
                </a:p>
              </p:txBody>
            </p:sp>
          </p:grpSp>
        </p:grpSp>
        <p:sp>
          <p:nvSpPr>
            <p:cNvPr id="701815" name="AutoShape 375"/>
            <p:cNvSpPr>
              <a:spLocks noChangeArrowheads="1"/>
            </p:cNvSpPr>
            <p:nvPr/>
          </p:nvSpPr>
          <p:spPr bwMode="auto">
            <a:xfrm rot="10800000">
              <a:off x="1727" y="3105"/>
              <a:ext cx="240" cy="767"/>
            </a:xfrm>
            <a:prstGeom prst="downArrow">
              <a:avLst>
                <a:gd name="adj1" fmla="val 54167"/>
                <a:gd name="adj2" fmla="val 51311"/>
              </a:avLst>
            </a:prstGeom>
            <a:gradFill rotWithShape="1">
              <a:gsLst>
                <a:gs pos="0">
                  <a:srgbClr val="FF0000">
                    <a:alpha val="25000"/>
                  </a:srgbClr>
                </a:gs>
                <a:gs pos="100000">
                  <a:srgbClr val="FF0000">
                    <a:alpha val="25000"/>
                  </a:srgbClr>
                </a:gs>
              </a:gsLst>
              <a:lin ang="54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US"/>
            </a:p>
          </p:txBody>
        </p:sp>
        <p:grpSp>
          <p:nvGrpSpPr>
            <p:cNvPr id="701819" name="Group 379"/>
            <p:cNvGrpSpPr>
              <a:grpSpLocks/>
            </p:cNvGrpSpPr>
            <p:nvPr/>
          </p:nvGrpSpPr>
          <p:grpSpPr bwMode="auto">
            <a:xfrm>
              <a:off x="1695" y="3227"/>
              <a:ext cx="343" cy="154"/>
              <a:chOff x="844" y="3337"/>
              <a:chExt cx="343" cy="154"/>
            </a:xfrm>
          </p:grpSpPr>
          <p:sp>
            <p:nvSpPr>
              <p:cNvPr id="701820" name="Rectangle 380"/>
              <p:cNvSpPr>
                <a:spLocks noChangeArrowheads="1"/>
              </p:cNvSpPr>
              <p:nvPr/>
            </p:nvSpPr>
            <p:spPr bwMode="auto">
              <a:xfrm>
                <a:off x="889" y="3370"/>
                <a:ext cx="245" cy="86"/>
              </a:xfrm>
              <a:prstGeom prst="rect">
                <a:avLst/>
              </a:prstGeom>
              <a:solidFill>
                <a:srgbClr val="FF0000"/>
              </a:solidFill>
              <a:ln w="9525">
                <a:solidFill>
                  <a:schemeClr val="bg1"/>
                </a:solidFill>
                <a:miter lim="800000"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US"/>
              </a:p>
            </p:txBody>
          </p:sp>
          <p:sp>
            <p:nvSpPr>
              <p:cNvPr id="701821" name="Text Box 381"/>
              <p:cNvSpPr txBox="1">
                <a:spLocks noChangeArrowheads="1"/>
              </p:cNvSpPr>
              <p:nvPr/>
            </p:nvSpPr>
            <p:spPr bwMode="auto">
              <a:xfrm>
                <a:off x="844" y="3337"/>
                <a:ext cx="343" cy="154"/>
              </a:xfrm>
              <a:prstGeom prst="rect">
                <a:avLst/>
              </a:prstGeom>
              <a:noFill/>
              <a:ln>
                <a:noFill/>
              </a:ln>
              <a:effectLst/>
              <a:extLst>
                <a:ext uri="{909E8E84-426E-40dd-AFC4-6F175D3DCCD1}">
                  <a14:hiddenFill xmlns:a14="http://schemas.microsoft.com/office/drawing/2010/main">
                    <a:solidFill>
                      <a:schemeClr val="accent1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chemeClr val="tx1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>
                <a:spAutoFit/>
              </a:bodyPr>
              <a:lstStyle/>
              <a:p>
                <a:r>
                  <a:rPr lang="en-US" sz="1000" i="0">
                    <a:solidFill>
                      <a:schemeClr val="bg1"/>
                    </a:solidFill>
                    <a:latin typeface="Arial" charset="0"/>
                  </a:rPr>
                  <a:t>DHCP</a:t>
                </a:r>
              </a:p>
            </p:txBody>
          </p:sp>
        </p:grpSp>
      </p:grpSp>
      <p:grpSp>
        <p:nvGrpSpPr>
          <p:cNvPr id="701916" name="Group 476"/>
          <p:cNvGrpSpPr>
            <a:grpSpLocks/>
          </p:cNvGrpSpPr>
          <p:nvPr/>
        </p:nvGrpSpPr>
        <p:grpSpPr bwMode="auto">
          <a:xfrm>
            <a:off x="803275" y="3178175"/>
            <a:ext cx="544513" cy="244475"/>
            <a:chOff x="844" y="3337"/>
            <a:chExt cx="343" cy="154"/>
          </a:xfrm>
        </p:grpSpPr>
        <p:sp>
          <p:nvSpPr>
            <p:cNvPr id="701917" name="Rectangle 477"/>
            <p:cNvSpPr>
              <a:spLocks noChangeArrowheads="1"/>
            </p:cNvSpPr>
            <p:nvPr/>
          </p:nvSpPr>
          <p:spPr bwMode="auto">
            <a:xfrm>
              <a:off x="889" y="3370"/>
              <a:ext cx="245" cy="86"/>
            </a:xfrm>
            <a:prstGeom prst="rect">
              <a:avLst/>
            </a:prstGeom>
            <a:solidFill>
              <a:srgbClr val="FF0000"/>
            </a:solidFill>
            <a:ln w="9525">
              <a:solidFill>
                <a:schemeClr val="bg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US"/>
            </a:p>
          </p:txBody>
        </p:sp>
        <p:sp>
          <p:nvSpPr>
            <p:cNvPr id="701918" name="Text Box 478"/>
            <p:cNvSpPr txBox="1">
              <a:spLocks noChangeArrowheads="1"/>
            </p:cNvSpPr>
            <p:nvPr/>
          </p:nvSpPr>
          <p:spPr bwMode="auto">
            <a:xfrm>
              <a:off x="844" y="3337"/>
              <a:ext cx="343" cy="154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>
              <a:spAutoFit/>
            </a:bodyPr>
            <a:lstStyle/>
            <a:p>
              <a:r>
                <a:rPr lang="en-US" sz="1000" i="0">
                  <a:solidFill>
                    <a:schemeClr val="bg1"/>
                  </a:solidFill>
                  <a:latin typeface="Arial" charset="0"/>
                </a:rPr>
                <a:t>DHCP</a:t>
              </a:r>
            </a:p>
          </p:txBody>
        </p:sp>
      </p:grpSp>
      <p:sp>
        <p:nvSpPr>
          <p:cNvPr id="701919" name="Rectangle 479"/>
          <p:cNvSpPr>
            <a:spLocks noChangeArrowheads="1"/>
          </p:cNvSpPr>
          <p:nvPr/>
        </p:nvSpPr>
        <p:spPr bwMode="auto">
          <a:xfrm>
            <a:off x="5037138" y="2733675"/>
            <a:ext cx="3892550" cy="13065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pPr marL="342900" indent="-342900">
              <a:lnSpc>
                <a:spcPct val="90000"/>
              </a:lnSpc>
              <a:spcBef>
                <a:spcPct val="20000"/>
              </a:spcBef>
              <a:buClr>
                <a:srgbClr val="000099"/>
              </a:buClr>
              <a:buSzPct val="75000"/>
              <a:buFont typeface="Wingdings" pitchFamily="2" charset="2"/>
              <a:buChar char="v"/>
            </a:pPr>
            <a:r>
              <a:rPr lang="en-US" sz="2000" i="0"/>
              <a:t>DHCP request </a:t>
            </a:r>
            <a:r>
              <a:rPr lang="en-US" sz="2000">
                <a:solidFill>
                  <a:schemeClr val="accent2"/>
                </a:solidFill>
              </a:rPr>
              <a:t>encapsulated</a:t>
            </a:r>
            <a:r>
              <a:rPr lang="en-US" sz="2000" i="0">
                <a:solidFill>
                  <a:schemeClr val="accent2"/>
                </a:solidFill>
              </a:rPr>
              <a:t> </a:t>
            </a:r>
            <a:r>
              <a:rPr lang="en-US" sz="2000" i="0"/>
              <a:t>in </a:t>
            </a:r>
            <a:r>
              <a:rPr lang="en-US" sz="2000" b="1">
                <a:solidFill>
                  <a:srgbClr val="FF0000"/>
                </a:solidFill>
              </a:rPr>
              <a:t>UDP</a:t>
            </a:r>
            <a:r>
              <a:rPr lang="en-US" sz="2000" i="0"/>
              <a:t>, encapsulated in </a:t>
            </a:r>
            <a:r>
              <a:rPr lang="en-US" sz="2000" b="1">
                <a:solidFill>
                  <a:srgbClr val="FF0000"/>
                </a:solidFill>
              </a:rPr>
              <a:t>IP</a:t>
            </a:r>
            <a:r>
              <a:rPr lang="en-US" sz="2000" i="0"/>
              <a:t>, encapsulated in </a:t>
            </a:r>
            <a:r>
              <a:rPr lang="en-US" sz="2000" b="1">
                <a:solidFill>
                  <a:srgbClr val="FF0000"/>
                </a:solidFill>
              </a:rPr>
              <a:t>802.1</a:t>
            </a:r>
            <a:r>
              <a:rPr lang="en-US" sz="2000" i="0"/>
              <a:t> Ethernet</a:t>
            </a:r>
          </a:p>
          <a:p>
            <a:pPr marL="342900" indent="-342900">
              <a:lnSpc>
                <a:spcPct val="90000"/>
              </a:lnSpc>
              <a:spcBef>
                <a:spcPct val="20000"/>
              </a:spcBef>
              <a:buClr>
                <a:srgbClr val="000099"/>
              </a:buClr>
              <a:buSzPct val="75000"/>
              <a:buFont typeface="Wingdings" pitchFamily="2" charset="2"/>
              <a:buNone/>
            </a:pPr>
            <a:endParaRPr lang="en-US" sz="2000" i="0"/>
          </a:p>
        </p:txBody>
      </p:sp>
      <p:sp>
        <p:nvSpPr>
          <p:cNvPr id="701920" name="Rectangle 480"/>
          <p:cNvSpPr>
            <a:spLocks noChangeArrowheads="1"/>
          </p:cNvSpPr>
          <p:nvPr/>
        </p:nvSpPr>
        <p:spPr bwMode="auto">
          <a:xfrm>
            <a:off x="5035550" y="3979863"/>
            <a:ext cx="3924300" cy="156368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pPr marL="342900" indent="-342900">
              <a:lnSpc>
                <a:spcPct val="90000"/>
              </a:lnSpc>
              <a:spcBef>
                <a:spcPct val="20000"/>
              </a:spcBef>
              <a:buClr>
                <a:srgbClr val="000099"/>
              </a:buClr>
              <a:buSzPct val="75000"/>
              <a:buFont typeface="Wingdings" pitchFamily="2" charset="2"/>
              <a:buChar char="v"/>
            </a:pPr>
            <a:r>
              <a:rPr lang="en-US" sz="2000" i="0"/>
              <a:t>Ethernet frame </a:t>
            </a:r>
            <a:r>
              <a:rPr lang="en-US" sz="2000">
                <a:solidFill>
                  <a:srgbClr val="000099"/>
                </a:solidFill>
              </a:rPr>
              <a:t>broadcast</a:t>
            </a:r>
            <a:r>
              <a:rPr lang="en-US" sz="2000" i="0"/>
              <a:t> (dest: </a:t>
            </a:r>
            <a:r>
              <a:rPr lang="en-US" sz="1600" i="0"/>
              <a:t>FFFFFFFFFFFF</a:t>
            </a:r>
            <a:r>
              <a:rPr lang="en-US" sz="2000" i="0"/>
              <a:t>) on LAN, received at router running </a:t>
            </a:r>
            <a:r>
              <a:rPr lang="en-US" sz="2000" b="1">
                <a:solidFill>
                  <a:srgbClr val="FF0000"/>
                </a:solidFill>
              </a:rPr>
              <a:t>DHCP</a:t>
            </a:r>
            <a:r>
              <a:rPr lang="en-US" sz="2000" i="0"/>
              <a:t> server</a:t>
            </a:r>
          </a:p>
        </p:txBody>
      </p:sp>
      <p:sp>
        <p:nvSpPr>
          <p:cNvPr id="701921" name="Rectangle 481"/>
          <p:cNvSpPr>
            <a:spLocks noChangeArrowheads="1"/>
          </p:cNvSpPr>
          <p:nvPr/>
        </p:nvSpPr>
        <p:spPr bwMode="auto">
          <a:xfrm>
            <a:off x="5033963" y="5316538"/>
            <a:ext cx="3802062" cy="12922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pPr marL="342900" indent="-342900">
              <a:lnSpc>
                <a:spcPct val="90000"/>
              </a:lnSpc>
              <a:spcBef>
                <a:spcPct val="20000"/>
              </a:spcBef>
              <a:buClr>
                <a:srgbClr val="000099"/>
              </a:buClr>
              <a:buSzPct val="75000"/>
              <a:buFont typeface="Wingdings" pitchFamily="2" charset="2"/>
              <a:buChar char="v"/>
            </a:pPr>
            <a:r>
              <a:rPr lang="en-US" sz="2000" i="0"/>
              <a:t>Ethernet </a:t>
            </a:r>
            <a:r>
              <a:rPr lang="en-US" sz="2000">
                <a:solidFill>
                  <a:srgbClr val="000099"/>
                </a:solidFill>
              </a:rPr>
              <a:t>demuxed</a:t>
            </a:r>
            <a:r>
              <a:rPr lang="en-US" sz="2000" i="0"/>
              <a:t> to IP demuxed, UDP demuxed to DHCP </a:t>
            </a:r>
          </a:p>
        </p:txBody>
      </p:sp>
    </p:spTree>
    <p:extLst>
      <p:ext uri="{BB962C8B-B14F-4D97-AF65-F5344CB8AC3E}">
        <p14:creationId xmlns:p14="http://schemas.microsoft.com/office/powerpoint/2010/main" val="1100880856"/>
      </p:ext>
    </p:extLst>
  </p:cSld>
  <p:clrMapOvr>
    <a:masterClrMapping/>
  </p:clrMapOvr>
  <p:timing>
    <p:tnLst>
      <p:par>
        <p:cTn xmlns:p14="http://schemas.microsoft.com/office/powerpoint/2010/main"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0166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70166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9" presetID="9" presetClass="exit" presetSubtype="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10" dur="500"/>
                                        <p:tgtEl>
                                          <p:spTgt spid="70166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70166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 nodeType="clickPar">
                      <p:stCondLst>
                        <p:cond delay="indefinite"/>
                      </p:stCondLst>
                      <p:childTnLst>
                        <p:par>
                          <p:cTn id="13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4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0169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6" dur="500"/>
                                        <p:tgtEl>
                                          <p:spTgt spid="70169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18" presetID="9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0169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0" dur="500"/>
                                        <p:tgtEl>
                                          <p:spTgt spid="70169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0162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 nodeType="clickPar">
                      <p:stCondLst>
                        <p:cond delay="indefinite"/>
                      </p:stCondLst>
                      <p:childTnLst>
                        <p:par>
                          <p:cTn id="2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5" presetID="2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017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27" dur="500"/>
                                        <p:tgtEl>
                                          <p:spTgt spid="70173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8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019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 nodeType="clickPar">
                      <p:stCondLst>
                        <p:cond delay="indefinite"/>
                      </p:stCondLst>
                      <p:childTnLst>
                        <p:par>
                          <p:cTn id="31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2" presetID="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0169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4" presetID="1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017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6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37" presetID="1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0175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019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1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42" presetID="0" presetClass="path" presetSubtype="0" accel="50000" decel="500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1.66667E-6 1.81144E-6 L 0.26823 -0.00139 L 0.10833 0.27287 L -0.01806 0.27125 " pathEditMode="relative" rAng="0" ptsTypes="AAAA">
                                      <p:cBhvr>
                                        <p:cTn id="43" dur="2000" fill="hold"/>
                                        <p:tgtEl>
                                          <p:spTgt spid="70175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2500" y="13574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4" fill="hold" nodeType="afterGroup">
                            <p:stCondLst>
                              <p:cond delay="2000"/>
                            </p:stCondLst>
                            <p:childTnLst>
                              <p:par>
                                <p:cTn id="45" presetID="22" presetClass="entr" presetSubtype="2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0178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right)">
                                      <p:cBhvr>
                                        <p:cTn id="47" dur="500"/>
                                        <p:tgtEl>
                                          <p:spTgt spid="70178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 nodeType="clickPar">
                      <p:stCondLst>
                        <p:cond delay="indefinite"/>
                      </p:stCondLst>
                      <p:childTnLst>
                        <p:par>
                          <p:cTn id="4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0" presetID="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0175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2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3" presetID="2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0188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5" dur="1000"/>
                                        <p:tgtEl>
                                          <p:spTgt spid="70188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6" fill="hold" nodeType="afterGroup">
                            <p:stCondLst>
                              <p:cond delay="1000"/>
                            </p:stCondLst>
                            <p:childTnLst>
                              <p:par>
                                <p:cTn id="57" presetID="1" presetClass="exit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0188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019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61" presetID="1" presetClass="entr" presetSubtype="0" fill="hold" nodeType="with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019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01629" grpId="0" build="p"/>
      <p:bldP spid="701661" grpId="0" animBg="1"/>
      <p:bldP spid="701661" grpId="1" animBg="1"/>
      <p:bldP spid="701919" grpId="0"/>
      <p:bldP spid="701920" grpId="0"/>
      <p:bldP spid="701921" grpId="0"/>
    </p:bldLst>
  </p:timing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1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Data Link Layer</a:t>
            </a:r>
          </a:p>
        </p:txBody>
      </p:sp>
      <p:sp>
        <p:nvSpPr>
          <p:cNvPr id="152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r>
              <a:rPr lang="en-US"/>
              <a:t>5-</a:t>
            </a:r>
            <a:fld id="{181F2280-03AF-4B12-A0A0-571027E392C8}" type="slidenum">
              <a:rPr lang="en-US"/>
              <a:pPr/>
              <a:t>36</a:t>
            </a:fld>
            <a:endParaRPr lang="en-US"/>
          </a:p>
        </p:txBody>
      </p:sp>
      <p:sp>
        <p:nvSpPr>
          <p:cNvPr id="703490" name="Rectangle 2"/>
          <p:cNvSpPr>
            <a:spLocks noGrp="1" noChangeArrowheads="1"/>
          </p:cNvSpPr>
          <p:nvPr>
            <p:ph type="title"/>
          </p:nvPr>
        </p:nvSpPr>
        <p:spPr>
          <a:xfrm>
            <a:off x="323850" y="0"/>
            <a:ext cx="8034338" cy="1143000"/>
          </a:xfrm>
        </p:spPr>
        <p:txBody>
          <a:bodyPr/>
          <a:lstStyle/>
          <a:p>
            <a:r>
              <a:rPr lang="en-US" sz="2800" u="none"/>
              <a:t>A day in the life… connecting to the Internet</a:t>
            </a:r>
          </a:p>
        </p:txBody>
      </p:sp>
      <p:sp>
        <p:nvSpPr>
          <p:cNvPr id="703491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5037138" y="1158875"/>
            <a:ext cx="3430587" cy="1573213"/>
          </a:xfrm>
        </p:spPr>
        <p:txBody>
          <a:bodyPr/>
          <a:lstStyle/>
          <a:p>
            <a:pPr>
              <a:lnSpc>
                <a:spcPct val="80000"/>
              </a:lnSpc>
            </a:pPr>
            <a:r>
              <a:rPr lang="en-US" sz="1800"/>
              <a:t>DHCP server formulates </a:t>
            </a:r>
            <a:r>
              <a:rPr lang="en-US" sz="1800" b="1" i="1">
                <a:solidFill>
                  <a:srgbClr val="FF0000"/>
                </a:solidFill>
              </a:rPr>
              <a:t>DHCP ACK</a:t>
            </a:r>
            <a:r>
              <a:rPr lang="en-US" sz="1800"/>
              <a:t> containing client’s IP address, IP address of first-hop router for client, name &amp; IP address of DNS server</a:t>
            </a:r>
          </a:p>
          <a:p>
            <a:pPr>
              <a:lnSpc>
                <a:spcPct val="80000"/>
              </a:lnSpc>
            </a:pPr>
            <a:endParaRPr lang="en-US" sz="1800"/>
          </a:p>
        </p:txBody>
      </p:sp>
      <p:sp>
        <p:nvSpPr>
          <p:cNvPr id="703492" name="Freeform 3"/>
          <p:cNvSpPr>
            <a:spLocks/>
          </p:cNvSpPr>
          <p:nvPr/>
        </p:nvSpPr>
        <p:spPr bwMode="auto">
          <a:xfrm>
            <a:off x="773113" y="1273175"/>
            <a:ext cx="3554412" cy="2754313"/>
          </a:xfrm>
          <a:custGeom>
            <a:avLst/>
            <a:gdLst>
              <a:gd name="T0" fmla="*/ 2192 w 2406"/>
              <a:gd name="T1" fmla="*/ 274 h 958"/>
              <a:gd name="T2" fmla="*/ 1857 w 2406"/>
              <a:gd name="T3" fmla="*/ 77 h 958"/>
              <a:gd name="T4" fmla="*/ 1393 w 2406"/>
              <a:gd name="T5" fmla="*/ 7 h 958"/>
              <a:gd name="T6" fmla="*/ 713 w 2406"/>
              <a:gd name="T7" fmla="*/ 122 h 958"/>
              <a:gd name="T8" fmla="*/ 280 w 2406"/>
              <a:gd name="T9" fmla="*/ 234 h 958"/>
              <a:gd name="T10" fmla="*/ 26 w 2406"/>
              <a:gd name="T11" fmla="*/ 522 h 958"/>
              <a:gd name="T12" fmla="*/ 122 w 2406"/>
              <a:gd name="T13" fmla="*/ 773 h 958"/>
              <a:gd name="T14" fmla="*/ 273 w 2406"/>
              <a:gd name="T15" fmla="*/ 894 h 958"/>
              <a:gd name="T16" fmla="*/ 1169 w 2406"/>
              <a:gd name="T17" fmla="*/ 876 h 958"/>
              <a:gd name="T18" fmla="*/ 1659 w 2406"/>
              <a:gd name="T19" fmla="*/ 954 h 958"/>
              <a:gd name="T20" fmla="*/ 2129 w 2406"/>
              <a:gd name="T21" fmla="*/ 897 h 958"/>
              <a:gd name="T22" fmla="*/ 2350 w 2406"/>
              <a:gd name="T23" fmla="*/ 591 h 958"/>
              <a:gd name="T24" fmla="*/ 2192 w 2406"/>
              <a:gd name="T25" fmla="*/ 274 h 958"/>
              <a:gd name="T26" fmla="*/ 0 60000 65536"/>
              <a:gd name="T27" fmla="*/ 0 60000 65536"/>
              <a:gd name="T28" fmla="*/ 0 60000 65536"/>
              <a:gd name="T29" fmla="*/ 0 60000 65536"/>
              <a:gd name="T30" fmla="*/ 0 60000 65536"/>
              <a:gd name="T31" fmla="*/ 0 60000 65536"/>
              <a:gd name="T32" fmla="*/ 0 60000 65536"/>
              <a:gd name="T33" fmla="*/ 0 60000 65536"/>
              <a:gd name="T34" fmla="*/ 0 60000 65536"/>
              <a:gd name="T35" fmla="*/ 0 60000 65536"/>
              <a:gd name="T36" fmla="*/ 0 60000 65536"/>
              <a:gd name="T37" fmla="*/ 0 60000 65536"/>
              <a:gd name="T38" fmla="*/ 0 60000 65536"/>
              <a:gd name="T39" fmla="*/ 0 w 2406"/>
              <a:gd name="T40" fmla="*/ 0 h 958"/>
              <a:gd name="T41" fmla="*/ 2406 w 2406"/>
              <a:gd name="T42" fmla="*/ 958 h 958"/>
            </a:gdLst>
            <a:ahLst/>
            <a:cxnLst>
              <a:cxn ang="T26">
                <a:pos x="T0" y="T1"/>
              </a:cxn>
              <a:cxn ang="T27">
                <a:pos x="T2" y="T3"/>
              </a:cxn>
              <a:cxn ang="T28">
                <a:pos x="T4" y="T5"/>
              </a:cxn>
              <a:cxn ang="T29">
                <a:pos x="T6" y="T7"/>
              </a:cxn>
              <a:cxn ang="T30">
                <a:pos x="T8" y="T9"/>
              </a:cxn>
              <a:cxn ang="T31">
                <a:pos x="T10" y="T11"/>
              </a:cxn>
              <a:cxn ang="T32">
                <a:pos x="T12" y="T13"/>
              </a:cxn>
              <a:cxn ang="T33">
                <a:pos x="T14" y="T15"/>
              </a:cxn>
              <a:cxn ang="T34">
                <a:pos x="T16" y="T17"/>
              </a:cxn>
              <a:cxn ang="T35">
                <a:pos x="T18" y="T19"/>
              </a:cxn>
              <a:cxn ang="T36">
                <a:pos x="T20" y="T21"/>
              </a:cxn>
              <a:cxn ang="T37">
                <a:pos x="T22" y="T23"/>
              </a:cxn>
              <a:cxn ang="T38">
                <a:pos x="T24" y="T25"/>
              </a:cxn>
            </a:cxnLst>
            <a:rect l="T39" t="T40" r="T41" b="T42"/>
            <a:pathLst>
              <a:path w="2406" h="958">
                <a:moveTo>
                  <a:pt x="2192" y="274"/>
                </a:moveTo>
                <a:cubicBezTo>
                  <a:pt x="1978" y="94"/>
                  <a:pt x="1990" y="122"/>
                  <a:pt x="1857" y="77"/>
                </a:cubicBezTo>
                <a:cubicBezTo>
                  <a:pt x="1724" y="32"/>
                  <a:pt x="1584" y="0"/>
                  <a:pt x="1393" y="7"/>
                </a:cubicBezTo>
                <a:cubicBezTo>
                  <a:pt x="1202" y="14"/>
                  <a:pt x="898" y="84"/>
                  <a:pt x="713" y="122"/>
                </a:cubicBezTo>
                <a:cubicBezTo>
                  <a:pt x="528" y="160"/>
                  <a:pt x="395" y="168"/>
                  <a:pt x="280" y="234"/>
                </a:cubicBezTo>
                <a:cubicBezTo>
                  <a:pt x="166" y="301"/>
                  <a:pt x="52" y="432"/>
                  <a:pt x="26" y="522"/>
                </a:cubicBezTo>
                <a:cubicBezTo>
                  <a:pt x="0" y="612"/>
                  <a:pt x="81" y="711"/>
                  <a:pt x="122" y="773"/>
                </a:cubicBezTo>
                <a:cubicBezTo>
                  <a:pt x="163" y="835"/>
                  <a:pt x="99" y="877"/>
                  <a:pt x="273" y="894"/>
                </a:cubicBezTo>
                <a:cubicBezTo>
                  <a:pt x="447" y="911"/>
                  <a:pt x="938" y="866"/>
                  <a:pt x="1169" y="876"/>
                </a:cubicBezTo>
                <a:cubicBezTo>
                  <a:pt x="1400" y="886"/>
                  <a:pt x="1499" y="950"/>
                  <a:pt x="1659" y="954"/>
                </a:cubicBezTo>
                <a:cubicBezTo>
                  <a:pt x="1819" y="958"/>
                  <a:pt x="2014" y="958"/>
                  <a:pt x="2129" y="897"/>
                </a:cubicBezTo>
                <a:cubicBezTo>
                  <a:pt x="2244" y="836"/>
                  <a:pt x="2327" y="856"/>
                  <a:pt x="2350" y="591"/>
                </a:cubicBezTo>
                <a:cubicBezTo>
                  <a:pt x="2373" y="326"/>
                  <a:pt x="2406" y="454"/>
                  <a:pt x="2192" y="274"/>
                </a:cubicBezTo>
                <a:close/>
              </a:path>
            </a:pathLst>
          </a:custGeom>
          <a:solidFill>
            <a:srgbClr val="00CCFF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wrap="none" anchor="ctr"/>
          <a:lstStyle/>
          <a:p>
            <a:pPr eaLnBrk="1" hangingPunct="1"/>
            <a:endParaRPr lang="en-US" i="0">
              <a:latin typeface="Arial" charset="0"/>
            </a:endParaRPr>
          </a:p>
        </p:txBody>
      </p:sp>
      <p:sp>
        <p:nvSpPr>
          <p:cNvPr id="703493" name="Line 36"/>
          <p:cNvSpPr>
            <a:spLocks noChangeShapeType="1"/>
          </p:cNvSpPr>
          <p:nvPr/>
        </p:nvSpPr>
        <p:spPr bwMode="auto">
          <a:xfrm flipV="1">
            <a:off x="3775075" y="2344738"/>
            <a:ext cx="155575" cy="142875"/>
          </a:xfrm>
          <a:prstGeom prst="line">
            <a:avLst/>
          </a:prstGeom>
          <a:noFill/>
          <a:ln w="9525">
            <a:solidFill>
              <a:srgbClr val="000000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/>
          <a:p>
            <a:endParaRPr lang="en-US"/>
          </a:p>
        </p:txBody>
      </p:sp>
      <p:grpSp>
        <p:nvGrpSpPr>
          <p:cNvPr id="703494" name="Group 38"/>
          <p:cNvGrpSpPr>
            <a:grpSpLocks/>
          </p:cNvGrpSpPr>
          <p:nvPr/>
        </p:nvGrpSpPr>
        <p:grpSpPr bwMode="auto">
          <a:xfrm>
            <a:off x="3255963" y="2459038"/>
            <a:ext cx="742950" cy="311150"/>
            <a:chOff x="1935" y="960"/>
            <a:chExt cx="468" cy="196"/>
          </a:xfrm>
        </p:grpSpPr>
        <p:sp>
          <p:nvSpPr>
            <p:cNvPr id="703495" name="Line 39"/>
            <p:cNvSpPr>
              <a:spLocks noChangeShapeType="1"/>
            </p:cNvSpPr>
            <p:nvPr/>
          </p:nvSpPr>
          <p:spPr bwMode="auto">
            <a:xfrm>
              <a:off x="2368" y="960"/>
              <a:ext cx="0" cy="0"/>
            </a:xfrm>
            <a:prstGeom prst="line">
              <a:avLst/>
            </a:prstGeom>
            <a:noFill/>
            <a:ln w="9525">
              <a:solidFill>
                <a:srgbClr val="00000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 wrap="none"/>
            <a:lstStyle/>
            <a:p>
              <a:endParaRPr lang="en-US"/>
            </a:p>
          </p:txBody>
        </p:sp>
        <p:sp>
          <p:nvSpPr>
            <p:cNvPr id="703496" name="Rectangle 40"/>
            <p:cNvSpPr>
              <a:spLocks noChangeArrowheads="1"/>
            </p:cNvSpPr>
            <p:nvPr/>
          </p:nvSpPr>
          <p:spPr bwMode="auto">
            <a:xfrm>
              <a:off x="1935" y="1065"/>
              <a:ext cx="465" cy="91"/>
            </a:xfrm>
            <a:prstGeom prst="rect">
              <a:avLst/>
            </a:prstGeom>
            <a:solidFill>
              <a:srgbClr val="BBE0E3"/>
            </a:solidFill>
            <a:ln w="9525">
              <a:miter lim="800000"/>
              <a:headEnd/>
              <a:tailEnd/>
            </a:ln>
            <a:scene3d>
              <a:camera prst="legacyObliqueTopRight"/>
              <a:lightRig rig="legacyFlat3" dir="l"/>
            </a:scene3d>
            <a:sp3d extrusionH="430200" prstMaterial="legacyMatte">
              <a:bevelT w="13500" h="13500" prst="angle"/>
              <a:bevelB w="13500" h="13500" prst="angle"/>
              <a:extrusionClr>
                <a:schemeClr val="accent1"/>
              </a:extrusionClr>
            </a:sp3d>
          </p:spPr>
          <p:txBody>
            <a:bodyPr wrap="none" anchor="ctr">
              <a:flatTx/>
            </a:bodyPr>
            <a:lstStyle/>
            <a:p>
              <a:pPr eaLnBrk="1" hangingPunct="1"/>
              <a:endParaRPr lang="en-US" i="0">
                <a:latin typeface="Arial" charset="0"/>
              </a:endParaRPr>
            </a:p>
          </p:txBody>
        </p:sp>
        <p:sp>
          <p:nvSpPr>
            <p:cNvPr id="703497" name="Freeform 41"/>
            <p:cNvSpPr>
              <a:spLocks/>
            </p:cNvSpPr>
            <p:nvPr/>
          </p:nvSpPr>
          <p:spPr bwMode="auto">
            <a:xfrm>
              <a:off x="2069" y="975"/>
              <a:ext cx="307" cy="63"/>
            </a:xfrm>
            <a:custGeom>
              <a:avLst/>
              <a:gdLst>
                <a:gd name="T0" fmla="*/ 0 w 432"/>
                <a:gd name="T1" fmla="*/ 0 h 105"/>
                <a:gd name="T2" fmla="*/ 85 w 432"/>
                <a:gd name="T3" fmla="*/ 0 h 105"/>
                <a:gd name="T4" fmla="*/ 307 w 432"/>
                <a:gd name="T5" fmla="*/ 105 h 105"/>
                <a:gd name="T6" fmla="*/ 432 w 432"/>
                <a:gd name="T7" fmla="*/ 105 h 105"/>
                <a:gd name="T8" fmla="*/ 0 60000 65536"/>
                <a:gd name="T9" fmla="*/ 0 60000 65536"/>
                <a:gd name="T10" fmla="*/ 0 60000 65536"/>
                <a:gd name="T11" fmla="*/ 0 60000 65536"/>
                <a:gd name="T12" fmla="*/ 0 w 432"/>
                <a:gd name="T13" fmla="*/ 0 h 105"/>
                <a:gd name="T14" fmla="*/ 432 w 432"/>
                <a:gd name="T15" fmla="*/ 105 h 105"/>
              </a:gdLst>
              <a:ahLst/>
              <a:cxnLst>
                <a:cxn ang="T8">
                  <a:pos x="T0" y="T1"/>
                </a:cxn>
                <a:cxn ang="T9">
                  <a:pos x="T2" y="T3"/>
                </a:cxn>
                <a:cxn ang="T10">
                  <a:pos x="T4" y="T5"/>
                </a:cxn>
                <a:cxn ang="T11">
                  <a:pos x="T6" y="T7"/>
                </a:cxn>
              </a:cxnLst>
              <a:rect l="T12" t="T13" r="T14" b="T15"/>
              <a:pathLst>
                <a:path w="432" h="105">
                  <a:moveTo>
                    <a:pt x="0" y="0"/>
                  </a:moveTo>
                  <a:lnTo>
                    <a:pt x="85" y="0"/>
                  </a:lnTo>
                  <a:lnTo>
                    <a:pt x="307" y="105"/>
                  </a:lnTo>
                  <a:lnTo>
                    <a:pt x="432" y="105"/>
                  </a:lnTo>
                </a:path>
              </a:pathLst>
            </a:custGeom>
            <a:noFill/>
            <a:ln w="28575">
              <a:solidFill>
                <a:srgbClr val="00000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/>
            <a:lstStyle/>
            <a:p>
              <a:pPr eaLnBrk="1" hangingPunct="1"/>
              <a:endParaRPr lang="en-US" i="0">
                <a:latin typeface="Arial" charset="0"/>
              </a:endParaRPr>
            </a:p>
          </p:txBody>
        </p:sp>
        <p:sp>
          <p:nvSpPr>
            <p:cNvPr id="703498" name="Freeform 42"/>
            <p:cNvSpPr>
              <a:spLocks/>
            </p:cNvSpPr>
            <p:nvPr/>
          </p:nvSpPr>
          <p:spPr bwMode="auto">
            <a:xfrm flipV="1">
              <a:off x="2051" y="981"/>
              <a:ext cx="352" cy="63"/>
            </a:xfrm>
            <a:custGeom>
              <a:avLst/>
              <a:gdLst>
                <a:gd name="T0" fmla="*/ 0 w 432"/>
                <a:gd name="T1" fmla="*/ 0 h 105"/>
                <a:gd name="T2" fmla="*/ 85 w 432"/>
                <a:gd name="T3" fmla="*/ 0 h 105"/>
                <a:gd name="T4" fmla="*/ 307 w 432"/>
                <a:gd name="T5" fmla="*/ 105 h 105"/>
                <a:gd name="T6" fmla="*/ 432 w 432"/>
                <a:gd name="T7" fmla="*/ 105 h 105"/>
                <a:gd name="T8" fmla="*/ 0 60000 65536"/>
                <a:gd name="T9" fmla="*/ 0 60000 65536"/>
                <a:gd name="T10" fmla="*/ 0 60000 65536"/>
                <a:gd name="T11" fmla="*/ 0 60000 65536"/>
                <a:gd name="T12" fmla="*/ 0 w 432"/>
                <a:gd name="T13" fmla="*/ 0 h 105"/>
                <a:gd name="T14" fmla="*/ 432 w 432"/>
                <a:gd name="T15" fmla="*/ 105 h 105"/>
              </a:gdLst>
              <a:ahLst/>
              <a:cxnLst>
                <a:cxn ang="T8">
                  <a:pos x="T0" y="T1"/>
                </a:cxn>
                <a:cxn ang="T9">
                  <a:pos x="T2" y="T3"/>
                </a:cxn>
                <a:cxn ang="T10">
                  <a:pos x="T4" y="T5"/>
                </a:cxn>
                <a:cxn ang="T11">
                  <a:pos x="T6" y="T7"/>
                </a:cxn>
              </a:cxnLst>
              <a:rect l="T12" t="T13" r="T14" b="T15"/>
              <a:pathLst>
                <a:path w="432" h="105">
                  <a:moveTo>
                    <a:pt x="0" y="0"/>
                  </a:moveTo>
                  <a:lnTo>
                    <a:pt x="85" y="0"/>
                  </a:lnTo>
                  <a:lnTo>
                    <a:pt x="307" y="105"/>
                  </a:lnTo>
                  <a:lnTo>
                    <a:pt x="432" y="105"/>
                  </a:lnTo>
                </a:path>
              </a:pathLst>
            </a:custGeom>
            <a:noFill/>
            <a:ln w="28575">
              <a:solidFill>
                <a:srgbClr val="00000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rot="10800000"/>
            <a:lstStyle/>
            <a:p>
              <a:pPr eaLnBrk="1" hangingPunct="1"/>
              <a:endParaRPr lang="en-US" i="0">
                <a:latin typeface="Arial" charset="0"/>
              </a:endParaRPr>
            </a:p>
          </p:txBody>
        </p:sp>
      </p:grpSp>
      <p:sp>
        <p:nvSpPr>
          <p:cNvPr id="703499" name="Line 43"/>
          <p:cNvSpPr>
            <a:spLocks noChangeShapeType="1"/>
          </p:cNvSpPr>
          <p:nvPr/>
        </p:nvSpPr>
        <p:spPr bwMode="auto">
          <a:xfrm flipV="1">
            <a:off x="2665413" y="2517775"/>
            <a:ext cx="695325" cy="0"/>
          </a:xfrm>
          <a:prstGeom prst="line">
            <a:avLst/>
          </a:prstGeom>
          <a:noFill/>
          <a:ln w="9525">
            <a:solidFill>
              <a:srgbClr val="000000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/>
          <a:p>
            <a:endParaRPr lang="en-US"/>
          </a:p>
        </p:txBody>
      </p:sp>
      <p:sp>
        <p:nvSpPr>
          <p:cNvPr id="703500" name="Line 44"/>
          <p:cNvSpPr>
            <a:spLocks noChangeShapeType="1"/>
          </p:cNvSpPr>
          <p:nvPr/>
        </p:nvSpPr>
        <p:spPr bwMode="auto">
          <a:xfrm flipV="1">
            <a:off x="3924300" y="2201863"/>
            <a:ext cx="138113" cy="142875"/>
          </a:xfrm>
          <a:prstGeom prst="line">
            <a:avLst/>
          </a:prstGeom>
          <a:noFill/>
          <a:ln w="9525">
            <a:solidFill>
              <a:srgbClr val="000000"/>
            </a:solidFill>
            <a:prstDash val="dash"/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/>
          <a:p>
            <a:endParaRPr lang="en-US"/>
          </a:p>
        </p:txBody>
      </p:sp>
      <p:sp>
        <p:nvSpPr>
          <p:cNvPr id="703501" name="Rectangle 45"/>
          <p:cNvSpPr>
            <a:spLocks noChangeArrowheads="1"/>
          </p:cNvSpPr>
          <p:nvPr/>
        </p:nvSpPr>
        <p:spPr bwMode="auto">
          <a:xfrm>
            <a:off x="2403475" y="2479675"/>
            <a:ext cx="257175" cy="69850"/>
          </a:xfrm>
          <a:prstGeom prst="rect">
            <a:avLst/>
          </a:prstGeom>
          <a:solidFill>
            <a:srgbClr val="C0C0C0"/>
          </a:solidFill>
          <a:ln w="9525">
            <a:solidFill>
              <a:srgbClr val="000000"/>
            </a:solidFill>
            <a:miter lim="800000"/>
            <a:headEnd/>
            <a:tailEnd/>
          </a:ln>
        </p:spPr>
        <p:txBody>
          <a:bodyPr wrap="none" anchor="ctr"/>
          <a:lstStyle/>
          <a:p>
            <a:pPr eaLnBrk="1" hangingPunct="1"/>
            <a:endParaRPr lang="en-US" i="0">
              <a:latin typeface="Arial" charset="0"/>
            </a:endParaRPr>
          </a:p>
        </p:txBody>
      </p:sp>
      <p:sp>
        <p:nvSpPr>
          <p:cNvPr id="703502" name="Line 48"/>
          <p:cNvSpPr>
            <a:spLocks noChangeShapeType="1"/>
          </p:cNvSpPr>
          <p:nvPr/>
        </p:nvSpPr>
        <p:spPr bwMode="auto">
          <a:xfrm flipV="1">
            <a:off x="3279775" y="2736850"/>
            <a:ext cx="512763" cy="612775"/>
          </a:xfrm>
          <a:prstGeom prst="line">
            <a:avLst/>
          </a:prstGeom>
          <a:noFill/>
          <a:ln w="9525">
            <a:solidFill>
              <a:srgbClr val="000000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/>
          <a:p>
            <a:endParaRPr lang="en-US"/>
          </a:p>
        </p:txBody>
      </p:sp>
      <p:grpSp>
        <p:nvGrpSpPr>
          <p:cNvPr id="703503" name="Group 49"/>
          <p:cNvGrpSpPr>
            <a:grpSpLocks/>
          </p:cNvGrpSpPr>
          <p:nvPr/>
        </p:nvGrpSpPr>
        <p:grpSpPr bwMode="auto">
          <a:xfrm>
            <a:off x="2760663" y="3365500"/>
            <a:ext cx="987425" cy="479425"/>
            <a:chOff x="1118" y="1621"/>
            <a:chExt cx="622" cy="302"/>
          </a:xfrm>
        </p:grpSpPr>
        <p:sp>
          <p:nvSpPr>
            <p:cNvPr id="703504" name="Rectangle 50"/>
            <p:cNvSpPr>
              <a:spLocks noChangeArrowheads="1"/>
            </p:cNvSpPr>
            <p:nvPr/>
          </p:nvSpPr>
          <p:spPr bwMode="auto">
            <a:xfrm>
              <a:off x="1578" y="1789"/>
              <a:ext cx="162" cy="44"/>
            </a:xfrm>
            <a:prstGeom prst="rect">
              <a:avLst/>
            </a:prstGeom>
            <a:solidFill>
              <a:srgbClr val="C0C0C0"/>
            </a:solidFill>
            <a:ln w="9525">
              <a:solidFill>
                <a:srgbClr val="000000"/>
              </a:solidFill>
              <a:miter lim="800000"/>
              <a:headEnd/>
              <a:tailEnd/>
            </a:ln>
          </p:spPr>
          <p:txBody>
            <a:bodyPr wrap="none" anchor="ctr"/>
            <a:lstStyle/>
            <a:p>
              <a:pPr eaLnBrk="1" hangingPunct="1"/>
              <a:endParaRPr lang="en-US" i="0">
                <a:latin typeface="Arial" charset="0"/>
              </a:endParaRPr>
            </a:p>
          </p:txBody>
        </p:sp>
        <p:sp>
          <p:nvSpPr>
            <p:cNvPr id="703505" name="Rectangle 51"/>
            <p:cNvSpPr>
              <a:spLocks noChangeArrowheads="1"/>
            </p:cNvSpPr>
            <p:nvPr/>
          </p:nvSpPr>
          <p:spPr bwMode="auto">
            <a:xfrm rot="-2700000">
              <a:off x="1336" y="1621"/>
              <a:ext cx="162" cy="44"/>
            </a:xfrm>
            <a:prstGeom prst="rect">
              <a:avLst/>
            </a:prstGeom>
            <a:solidFill>
              <a:srgbClr val="C0C0C0"/>
            </a:solidFill>
            <a:ln w="9525">
              <a:solidFill>
                <a:srgbClr val="000000"/>
              </a:solidFill>
              <a:miter lim="800000"/>
              <a:headEnd/>
              <a:tailEnd/>
            </a:ln>
          </p:spPr>
          <p:txBody>
            <a:bodyPr wrap="none" anchor="ctr"/>
            <a:lstStyle/>
            <a:p>
              <a:pPr eaLnBrk="1" hangingPunct="1"/>
              <a:endParaRPr lang="en-US" i="0">
                <a:latin typeface="Arial" charset="0"/>
              </a:endParaRPr>
            </a:p>
          </p:txBody>
        </p:sp>
        <p:grpSp>
          <p:nvGrpSpPr>
            <p:cNvPr id="703506" name="Group 52"/>
            <p:cNvGrpSpPr>
              <a:grpSpLocks/>
            </p:cNvGrpSpPr>
            <p:nvPr/>
          </p:nvGrpSpPr>
          <p:grpSpPr bwMode="auto">
            <a:xfrm>
              <a:off x="1118" y="1684"/>
              <a:ext cx="477" cy="239"/>
              <a:chOff x="2466" y="2026"/>
              <a:chExt cx="477" cy="282"/>
            </a:xfrm>
          </p:grpSpPr>
          <p:sp>
            <p:nvSpPr>
              <p:cNvPr id="703507" name="Oval 53"/>
              <p:cNvSpPr>
                <a:spLocks noChangeArrowheads="1"/>
              </p:cNvSpPr>
              <p:nvPr/>
            </p:nvSpPr>
            <p:spPr bwMode="auto">
              <a:xfrm>
                <a:off x="2466" y="2168"/>
                <a:ext cx="476" cy="140"/>
              </a:xfrm>
              <a:prstGeom prst="ellipse">
                <a:avLst/>
              </a:prstGeom>
              <a:solidFill>
                <a:srgbClr val="DDDDDD"/>
              </a:solidFill>
              <a:ln w="12700">
                <a:solidFill>
                  <a:srgbClr val="000000"/>
                </a:solidFill>
                <a:round/>
                <a:headEnd/>
                <a:tailEnd/>
              </a:ln>
            </p:spPr>
            <p:txBody>
              <a:bodyPr wrap="none" anchor="ctr"/>
              <a:lstStyle/>
              <a:p>
                <a:pPr eaLnBrk="1" hangingPunct="1"/>
                <a:endParaRPr lang="en-US" i="0">
                  <a:latin typeface="Arial" charset="0"/>
                </a:endParaRPr>
              </a:p>
            </p:txBody>
          </p:sp>
          <p:sp>
            <p:nvSpPr>
              <p:cNvPr id="703508" name="Line 54"/>
              <p:cNvSpPr>
                <a:spLocks noChangeShapeType="1"/>
              </p:cNvSpPr>
              <p:nvPr/>
            </p:nvSpPr>
            <p:spPr bwMode="auto">
              <a:xfrm>
                <a:off x="2470" y="2125"/>
                <a:ext cx="1" cy="85"/>
              </a:xfrm>
              <a:prstGeom prst="line">
                <a:avLst/>
              </a:prstGeom>
              <a:noFill/>
              <a:ln w="12700">
                <a:solidFill>
                  <a:srgbClr val="000000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 wrap="none" anchor="ctr"/>
              <a:lstStyle/>
              <a:p>
                <a:endParaRPr lang="en-US"/>
              </a:p>
            </p:txBody>
          </p:sp>
          <p:sp>
            <p:nvSpPr>
              <p:cNvPr id="703509" name="Rectangle 55"/>
              <p:cNvSpPr>
                <a:spLocks noChangeArrowheads="1"/>
              </p:cNvSpPr>
              <p:nvPr/>
            </p:nvSpPr>
            <p:spPr bwMode="auto">
              <a:xfrm>
                <a:off x="2470" y="2125"/>
                <a:ext cx="472" cy="111"/>
              </a:xfrm>
              <a:prstGeom prst="rect">
                <a:avLst/>
              </a:prstGeom>
              <a:solidFill>
                <a:srgbClr val="DDDDDD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12700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wrap="none" anchor="ctr"/>
              <a:lstStyle/>
              <a:p>
                <a:pPr algn="ctr"/>
                <a:endParaRPr lang="en-US" sz="2400" i="0">
                  <a:latin typeface="Times New Roman" pitchFamily="18" charset="0"/>
                </a:endParaRPr>
              </a:p>
            </p:txBody>
          </p:sp>
          <p:sp>
            <p:nvSpPr>
              <p:cNvPr id="703510" name="Oval 56"/>
              <p:cNvSpPr>
                <a:spLocks noChangeArrowheads="1"/>
              </p:cNvSpPr>
              <p:nvPr/>
            </p:nvSpPr>
            <p:spPr bwMode="auto">
              <a:xfrm>
                <a:off x="2466" y="2026"/>
                <a:ext cx="476" cy="160"/>
              </a:xfrm>
              <a:prstGeom prst="ellipse">
                <a:avLst/>
              </a:prstGeom>
              <a:solidFill>
                <a:srgbClr val="DDDDDD"/>
              </a:solidFill>
              <a:ln w="12700">
                <a:solidFill>
                  <a:srgbClr val="000000"/>
                </a:solidFill>
                <a:round/>
                <a:headEnd/>
                <a:tailEnd/>
              </a:ln>
            </p:spPr>
            <p:txBody>
              <a:bodyPr wrap="none" anchor="ctr"/>
              <a:lstStyle/>
              <a:p>
                <a:pPr eaLnBrk="1" hangingPunct="1"/>
                <a:endParaRPr lang="en-US" i="0">
                  <a:latin typeface="Arial" charset="0"/>
                </a:endParaRPr>
              </a:p>
            </p:txBody>
          </p:sp>
          <p:grpSp>
            <p:nvGrpSpPr>
              <p:cNvPr id="703511" name="Group 57"/>
              <p:cNvGrpSpPr>
                <a:grpSpLocks/>
              </p:cNvGrpSpPr>
              <p:nvPr/>
            </p:nvGrpSpPr>
            <p:grpSpPr bwMode="auto">
              <a:xfrm>
                <a:off x="2581" y="2061"/>
                <a:ext cx="236" cy="94"/>
                <a:chOff x="2848" y="848"/>
                <a:chExt cx="140" cy="98"/>
              </a:xfrm>
            </p:grpSpPr>
            <p:sp>
              <p:nvSpPr>
                <p:cNvPr id="703512" name="Line 58"/>
                <p:cNvSpPr>
                  <a:spLocks noChangeShapeType="1"/>
                </p:cNvSpPr>
                <p:nvPr/>
              </p:nvSpPr>
              <p:spPr bwMode="auto">
                <a:xfrm flipV="1">
                  <a:off x="2848" y="848"/>
                  <a:ext cx="50" cy="2"/>
                </a:xfrm>
                <a:prstGeom prst="line">
                  <a:avLst/>
                </a:prstGeom>
                <a:noFill/>
                <a:ln w="28575">
                  <a:solidFill>
                    <a:srgbClr val="000000"/>
                  </a:solidFill>
                  <a:round/>
                  <a:headEnd/>
                  <a:tailEnd/>
                </a:ln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</a:extLst>
              </p:spPr>
              <p:txBody>
                <a:bodyPr wrap="none" anchor="ctr"/>
                <a:lstStyle/>
                <a:p>
                  <a:endParaRPr lang="en-US"/>
                </a:p>
              </p:txBody>
            </p:sp>
            <p:sp>
              <p:nvSpPr>
                <p:cNvPr id="703513" name="Line 59"/>
                <p:cNvSpPr>
                  <a:spLocks noChangeShapeType="1"/>
                </p:cNvSpPr>
                <p:nvPr/>
              </p:nvSpPr>
              <p:spPr bwMode="auto">
                <a:xfrm>
                  <a:off x="2944" y="946"/>
                  <a:ext cx="44" cy="0"/>
                </a:xfrm>
                <a:prstGeom prst="line">
                  <a:avLst/>
                </a:prstGeom>
                <a:noFill/>
                <a:ln w="28575">
                  <a:solidFill>
                    <a:srgbClr val="000000"/>
                  </a:solidFill>
                  <a:round/>
                  <a:headEnd/>
                  <a:tailEnd/>
                </a:ln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</a:extLst>
              </p:spPr>
              <p:txBody>
                <a:bodyPr wrap="none" anchor="ctr"/>
                <a:lstStyle/>
                <a:p>
                  <a:endParaRPr lang="en-US"/>
                </a:p>
              </p:txBody>
            </p:sp>
            <p:sp>
              <p:nvSpPr>
                <p:cNvPr id="703514" name="Line 60"/>
                <p:cNvSpPr>
                  <a:spLocks noChangeShapeType="1"/>
                </p:cNvSpPr>
                <p:nvPr/>
              </p:nvSpPr>
              <p:spPr bwMode="auto">
                <a:xfrm>
                  <a:off x="2894" y="850"/>
                  <a:ext cx="52" cy="96"/>
                </a:xfrm>
                <a:prstGeom prst="line">
                  <a:avLst/>
                </a:prstGeom>
                <a:noFill/>
                <a:ln w="28575">
                  <a:solidFill>
                    <a:srgbClr val="000000"/>
                  </a:solidFill>
                  <a:round/>
                  <a:headEnd/>
                  <a:tailEnd/>
                </a:ln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</a:extLst>
              </p:spPr>
              <p:txBody>
                <a:bodyPr wrap="none" anchor="ctr"/>
                <a:lstStyle/>
                <a:p>
                  <a:endParaRPr lang="en-US"/>
                </a:p>
              </p:txBody>
            </p:sp>
          </p:grpSp>
          <p:grpSp>
            <p:nvGrpSpPr>
              <p:cNvPr id="703515" name="Group 61"/>
              <p:cNvGrpSpPr>
                <a:grpSpLocks/>
              </p:cNvGrpSpPr>
              <p:nvPr/>
            </p:nvGrpSpPr>
            <p:grpSpPr bwMode="auto">
              <a:xfrm flipV="1">
                <a:off x="2581" y="2060"/>
                <a:ext cx="236" cy="94"/>
                <a:chOff x="2848" y="848"/>
                <a:chExt cx="140" cy="98"/>
              </a:xfrm>
            </p:grpSpPr>
            <p:sp>
              <p:nvSpPr>
                <p:cNvPr id="703516" name="Line 62"/>
                <p:cNvSpPr>
                  <a:spLocks noChangeShapeType="1"/>
                </p:cNvSpPr>
                <p:nvPr/>
              </p:nvSpPr>
              <p:spPr bwMode="auto">
                <a:xfrm flipV="1">
                  <a:off x="2848" y="848"/>
                  <a:ext cx="50" cy="2"/>
                </a:xfrm>
                <a:prstGeom prst="line">
                  <a:avLst/>
                </a:prstGeom>
                <a:noFill/>
                <a:ln w="28575">
                  <a:solidFill>
                    <a:srgbClr val="000000"/>
                  </a:solidFill>
                  <a:round/>
                  <a:headEnd/>
                  <a:tailEnd/>
                </a:ln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</a:extLst>
              </p:spPr>
              <p:txBody>
                <a:bodyPr wrap="none" anchor="ctr"/>
                <a:lstStyle/>
                <a:p>
                  <a:endParaRPr lang="en-US"/>
                </a:p>
              </p:txBody>
            </p:sp>
            <p:sp>
              <p:nvSpPr>
                <p:cNvPr id="703517" name="Line 63"/>
                <p:cNvSpPr>
                  <a:spLocks noChangeShapeType="1"/>
                </p:cNvSpPr>
                <p:nvPr/>
              </p:nvSpPr>
              <p:spPr bwMode="auto">
                <a:xfrm>
                  <a:off x="2944" y="946"/>
                  <a:ext cx="44" cy="0"/>
                </a:xfrm>
                <a:prstGeom prst="line">
                  <a:avLst/>
                </a:prstGeom>
                <a:noFill/>
                <a:ln w="28575">
                  <a:solidFill>
                    <a:srgbClr val="000000"/>
                  </a:solidFill>
                  <a:round/>
                  <a:headEnd/>
                  <a:tailEnd/>
                </a:ln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</a:extLst>
              </p:spPr>
              <p:txBody>
                <a:bodyPr wrap="none" anchor="ctr"/>
                <a:lstStyle/>
                <a:p>
                  <a:endParaRPr lang="en-US"/>
                </a:p>
              </p:txBody>
            </p:sp>
            <p:sp>
              <p:nvSpPr>
                <p:cNvPr id="703518" name="Line 64"/>
                <p:cNvSpPr>
                  <a:spLocks noChangeShapeType="1"/>
                </p:cNvSpPr>
                <p:nvPr/>
              </p:nvSpPr>
              <p:spPr bwMode="auto">
                <a:xfrm>
                  <a:off x="2894" y="850"/>
                  <a:ext cx="52" cy="96"/>
                </a:xfrm>
                <a:prstGeom prst="line">
                  <a:avLst/>
                </a:prstGeom>
                <a:noFill/>
                <a:ln w="28575">
                  <a:solidFill>
                    <a:srgbClr val="000000"/>
                  </a:solidFill>
                  <a:round/>
                  <a:headEnd/>
                  <a:tailEnd/>
                </a:ln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</a:extLst>
              </p:spPr>
              <p:txBody>
                <a:bodyPr wrap="none" anchor="ctr"/>
                <a:lstStyle/>
                <a:p>
                  <a:endParaRPr lang="en-US"/>
                </a:p>
              </p:txBody>
            </p:sp>
          </p:grpSp>
          <p:sp>
            <p:nvSpPr>
              <p:cNvPr id="703519" name="Line 65"/>
              <p:cNvSpPr>
                <a:spLocks noChangeShapeType="1"/>
              </p:cNvSpPr>
              <p:nvPr/>
            </p:nvSpPr>
            <p:spPr bwMode="auto">
              <a:xfrm flipH="1">
                <a:off x="2942" y="2109"/>
                <a:ext cx="1" cy="127"/>
              </a:xfrm>
              <a:prstGeom prst="line">
                <a:avLst/>
              </a:prstGeom>
              <a:noFill/>
              <a:ln w="12700">
                <a:solidFill>
                  <a:srgbClr val="000000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 wrap="none" anchor="ctr"/>
              <a:lstStyle/>
              <a:p>
                <a:endParaRPr lang="en-US"/>
              </a:p>
            </p:txBody>
          </p:sp>
          <p:sp>
            <p:nvSpPr>
              <p:cNvPr id="703520" name="Line 66"/>
              <p:cNvSpPr>
                <a:spLocks noChangeShapeType="1"/>
              </p:cNvSpPr>
              <p:nvPr/>
            </p:nvSpPr>
            <p:spPr bwMode="auto">
              <a:xfrm flipH="1">
                <a:off x="2466" y="2117"/>
                <a:ext cx="1" cy="127"/>
              </a:xfrm>
              <a:prstGeom prst="line">
                <a:avLst/>
              </a:prstGeom>
              <a:noFill/>
              <a:ln w="12700">
                <a:solidFill>
                  <a:srgbClr val="000000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 wrap="none" anchor="ctr"/>
              <a:lstStyle/>
              <a:p>
                <a:endParaRPr lang="en-US"/>
              </a:p>
            </p:txBody>
          </p:sp>
        </p:grpSp>
      </p:grpSp>
      <p:graphicFrame>
        <p:nvGraphicFramePr>
          <p:cNvPr id="703521" name="Object 142"/>
          <p:cNvGraphicFramePr>
            <a:graphicFrameLocks noChangeAspect="1"/>
          </p:cNvGraphicFramePr>
          <p:nvPr/>
        </p:nvGraphicFramePr>
        <p:xfrm>
          <a:off x="1790700" y="2141538"/>
          <a:ext cx="652463" cy="658812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27673" name="Clip" r:id="rId3" imgW="1266840" imgH="1200240" progId="MS_ClipArt_Gallery.2">
                  <p:embed/>
                </p:oleObj>
              </mc:Choice>
              <mc:Fallback>
                <p:oleObj name="Clip" r:id="rId3" imgW="1266840" imgH="1200240" progId="MS_ClipArt_Gallery.2">
                  <p:embed/>
                  <p:pic>
                    <p:nvPicPr>
                      <p:cNvPr id="0" name="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4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1790700" y="2141538"/>
                        <a:ext cx="652463" cy="658812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  <a:ext uri="{91240B29-F687-4f45-9708-019B960494DF}">
                          <a14:hiddenLine xmlns:a14="http://schemas.microsoft.com/office/drawing/2010/main" w="9525">
                            <a:solidFill>
                              <a:srgbClr val="000000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rgbClr val="808080"/>
                              </a:outerShdw>
                            </a:effectLst>
                          </a14:hiddenEffects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grpSp>
        <p:nvGrpSpPr>
          <p:cNvPr id="703523" name="Group 84"/>
          <p:cNvGrpSpPr>
            <a:grpSpLocks/>
          </p:cNvGrpSpPr>
          <p:nvPr/>
        </p:nvGrpSpPr>
        <p:grpSpPr bwMode="auto">
          <a:xfrm>
            <a:off x="2554288" y="3170238"/>
            <a:ext cx="306387" cy="647700"/>
            <a:chOff x="4180" y="783"/>
            <a:chExt cx="150" cy="307"/>
          </a:xfrm>
        </p:grpSpPr>
        <p:sp>
          <p:nvSpPr>
            <p:cNvPr id="703524" name="AutoShape 85"/>
            <p:cNvSpPr>
              <a:spLocks noChangeArrowheads="1"/>
            </p:cNvSpPr>
            <p:nvPr/>
          </p:nvSpPr>
          <p:spPr bwMode="auto">
            <a:xfrm>
              <a:off x="4180" y="1019"/>
              <a:ext cx="150" cy="71"/>
            </a:xfrm>
            <a:prstGeom prst="parallelogram">
              <a:avLst>
                <a:gd name="adj" fmla="val 81387"/>
              </a:avLst>
            </a:prstGeom>
            <a:solidFill>
              <a:srgbClr val="33CCCC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anchor="ctr"/>
            <a:lstStyle/>
            <a:p>
              <a:pPr eaLnBrk="1" hangingPunct="1"/>
              <a:endParaRPr lang="en-US" i="0">
                <a:latin typeface="Arial" charset="0"/>
              </a:endParaRPr>
            </a:p>
          </p:txBody>
        </p:sp>
        <p:sp>
          <p:nvSpPr>
            <p:cNvPr id="703525" name="Rectangle 86"/>
            <p:cNvSpPr>
              <a:spLocks noChangeArrowheads="1"/>
            </p:cNvSpPr>
            <p:nvPr/>
          </p:nvSpPr>
          <p:spPr bwMode="auto">
            <a:xfrm>
              <a:off x="4256" y="785"/>
              <a:ext cx="69" cy="236"/>
            </a:xfrm>
            <a:prstGeom prst="rect">
              <a:avLst/>
            </a:prstGeom>
            <a:solidFill>
              <a:srgbClr val="33CCCC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anchor="ctr"/>
            <a:lstStyle/>
            <a:p>
              <a:pPr eaLnBrk="1" hangingPunct="1"/>
              <a:endParaRPr lang="en-US" i="0">
                <a:latin typeface="Arial" charset="0"/>
              </a:endParaRPr>
            </a:p>
          </p:txBody>
        </p:sp>
        <p:sp>
          <p:nvSpPr>
            <p:cNvPr id="703526" name="Rectangle 87"/>
            <p:cNvSpPr>
              <a:spLocks noChangeArrowheads="1"/>
            </p:cNvSpPr>
            <p:nvPr/>
          </p:nvSpPr>
          <p:spPr bwMode="auto">
            <a:xfrm>
              <a:off x="4181" y="852"/>
              <a:ext cx="95" cy="236"/>
            </a:xfrm>
            <a:prstGeom prst="rect">
              <a:avLst/>
            </a:prstGeom>
            <a:solidFill>
              <a:srgbClr val="33CCCC"/>
            </a:solidFill>
            <a:ln w="9525">
              <a:solidFill>
                <a:srgbClr val="000000"/>
              </a:solidFill>
              <a:miter lim="800000"/>
              <a:headEnd/>
              <a:tailEnd/>
            </a:ln>
          </p:spPr>
          <p:txBody>
            <a:bodyPr wrap="none" anchor="ctr"/>
            <a:lstStyle/>
            <a:p>
              <a:pPr eaLnBrk="1" hangingPunct="1"/>
              <a:endParaRPr lang="en-US" i="0">
                <a:latin typeface="Arial" charset="0"/>
              </a:endParaRPr>
            </a:p>
          </p:txBody>
        </p:sp>
        <p:sp>
          <p:nvSpPr>
            <p:cNvPr id="703527" name="AutoShape 88"/>
            <p:cNvSpPr>
              <a:spLocks noChangeArrowheads="1"/>
            </p:cNvSpPr>
            <p:nvPr/>
          </p:nvSpPr>
          <p:spPr bwMode="auto">
            <a:xfrm>
              <a:off x="4180" y="783"/>
              <a:ext cx="150" cy="71"/>
            </a:xfrm>
            <a:prstGeom prst="parallelogram">
              <a:avLst>
                <a:gd name="adj" fmla="val 81387"/>
              </a:avLst>
            </a:prstGeom>
            <a:solidFill>
              <a:srgbClr val="33CCCC"/>
            </a:solidFill>
            <a:ln w="9525">
              <a:solidFill>
                <a:srgbClr val="000000"/>
              </a:solidFill>
              <a:miter lim="800000"/>
              <a:headEnd/>
              <a:tailEnd/>
            </a:ln>
          </p:spPr>
          <p:txBody>
            <a:bodyPr wrap="none" anchor="ctr"/>
            <a:lstStyle/>
            <a:p>
              <a:pPr eaLnBrk="1" hangingPunct="1"/>
              <a:endParaRPr lang="en-US" i="0">
                <a:latin typeface="Arial" charset="0"/>
              </a:endParaRPr>
            </a:p>
          </p:txBody>
        </p:sp>
        <p:sp>
          <p:nvSpPr>
            <p:cNvPr id="703528" name="Line 89"/>
            <p:cNvSpPr>
              <a:spLocks noChangeShapeType="1"/>
            </p:cNvSpPr>
            <p:nvPr/>
          </p:nvSpPr>
          <p:spPr bwMode="auto">
            <a:xfrm>
              <a:off x="4330" y="788"/>
              <a:ext cx="0" cy="231"/>
            </a:xfrm>
            <a:prstGeom prst="line">
              <a:avLst/>
            </a:prstGeom>
            <a:noFill/>
            <a:ln w="9525">
              <a:solidFill>
                <a:srgbClr val="00000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 wrap="none" anchor="ctr"/>
            <a:lstStyle/>
            <a:p>
              <a:endParaRPr lang="en-US"/>
            </a:p>
          </p:txBody>
        </p:sp>
        <p:sp>
          <p:nvSpPr>
            <p:cNvPr id="703529" name="Line 90"/>
            <p:cNvSpPr>
              <a:spLocks noChangeShapeType="1"/>
            </p:cNvSpPr>
            <p:nvPr/>
          </p:nvSpPr>
          <p:spPr bwMode="auto">
            <a:xfrm flipH="1">
              <a:off x="4276" y="1019"/>
              <a:ext cx="54" cy="69"/>
            </a:xfrm>
            <a:prstGeom prst="line">
              <a:avLst/>
            </a:prstGeom>
            <a:noFill/>
            <a:ln w="9525">
              <a:solidFill>
                <a:srgbClr val="00000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 wrap="none" anchor="ctr"/>
            <a:lstStyle/>
            <a:p>
              <a:endParaRPr lang="en-US"/>
            </a:p>
          </p:txBody>
        </p:sp>
        <p:sp>
          <p:nvSpPr>
            <p:cNvPr id="703530" name="Rectangle 91"/>
            <p:cNvSpPr>
              <a:spLocks noChangeArrowheads="1"/>
            </p:cNvSpPr>
            <p:nvPr/>
          </p:nvSpPr>
          <p:spPr bwMode="auto">
            <a:xfrm>
              <a:off x="4193" y="883"/>
              <a:ext cx="63" cy="136"/>
            </a:xfrm>
            <a:prstGeom prst="rect">
              <a:avLst/>
            </a:prstGeom>
            <a:solidFill>
              <a:srgbClr val="333399"/>
            </a:solidFill>
            <a:ln w="9525">
              <a:solidFill>
                <a:srgbClr val="000000"/>
              </a:solidFill>
              <a:miter lim="800000"/>
              <a:headEnd/>
              <a:tailEnd/>
            </a:ln>
          </p:spPr>
          <p:txBody>
            <a:bodyPr wrap="none" anchor="ctr"/>
            <a:lstStyle/>
            <a:p>
              <a:pPr eaLnBrk="1" hangingPunct="1"/>
              <a:endParaRPr lang="en-US" i="0">
                <a:latin typeface="Arial" charset="0"/>
              </a:endParaRPr>
            </a:p>
          </p:txBody>
        </p:sp>
        <p:sp>
          <p:nvSpPr>
            <p:cNvPr id="703531" name="Rectangle 92"/>
            <p:cNvSpPr>
              <a:spLocks noChangeArrowheads="1"/>
            </p:cNvSpPr>
            <p:nvPr/>
          </p:nvSpPr>
          <p:spPr bwMode="auto">
            <a:xfrm>
              <a:off x="4202" y="924"/>
              <a:ext cx="48" cy="48"/>
            </a:xfrm>
            <a:prstGeom prst="rect">
              <a:avLst/>
            </a:pr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anchor="ctr"/>
            <a:lstStyle/>
            <a:p>
              <a:pPr eaLnBrk="1" hangingPunct="1"/>
              <a:endParaRPr lang="en-US" i="0">
                <a:latin typeface="Arial" charset="0"/>
              </a:endParaRPr>
            </a:p>
          </p:txBody>
        </p:sp>
      </p:grpSp>
      <p:sp>
        <p:nvSpPr>
          <p:cNvPr id="703532" name="Text Box 44"/>
          <p:cNvSpPr txBox="1">
            <a:spLocks noChangeArrowheads="1"/>
          </p:cNvSpPr>
          <p:nvPr/>
        </p:nvSpPr>
        <p:spPr bwMode="auto">
          <a:xfrm>
            <a:off x="2562225" y="3816350"/>
            <a:ext cx="1477963" cy="6413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/>
          <a:p>
            <a:r>
              <a:rPr lang="en-US"/>
              <a:t>router</a:t>
            </a:r>
          </a:p>
          <a:p>
            <a:r>
              <a:rPr lang="en-US"/>
              <a:t>(runs DHCP)</a:t>
            </a:r>
          </a:p>
        </p:txBody>
      </p:sp>
      <p:grpSp>
        <p:nvGrpSpPr>
          <p:cNvPr id="703533" name="Group 45"/>
          <p:cNvGrpSpPr>
            <a:grpSpLocks/>
          </p:cNvGrpSpPr>
          <p:nvPr/>
        </p:nvGrpSpPr>
        <p:grpSpPr bwMode="auto">
          <a:xfrm>
            <a:off x="1195388" y="1081088"/>
            <a:ext cx="976312" cy="1460500"/>
            <a:chOff x="651" y="681"/>
            <a:chExt cx="615" cy="920"/>
          </a:xfrm>
        </p:grpSpPr>
        <p:sp>
          <p:nvSpPr>
            <p:cNvPr id="703534" name="Freeform 46"/>
            <p:cNvSpPr>
              <a:spLocks/>
            </p:cNvSpPr>
            <p:nvPr/>
          </p:nvSpPr>
          <p:spPr bwMode="auto">
            <a:xfrm>
              <a:off x="662" y="698"/>
              <a:ext cx="604" cy="903"/>
            </a:xfrm>
            <a:custGeom>
              <a:avLst/>
              <a:gdLst>
                <a:gd name="T0" fmla="*/ 496 w 604"/>
                <a:gd name="T1" fmla="*/ 0 h 903"/>
                <a:gd name="T2" fmla="*/ 604 w 604"/>
                <a:gd name="T3" fmla="*/ 903 h 903"/>
                <a:gd name="T4" fmla="*/ 0 w 604"/>
                <a:gd name="T5" fmla="*/ 788 h 903"/>
                <a:gd name="T6" fmla="*/ 456 w 604"/>
                <a:gd name="T7" fmla="*/ 750 h 903"/>
                <a:gd name="T8" fmla="*/ 496 w 604"/>
                <a:gd name="T9" fmla="*/ 0 h 90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604" h="903">
                  <a:moveTo>
                    <a:pt x="496" y="0"/>
                  </a:moveTo>
                  <a:lnTo>
                    <a:pt x="604" y="903"/>
                  </a:lnTo>
                  <a:lnTo>
                    <a:pt x="0" y="788"/>
                  </a:lnTo>
                  <a:lnTo>
                    <a:pt x="456" y="750"/>
                  </a:lnTo>
                  <a:lnTo>
                    <a:pt x="496" y="0"/>
                  </a:lnTo>
                  <a:close/>
                </a:path>
              </a:pathLst>
            </a:custGeom>
            <a:gradFill rotWithShape="1">
              <a:gsLst>
                <a:gs pos="0">
                  <a:schemeClr val="bg1"/>
                </a:gs>
                <a:gs pos="100000">
                  <a:srgbClr val="FF0000"/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 cap="flat" cmpd="sng">
                  <a:solidFill>
                    <a:schemeClr val="tx1"/>
                  </a:solidFill>
                  <a:prstDash val="solid"/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/>
            <a:lstStyle/>
            <a:p>
              <a:endParaRPr lang="en-US"/>
            </a:p>
          </p:txBody>
        </p:sp>
        <p:grpSp>
          <p:nvGrpSpPr>
            <p:cNvPr id="703535" name="Group 47"/>
            <p:cNvGrpSpPr>
              <a:grpSpLocks/>
            </p:cNvGrpSpPr>
            <p:nvPr/>
          </p:nvGrpSpPr>
          <p:grpSpPr bwMode="auto">
            <a:xfrm>
              <a:off x="651" y="681"/>
              <a:ext cx="501" cy="828"/>
              <a:chOff x="569" y="2954"/>
              <a:chExt cx="501" cy="828"/>
            </a:xfrm>
          </p:grpSpPr>
          <p:sp>
            <p:nvSpPr>
              <p:cNvPr id="703536" name="Rectangle 48"/>
              <p:cNvSpPr>
                <a:spLocks noChangeArrowheads="1"/>
              </p:cNvSpPr>
              <p:nvPr/>
            </p:nvSpPr>
            <p:spPr bwMode="auto">
              <a:xfrm>
                <a:off x="576" y="2973"/>
                <a:ext cx="493" cy="790"/>
              </a:xfrm>
              <a:prstGeom prst="rect">
                <a:avLst/>
              </a:prstGeom>
              <a:solidFill>
                <a:schemeClr val="bg1"/>
              </a:solidFill>
              <a:ln w="9525">
                <a:solidFill>
                  <a:schemeClr val="tx1"/>
                </a:solidFill>
                <a:miter lim="800000"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US"/>
              </a:p>
            </p:txBody>
          </p:sp>
          <p:sp>
            <p:nvSpPr>
              <p:cNvPr id="703537" name="Text Box 49"/>
              <p:cNvSpPr txBox="1">
                <a:spLocks noChangeArrowheads="1"/>
              </p:cNvSpPr>
              <p:nvPr/>
            </p:nvSpPr>
            <p:spPr bwMode="auto">
              <a:xfrm>
                <a:off x="593" y="2954"/>
                <a:ext cx="477" cy="828"/>
              </a:xfrm>
              <a:prstGeom prst="rect">
                <a:avLst/>
              </a:prstGeom>
              <a:noFill/>
              <a:ln>
                <a:noFill/>
              </a:ln>
              <a:effectLst/>
              <a:extLst>
                <a:ext uri="{909E8E84-426E-40dd-AFC4-6F175D3DCCD1}">
                  <a14:hiddenFill xmlns:a14="http://schemas.microsoft.com/office/drawing/2010/main">
                    <a:solidFill>
                      <a:schemeClr val="accent1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chemeClr val="tx1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>
                <a:spAutoFit/>
              </a:bodyPr>
              <a:lstStyle/>
              <a:p>
                <a:pPr algn="ctr"/>
                <a:r>
                  <a:rPr lang="en-US" sz="1600" i="0">
                    <a:latin typeface="Arial" charset="0"/>
                  </a:rPr>
                  <a:t>DHCP</a:t>
                </a:r>
              </a:p>
              <a:p>
                <a:pPr algn="ctr"/>
                <a:r>
                  <a:rPr lang="en-US" sz="1600" i="0">
                    <a:latin typeface="Arial" charset="0"/>
                  </a:rPr>
                  <a:t>UDP</a:t>
                </a:r>
              </a:p>
              <a:p>
                <a:pPr algn="ctr"/>
                <a:r>
                  <a:rPr lang="en-US" sz="1600" i="0">
                    <a:latin typeface="Arial" charset="0"/>
                  </a:rPr>
                  <a:t>IP</a:t>
                </a:r>
              </a:p>
              <a:p>
                <a:pPr algn="ctr"/>
                <a:r>
                  <a:rPr lang="en-US" sz="1600" i="0">
                    <a:latin typeface="Arial" charset="0"/>
                  </a:rPr>
                  <a:t>Eth</a:t>
                </a:r>
              </a:p>
              <a:p>
                <a:pPr algn="ctr"/>
                <a:r>
                  <a:rPr lang="en-US" sz="1600" i="0">
                    <a:latin typeface="Arial" charset="0"/>
                  </a:rPr>
                  <a:t>Phy</a:t>
                </a:r>
              </a:p>
            </p:txBody>
          </p:sp>
          <p:sp>
            <p:nvSpPr>
              <p:cNvPr id="703538" name="Line 50"/>
              <p:cNvSpPr>
                <a:spLocks noChangeShapeType="1"/>
              </p:cNvSpPr>
              <p:nvPr/>
            </p:nvSpPr>
            <p:spPr bwMode="auto">
              <a:xfrm>
                <a:off x="578" y="3130"/>
                <a:ext cx="489" cy="0"/>
              </a:xfrm>
              <a:prstGeom prst="line">
                <a:avLst/>
              </a:prstGeom>
              <a:noFill/>
              <a:ln w="9525">
                <a:solidFill>
                  <a:schemeClr val="tx1"/>
                </a:solidFill>
                <a:round/>
                <a:headEnd/>
                <a:tailEnd/>
              </a:ln>
              <a:effectLst/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/>
              <a:lstStyle/>
              <a:p>
                <a:endParaRPr lang="en-US"/>
              </a:p>
            </p:txBody>
          </p:sp>
          <p:sp>
            <p:nvSpPr>
              <p:cNvPr id="703539" name="Line 51"/>
              <p:cNvSpPr>
                <a:spLocks noChangeShapeType="1"/>
              </p:cNvSpPr>
              <p:nvPr/>
            </p:nvSpPr>
            <p:spPr bwMode="auto">
              <a:xfrm>
                <a:off x="575" y="3289"/>
                <a:ext cx="489" cy="0"/>
              </a:xfrm>
              <a:prstGeom prst="line">
                <a:avLst/>
              </a:prstGeom>
              <a:noFill/>
              <a:ln w="9525">
                <a:solidFill>
                  <a:schemeClr val="tx1"/>
                </a:solidFill>
                <a:round/>
                <a:headEnd/>
                <a:tailEnd/>
              </a:ln>
              <a:effectLst/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/>
              <a:lstStyle/>
              <a:p>
                <a:endParaRPr lang="en-US"/>
              </a:p>
            </p:txBody>
          </p:sp>
          <p:sp>
            <p:nvSpPr>
              <p:cNvPr id="703540" name="Line 52"/>
              <p:cNvSpPr>
                <a:spLocks noChangeShapeType="1"/>
              </p:cNvSpPr>
              <p:nvPr/>
            </p:nvSpPr>
            <p:spPr bwMode="auto">
              <a:xfrm>
                <a:off x="572" y="3448"/>
                <a:ext cx="489" cy="0"/>
              </a:xfrm>
              <a:prstGeom prst="line">
                <a:avLst/>
              </a:prstGeom>
              <a:noFill/>
              <a:ln w="9525">
                <a:solidFill>
                  <a:schemeClr val="tx1"/>
                </a:solidFill>
                <a:round/>
                <a:headEnd/>
                <a:tailEnd/>
              </a:ln>
              <a:effectLst/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/>
              <a:lstStyle/>
              <a:p>
                <a:endParaRPr lang="en-US"/>
              </a:p>
            </p:txBody>
          </p:sp>
          <p:sp>
            <p:nvSpPr>
              <p:cNvPr id="703541" name="Line 53"/>
              <p:cNvSpPr>
                <a:spLocks noChangeShapeType="1"/>
              </p:cNvSpPr>
              <p:nvPr/>
            </p:nvSpPr>
            <p:spPr bwMode="auto">
              <a:xfrm>
                <a:off x="569" y="3607"/>
                <a:ext cx="489" cy="0"/>
              </a:xfrm>
              <a:prstGeom prst="line">
                <a:avLst/>
              </a:prstGeom>
              <a:noFill/>
              <a:ln w="9525">
                <a:solidFill>
                  <a:schemeClr val="tx1"/>
                </a:solidFill>
                <a:round/>
                <a:headEnd/>
                <a:tailEnd/>
              </a:ln>
              <a:effectLst/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/>
              <a:lstStyle/>
              <a:p>
                <a:endParaRPr lang="en-US"/>
              </a:p>
            </p:txBody>
          </p:sp>
        </p:grpSp>
      </p:grpSp>
      <p:grpSp>
        <p:nvGrpSpPr>
          <p:cNvPr id="703545" name="Group 57"/>
          <p:cNvGrpSpPr>
            <a:grpSpLocks/>
          </p:cNvGrpSpPr>
          <p:nvPr/>
        </p:nvGrpSpPr>
        <p:grpSpPr bwMode="auto">
          <a:xfrm>
            <a:off x="352425" y="3152775"/>
            <a:ext cx="1081088" cy="1166813"/>
            <a:chOff x="42" y="744"/>
            <a:chExt cx="681" cy="735"/>
          </a:xfrm>
        </p:grpSpPr>
        <p:grpSp>
          <p:nvGrpSpPr>
            <p:cNvPr id="703546" name="Group 58"/>
            <p:cNvGrpSpPr>
              <a:grpSpLocks/>
            </p:cNvGrpSpPr>
            <p:nvPr/>
          </p:nvGrpSpPr>
          <p:grpSpPr bwMode="auto">
            <a:xfrm>
              <a:off x="42" y="886"/>
              <a:ext cx="681" cy="468"/>
              <a:chOff x="42" y="886"/>
              <a:chExt cx="681" cy="468"/>
            </a:xfrm>
          </p:grpSpPr>
          <p:grpSp>
            <p:nvGrpSpPr>
              <p:cNvPr id="703547" name="Group 59"/>
              <p:cNvGrpSpPr>
                <a:grpSpLocks/>
              </p:cNvGrpSpPr>
              <p:nvPr/>
            </p:nvGrpSpPr>
            <p:grpSpPr bwMode="auto">
              <a:xfrm>
                <a:off x="278" y="886"/>
                <a:ext cx="397" cy="154"/>
                <a:chOff x="740" y="3209"/>
                <a:chExt cx="397" cy="154"/>
              </a:xfrm>
            </p:grpSpPr>
            <p:grpSp>
              <p:nvGrpSpPr>
                <p:cNvPr id="703548" name="Group 60"/>
                <p:cNvGrpSpPr>
                  <a:grpSpLocks/>
                </p:cNvGrpSpPr>
                <p:nvPr/>
              </p:nvGrpSpPr>
              <p:grpSpPr bwMode="auto">
                <a:xfrm>
                  <a:off x="794" y="3209"/>
                  <a:ext cx="343" cy="154"/>
                  <a:chOff x="844" y="3337"/>
                  <a:chExt cx="343" cy="154"/>
                </a:xfrm>
              </p:grpSpPr>
              <p:sp>
                <p:nvSpPr>
                  <p:cNvPr id="703549" name="Rectangle 61"/>
                  <p:cNvSpPr>
                    <a:spLocks noChangeArrowheads="1"/>
                  </p:cNvSpPr>
                  <p:nvPr/>
                </p:nvSpPr>
                <p:spPr bwMode="auto">
                  <a:xfrm>
                    <a:off x="889" y="3370"/>
                    <a:ext cx="245" cy="86"/>
                  </a:xfrm>
                  <a:prstGeom prst="rect">
                    <a:avLst/>
                  </a:prstGeom>
                  <a:solidFill>
                    <a:srgbClr val="FF0000"/>
                  </a:solidFill>
                  <a:ln w="9525">
                    <a:solidFill>
                      <a:schemeClr val="bg1"/>
                    </a:solidFill>
                    <a:miter lim="800000"/>
                    <a:headEnd/>
                    <a:tailEnd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wrap="none" anchor="ctr"/>
                  <a:lstStyle/>
                  <a:p>
                    <a:endParaRPr lang="en-US"/>
                  </a:p>
                </p:txBody>
              </p:sp>
              <p:sp>
                <p:nvSpPr>
                  <p:cNvPr id="703550" name="Text Box 62"/>
                  <p:cNvSpPr txBox="1">
                    <a:spLocks noChangeArrowheads="1"/>
                  </p:cNvSpPr>
                  <p:nvPr/>
                </p:nvSpPr>
                <p:spPr bwMode="auto">
                  <a:xfrm>
                    <a:off x="844" y="3337"/>
                    <a:ext cx="343" cy="154"/>
                  </a:xfrm>
                  <a:prstGeom prst="rect">
                    <a:avLst/>
                  </a:prstGeom>
                  <a:noFill/>
                  <a:ln>
                    <a:noFill/>
                  </a:ln>
                  <a:effectLst/>
                  <a:extLst>
                    <a:ext uri="{909E8E84-426E-40dd-AFC4-6F175D3DCCD1}">
                      <a14:hiddenFill xmlns:a14="http://schemas.microsoft.com/office/drawing/2010/main">
                        <a:solidFill>
                          <a:schemeClr val="accent1"/>
                        </a:solidFill>
                      </a14:hiddenFill>
                    </a:ext>
                    <a:ext uri="{91240B29-F687-4f45-9708-019B960494DF}">
                      <a14:hiddenLine xmlns:a14="http://schemas.microsoft.com/office/drawing/2010/main" w="9525">
                        <a:solidFill>
                          <a:schemeClr val="tx1"/>
                        </a:solidFill>
                        <a:miter lim="800000"/>
                        <a:headEnd/>
                        <a:tailEnd/>
                      </a14:hiddenLine>
                    </a:ex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wrap="none">
                    <a:spAutoFit/>
                  </a:bodyPr>
                  <a:lstStyle/>
                  <a:p>
                    <a:r>
                      <a:rPr lang="en-US" sz="1000" i="0">
                        <a:solidFill>
                          <a:schemeClr val="bg1"/>
                        </a:solidFill>
                        <a:latin typeface="Arial" charset="0"/>
                      </a:rPr>
                      <a:t>DHCP</a:t>
                    </a:r>
                  </a:p>
                </p:txBody>
              </p:sp>
            </p:grpSp>
            <p:sp>
              <p:nvSpPr>
                <p:cNvPr id="703551" name="Rectangle 63"/>
                <p:cNvSpPr>
                  <a:spLocks noChangeArrowheads="1"/>
                </p:cNvSpPr>
                <p:nvPr/>
              </p:nvSpPr>
              <p:spPr bwMode="auto">
                <a:xfrm>
                  <a:off x="750" y="3244"/>
                  <a:ext cx="88" cy="82"/>
                </a:xfrm>
                <a:prstGeom prst="rect">
                  <a:avLst/>
                </a:prstGeom>
                <a:solidFill>
                  <a:schemeClr val="accent1"/>
                </a:solidFill>
                <a:ln w="9525">
                  <a:solidFill>
                    <a:schemeClr val="bg1"/>
                  </a:solidFill>
                  <a:miter lim="800000"/>
                  <a:headEnd/>
                  <a:tailEnd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/>
                <a:p>
                  <a:endParaRPr lang="en-US"/>
                </a:p>
              </p:txBody>
            </p:sp>
            <p:sp>
              <p:nvSpPr>
                <p:cNvPr id="703552" name="Rectangle 64"/>
                <p:cNvSpPr>
                  <a:spLocks noChangeArrowheads="1"/>
                </p:cNvSpPr>
                <p:nvPr/>
              </p:nvSpPr>
              <p:spPr bwMode="auto">
                <a:xfrm>
                  <a:off x="740" y="3238"/>
                  <a:ext cx="354" cy="94"/>
                </a:xfrm>
                <a:prstGeom prst="rect">
                  <a:avLst/>
                </a:prstGeom>
                <a:noFill/>
                <a:ln w="9525">
                  <a:solidFill>
                    <a:schemeClr val="accent1"/>
                  </a:solidFill>
                  <a:miter lim="800000"/>
                  <a:headEnd/>
                  <a:tailEnd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solidFill>
                        <a:schemeClr val="accent1"/>
                      </a:solidFill>
                    </a14:hiddenFill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/>
                <a:p>
                  <a:endParaRPr lang="en-US"/>
                </a:p>
              </p:txBody>
            </p:sp>
          </p:grpSp>
          <p:grpSp>
            <p:nvGrpSpPr>
              <p:cNvPr id="703553" name="Group 65"/>
              <p:cNvGrpSpPr>
                <a:grpSpLocks/>
              </p:cNvGrpSpPr>
              <p:nvPr/>
            </p:nvGrpSpPr>
            <p:grpSpPr bwMode="auto">
              <a:xfrm>
                <a:off x="278" y="1034"/>
                <a:ext cx="397" cy="154"/>
                <a:chOff x="836" y="3305"/>
                <a:chExt cx="397" cy="154"/>
              </a:xfrm>
            </p:grpSpPr>
            <p:grpSp>
              <p:nvGrpSpPr>
                <p:cNvPr id="703554" name="Group 66"/>
                <p:cNvGrpSpPr>
                  <a:grpSpLocks/>
                </p:cNvGrpSpPr>
                <p:nvPr/>
              </p:nvGrpSpPr>
              <p:grpSpPr bwMode="auto">
                <a:xfrm>
                  <a:off x="890" y="3305"/>
                  <a:ext cx="343" cy="154"/>
                  <a:chOff x="844" y="3337"/>
                  <a:chExt cx="343" cy="154"/>
                </a:xfrm>
              </p:grpSpPr>
              <p:sp>
                <p:nvSpPr>
                  <p:cNvPr id="703555" name="Rectangle 67"/>
                  <p:cNvSpPr>
                    <a:spLocks noChangeArrowheads="1"/>
                  </p:cNvSpPr>
                  <p:nvPr/>
                </p:nvSpPr>
                <p:spPr bwMode="auto">
                  <a:xfrm>
                    <a:off x="889" y="3370"/>
                    <a:ext cx="245" cy="86"/>
                  </a:xfrm>
                  <a:prstGeom prst="rect">
                    <a:avLst/>
                  </a:prstGeom>
                  <a:solidFill>
                    <a:srgbClr val="FF0000"/>
                  </a:solidFill>
                  <a:ln w="9525">
                    <a:solidFill>
                      <a:schemeClr val="bg1"/>
                    </a:solidFill>
                    <a:miter lim="800000"/>
                    <a:headEnd/>
                    <a:tailEnd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wrap="none" anchor="ctr"/>
                  <a:lstStyle/>
                  <a:p>
                    <a:endParaRPr lang="en-US"/>
                  </a:p>
                </p:txBody>
              </p:sp>
              <p:sp>
                <p:nvSpPr>
                  <p:cNvPr id="703556" name="Text Box 68"/>
                  <p:cNvSpPr txBox="1">
                    <a:spLocks noChangeArrowheads="1"/>
                  </p:cNvSpPr>
                  <p:nvPr/>
                </p:nvSpPr>
                <p:spPr bwMode="auto">
                  <a:xfrm>
                    <a:off x="844" y="3337"/>
                    <a:ext cx="343" cy="154"/>
                  </a:xfrm>
                  <a:prstGeom prst="rect">
                    <a:avLst/>
                  </a:prstGeom>
                  <a:noFill/>
                  <a:ln>
                    <a:noFill/>
                  </a:ln>
                  <a:effectLst/>
                  <a:extLst>
                    <a:ext uri="{909E8E84-426E-40dd-AFC4-6F175D3DCCD1}">
                      <a14:hiddenFill xmlns:a14="http://schemas.microsoft.com/office/drawing/2010/main">
                        <a:solidFill>
                          <a:schemeClr val="accent1"/>
                        </a:solidFill>
                      </a14:hiddenFill>
                    </a:ext>
                    <a:ext uri="{91240B29-F687-4f45-9708-019B960494DF}">
                      <a14:hiddenLine xmlns:a14="http://schemas.microsoft.com/office/drawing/2010/main" w="9525">
                        <a:solidFill>
                          <a:schemeClr val="tx1"/>
                        </a:solidFill>
                        <a:miter lim="800000"/>
                        <a:headEnd/>
                        <a:tailEnd/>
                      </a14:hiddenLine>
                    </a:ex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wrap="none">
                    <a:spAutoFit/>
                  </a:bodyPr>
                  <a:lstStyle/>
                  <a:p>
                    <a:r>
                      <a:rPr lang="en-US" sz="1000" i="0">
                        <a:solidFill>
                          <a:schemeClr val="bg1"/>
                        </a:solidFill>
                        <a:latin typeface="Arial" charset="0"/>
                      </a:rPr>
                      <a:t>DHCP</a:t>
                    </a:r>
                  </a:p>
                </p:txBody>
              </p:sp>
            </p:grpSp>
            <p:grpSp>
              <p:nvGrpSpPr>
                <p:cNvPr id="703557" name="Group 69"/>
                <p:cNvGrpSpPr>
                  <a:grpSpLocks/>
                </p:cNvGrpSpPr>
                <p:nvPr/>
              </p:nvGrpSpPr>
              <p:grpSpPr bwMode="auto">
                <a:xfrm>
                  <a:off x="836" y="3334"/>
                  <a:ext cx="354" cy="94"/>
                  <a:chOff x="836" y="3334"/>
                  <a:chExt cx="354" cy="94"/>
                </a:xfrm>
              </p:grpSpPr>
              <p:sp>
                <p:nvSpPr>
                  <p:cNvPr id="703558" name="Rectangle 70"/>
                  <p:cNvSpPr>
                    <a:spLocks noChangeArrowheads="1"/>
                  </p:cNvSpPr>
                  <p:nvPr/>
                </p:nvSpPr>
                <p:spPr bwMode="auto">
                  <a:xfrm>
                    <a:off x="846" y="3340"/>
                    <a:ext cx="88" cy="82"/>
                  </a:xfrm>
                  <a:prstGeom prst="rect">
                    <a:avLst/>
                  </a:prstGeom>
                  <a:solidFill>
                    <a:schemeClr val="accent1"/>
                  </a:solidFill>
                  <a:ln w="9525">
                    <a:solidFill>
                      <a:schemeClr val="bg1"/>
                    </a:solidFill>
                    <a:miter lim="800000"/>
                    <a:headEnd/>
                    <a:tailEnd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wrap="none" anchor="ctr"/>
                  <a:lstStyle/>
                  <a:p>
                    <a:endParaRPr lang="en-US"/>
                  </a:p>
                </p:txBody>
              </p:sp>
              <p:sp>
                <p:nvSpPr>
                  <p:cNvPr id="703559" name="Rectangle 71"/>
                  <p:cNvSpPr>
                    <a:spLocks noChangeArrowheads="1"/>
                  </p:cNvSpPr>
                  <p:nvPr/>
                </p:nvSpPr>
                <p:spPr bwMode="auto">
                  <a:xfrm>
                    <a:off x="836" y="3334"/>
                    <a:ext cx="354" cy="94"/>
                  </a:xfrm>
                  <a:prstGeom prst="rect">
                    <a:avLst/>
                  </a:prstGeom>
                  <a:noFill/>
                  <a:ln w="9525">
                    <a:solidFill>
                      <a:schemeClr val="accent1"/>
                    </a:solidFill>
                    <a:miter lim="800000"/>
                    <a:headEnd/>
                    <a:tailEnd/>
                  </a:ln>
                  <a:effectLst/>
                  <a:extLst>
                    <a:ext uri="{909E8E84-426E-40dd-AFC4-6F175D3DCCD1}">
                      <a14:hiddenFill xmlns:a14="http://schemas.microsoft.com/office/drawing/2010/main">
                        <a:solidFill>
                          <a:schemeClr val="accent1"/>
                        </a:solidFill>
                      </a14:hiddenFill>
                    </a:ex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wrap="none" anchor="ctr"/>
                  <a:lstStyle/>
                  <a:p>
                    <a:endParaRPr lang="en-US"/>
                  </a:p>
                </p:txBody>
              </p:sp>
            </p:grpSp>
          </p:grpSp>
          <p:grpSp>
            <p:nvGrpSpPr>
              <p:cNvPr id="703560" name="Group 72"/>
              <p:cNvGrpSpPr>
                <a:grpSpLocks/>
              </p:cNvGrpSpPr>
              <p:nvPr/>
            </p:nvGrpSpPr>
            <p:grpSpPr bwMode="auto">
              <a:xfrm>
                <a:off x="165" y="1054"/>
                <a:ext cx="480" cy="112"/>
                <a:chOff x="627" y="3377"/>
                <a:chExt cx="480" cy="112"/>
              </a:xfrm>
            </p:grpSpPr>
            <p:sp>
              <p:nvSpPr>
                <p:cNvPr id="703561" name="Rectangle 73"/>
                <p:cNvSpPr>
                  <a:spLocks noChangeArrowheads="1"/>
                </p:cNvSpPr>
                <p:nvPr/>
              </p:nvSpPr>
              <p:spPr bwMode="auto">
                <a:xfrm>
                  <a:off x="636" y="3388"/>
                  <a:ext cx="96" cy="93"/>
                </a:xfrm>
                <a:prstGeom prst="rect">
                  <a:avLst/>
                </a:prstGeom>
                <a:solidFill>
                  <a:schemeClr val="accent2"/>
                </a:solidFill>
                <a:ln>
                  <a:noFill/>
                </a:ln>
                <a:effectLst/>
                <a:extLst>
                  <a:ext uri="{91240B29-F687-4f45-9708-019B960494DF}">
                    <a14:hiddenLine xmlns:a14="http://schemas.microsoft.com/office/drawing/2010/main" w="9525">
                      <a:solidFill>
                        <a:schemeClr val="tx1"/>
                      </a:solidFill>
                      <a:miter lim="800000"/>
                      <a:headEnd/>
                      <a:tailEnd/>
                    </a14:hiddenLine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/>
                <a:p>
                  <a:endParaRPr lang="en-US"/>
                </a:p>
              </p:txBody>
            </p:sp>
            <p:sp>
              <p:nvSpPr>
                <p:cNvPr id="703562" name="Rectangle 74"/>
                <p:cNvSpPr>
                  <a:spLocks noChangeArrowheads="1"/>
                </p:cNvSpPr>
                <p:nvPr/>
              </p:nvSpPr>
              <p:spPr bwMode="auto">
                <a:xfrm>
                  <a:off x="627" y="3377"/>
                  <a:ext cx="480" cy="112"/>
                </a:xfrm>
                <a:prstGeom prst="rect">
                  <a:avLst/>
                </a:prstGeom>
                <a:noFill/>
                <a:ln w="9525">
                  <a:solidFill>
                    <a:schemeClr val="accent2"/>
                  </a:solidFill>
                  <a:miter lim="800000"/>
                  <a:headEnd/>
                  <a:tailEnd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solidFill>
                        <a:schemeClr val="accent1"/>
                      </a:solidFill>
                    </a14:hiddenFill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/>
                <a:p>
                  <a:endParaRPr lang="en-US"/>
                </a:p>
              </p:txBody>
            </p:sp>
          </p:grpSp>
          <p:grpSp>
            <p:nvGrpSpPr>
              <p:cNvPr id="703563" name="Group 75"/>
              <p:cNvGrpSpPr>
                <a:grpSpLocks/>
              </p:cNvGrpSpPr>
              <p:nvPr/>
            </p:nvGrpSpPr>
            <p:grpSpPr bwMode="auto">
              <a:xfrm>
                <a:off x="42" y="1200"/>
                <a:ext cx="681" cy="154"/>
                <a:chOff x="504" y="3523"/>
                <a:chExt cx="681" cy="154"/>
              </a:xfrm>
            </p:grpSpPr>
            <p:grpSp>
              <p:nvGrpSpPr>
                <p:cNvPr id="703564" name="Group 76"/>
                <p:cNvGrpSpPr>
                  <a:grpSpLocks/>
                </p:cNvGrpSpPr>
                <p:nvPr/>
              </p:nvGrpSpPr>
              <p:grpSpPr bwMode="auto">
                <a:xfrm>
                  <a:off x="623" y="3523"/>
                  <a:ext cx="510" cy="154"/>
                  <a:chOff x="723" y="3453"/>
                  <a:chExt cx="510" cy="154"/>
                </a:xfrm>
              </p:grpSpPr>
              <p:grpSp>
                <p:nvGrpSpPr>
                  <p:cNvPr id="703565" name="Group 77"/>
                  <p:cNvGrpSpPr>
                    <a:grpSpLocks/>
                  </p:cNvGrpSpPr>
                  <p:nvPr/>
                </p:nvGrpSpPr>
                <p:grpSpPr bwMode="auto">
                  <a:xfrm>
                    <a:off x="836" y="3453"/>
                    <a:ext cx="397" cy="154"/>
                    <a:chOff x="836" y="3305"/>
                    <a:chExt cx="397" cy="154"/>
                  </a:xfrm>
                </p:grpSpPr>
                <p:grpSp>
                  <p:nvGrpSpPr>
                    <p:cNvPr id="703566" name="Group 78"/>
                    <p:cNvGrpSpPr>
                      <a:grpSpLocks/>
                    </p:cNvGrpSpPr>
                    <p:nvPr/>
                  </p:nvGrpSpPr>
                  <p:grpSpPr bwMode="auto">
                    <a:xfrm>
                      <a:off x="890" y="3305"/>
                      <a:ext cx="343" cy="154"/>
                      <a:chOff x="844" y="3337"/>
                      <a:chExt cx="343" cy="154"/>
                    </a:xfrm>
                  </p:grpSpPr>
                  <p:sp>
                    <p:nvSpPr>
                      <p:cNvPr id="703567" name="Rectangle 79"/>
                      <p:cNvSpPr>
                        <a:spLocks noChangeArrowheads="1"/>
                      </p:cNvSpPr>
                      <p:nvPr/>
                    </p:nvSpPr>
                    <p:spPr bwMode="auto">
                      <a:xfrm>
                        <a:off x="889" y="3370"/>
                        <a:ext cx="245" cy="86"/>
                      </a:xfrm>
                      <a:prstGeom prst="rect">
                        <a:avLst/>
                      </a:prstGeom>
                      <a:solidFill>
                        <a:srgbClr val="FF0000"/>
                      </a:solidFill>
                      <a:ln w="9525">
                        <a:solidFill>
                          <a:schemeClr val="bg1"/>
                        </a:solidFill>
                        <a:miter lim="800000"/>
                        <a:headEnd/>
                        <a:tailEnd/>
                      </a:ln>
                      <a:effectLst/>
                      <a:extLs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  <p:txBody>
                      <a:bodyPr wrap="none" anchor="ctr"/>
                      <a:lstStyle/>
                      <a:p>
                        <a:endParaRPr lang="en-US"/>
                      </a:p>
                    </p:txBody>
                  </p:sp>
                  <p:sp>
                    <p:nvSpPr>
                      <p:cNvPr id="703568" name="Text Box 80"/>
                      <p:cNvSpPr txBox="1">
                        <a:spLocks noChangeArrowheads="1"/>
                      </p:cNvSpPr>
                      <p:nvPr/>
                    </p:nvSpPr>
                    <p:spPr bwMode="auto">
                      <a:xfrm>
                        <a:off x="844" y="3337"/>
                        <a:ext cx="343" cy="154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91240B29-F687-4f45-9708-019B960494DF}">
                          <a14:hiddenLine xmlns:a14="http://schemas.microsoft.com/office/drawing/2010/main" w="9525">
                            <a:solidFill>
                              <a:schemeClr val="tx1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  <p:txBody>
                      <a:bodyPr wrap="none">
                        <a:spAutoFit/>
                      </a:bodyPr>
                      <a:lstStyle/>
                      <a:p>
                        <a:r>
                          <a:rPr lang="en-US" sz="1000" i="0">
                            <a:solidFill>
                              <a:schemeClr val="bg1"/>
                            </a:solidFill>
                            <a:latin typeface="Arial" charset="0"/>
                          </a:rPr>
                          <a:t>DHCP</a:t>
                        </a:r>
                      </a:p>
                    </p:txBody>
                  </p:sp>
                </p:grpSp>
                <p:grpSp>
                  <p:nvGrpSpPr>
                    <p:cNvPr id="703569" name="Group 81"/>
                    <p:cNvGrpSpPr>
                      <a:grpSpLocks/>
                    </p:cNvGrpSpPr>
                    <p:nvPr/>
                  </p:nvGrpSpPr>
                  <p:grpSpPr bwMode="auto">
                    <a:xfrm>
                      <a:off x="836" y="3334"/>
                      <a:ext cx="354" cy="94"/>
                      <a:chOff x="836" y="3334"/>
                      <a:chExt cx="354" cy="94"/>
                    </a:xfrm>
                  </p:grpSpPr>
                  <p:sp>
                    <p:nvSpPr>
                      <p:cNvPr id="703570" name="Rectangle 82"/>
                      <p:cNvSpPr>
                        <a:spLocks noChangeArrowheads="1"/>
                      </p:cNvSpPr>
                      <p:nvPr/>
                    </p:nvSpPr>
                    <p:spPr bwMode="auto">
                      <a:xfrm>
                        <a:off x="846" y="3340"/>
                        <a:ext cx="88" cy="82"/>
                      </a:xfrm>
                      <a:prstGeom prst="rect">
                        <a:avLst/>
                      </a:prstGeom>
                      <a:solidFill>
                        <a:schemeClr val="accent1"/>
                      </a:solidFill>
                      <a:ln w="9525">
                        <a:solidFill>
                          <a:schemeClr val="bg1"/>
                        </a:solidFill>
                        <a:miter lim="800000"/>
                        <a:headEnd/>
                        <a:tailEnd/>
                      </a:ln>
                      <a:effectLst/>
                      <a:extLs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  <p:txBody>
                      <a:bodyPr wrap="none" anchor="ctr"/>
                      <a:lstStyle/>
                      <a:p>
                        <a:endParaRPr lang="en-US"/>
                      </a:p>
                    </p:txBody>
                  </p:sp>
                  <p:sp>
                    <p:nvSpPr>
                      <p:cNvPr id="703571" name="Rectangle 83"/>
                      <p:cNvSpPr>
                        <a:spLocks noChangeArrowheads="1"/>
                      </p:cNvSpPr>
                      <p:nvPr/>
                    </p:nvSpPr>
                    <p:spPr bwMode="auto">
                      <a:xfrm>
                        <a:off x="836" y="3334"/>
                        <a:ext cx="354" cy="94"/>
                      </a:xfrm>
                      <a:prstGeom prst="rect">
                        <a:avLst/>
                      </a:prstGeom>
                      <a:noFill/>
                      <a:ln w="9525">
                        <a:solidFill>
                          <a:schemeClr val="accent1"/>
                        </a:solidFill>
                        <a:miter lim="800000"/>
                        <a:headEnd/>
                        <a:tailEnd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  <p:txBody>
                      <a:bodyPr wrap="none" anchor="ctr"/>
                      <a:lstStyle/>
                      <a:p>
                        <a:endParaRPr lang="en-US"/>
                      </a:p>
                    </p:txBody>
                  </p:sp>
                </p:grpSp>
              </p:grpSp>
              <p:sp>
                <p:nvSpPr>
                  <p:cNvPr id="703572" name="Rectangle 84"/>
                  <p:cNvSpPr>
                    <a:spLocks noChangeArrowheads="1"/>
                  </p:cNvSpPr>
                  <p:nvPr/>
                </p:nvSpPr>
                <p:spPr bwMode="auto">
                  <a:xfrm>
                    <a:off x="732" y="3484"/>
                    <a:ext cx="96" cy="93"/>
                  </a:xfrm>
                  <a:prstGeom prst="rect">
                    <a:avLst/>
                  </a:prstGeom>
                  <a:solidFill>
                    <a:schemeClr val="accent2"/>
                  </a:solidFill>
                  <a:ln>
                    <a:noFill/>
                  </a:ln>
                  <a:effectLst/>
                  <a:extLst>
                    <a:ext uri="{91240B29-F687-4f45-9708-019B960494DF}">
                      <a14:hiddenLine xmlns:a14="http://schemas.microsoft.com/office/drawing/2010/main" w="9525">
                        <a:solidFill>
                          <a:schemeClr val="tx1"/>
                        </a:solidFill>
                        <a:miter lim="800000"/>
                        <a:headEnd/>
                        <a:tailEnd/>
                      </a14:hiddenLine>
                    </a:ex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wrap="none" anchor="ctr"/>
                  <a:lstStyle/>
                  <a:p>
                    <a:endParaRPr lang="en-US"/>
                  </a:p>
                </p:txBody>
              </p:sp>
              <p:sp>
                <p:nvSpPr>
                  <p:cNvPr id="703573" name="Rectangle 85"/>
                  <p:cNvSpPr>
                    <a:spLocks noChangeArrowheads="1"/>
                  </p:cNvSpPr>
                  <p:nvPr/>
                </p:nvSpPr>
                <p:spPr bwMode="auto">
                  <a:xfrm>
                    <a:off x="723" y="3473"/>
                    <a:ext cx="480" cy="112"/>
                  </a:xfrm>
                  <a:prstGeom prst="rect">
                    <a:avLst/>
                  </a:prstGeom>
                  <a:noFill/>
                  <a:ln w="9525">
                    <a:solidFill>
                      <a:schemeClr val="accent2"/>
                    </a:solidFill>
                    <a:miter lim="800000"/>
                    <a:headEnd/>
                    <a:tailEnd/>
                  </a:ln>
                  <a:effectLst/>
                  <a:extLst>
                    <a:ext uri="{909E8E84-426E-40dd-AFC4-6F175D3DCCD1}">
                      <a14:hiddenFill xmlns:a14="http://schemas.microsoft.com/office/drawing/2010/main">
                        <a:solidFill>
                          <a:schemeClr val="accent1"/>
                        </a:solidFill>
                      </a14:hiddenFill>
                    </a:ex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wrap="none" anchor="ctr"/>
                  <a:lstStyle/>
                  <a:p>
                    <a:endParaRPr lang="en-US"/>
                  </a:p>
                </p:txBody>
              </p:sp>
            </p:grpSp>
            <p:sp>
              <p:nvSpPr>
                <p:cNvPr id="703574" name="Rectangle 86"/>
                <p:cNvSpPr>
                  <a:spLocks noChangeArrowheads="1"/>
                </p:cNvSpPr>
                <p:nvPr/>
              </p:nvSpPr>
              <p:spPr bwMode="auto">
                <a:xfrm>
                  <a:off x="517" y="3545"/>
                  <a:ext cx="94" cy="108"/>
                </a:xfrm>
                <a:prstGeom prst="rect">
                  <a:avLst/>
                </a:prstGeom>
                <a:solidFill>
                  <a:schemeClr val="tx1"/>
                </a:solidFill>
                <a:ln>
                  <a:noFill/>
                </a:ln>
                <a:effectLst/>
                <a:extLst>
                  <a:ext uri="{91240B29-F687-4f45-9708-019B960494DF}">
                    <a14:hiddenLine xmlns:a14="http://schemas.microsoft.com/office/drawing/2010/main" w="9525">
                      <a:solidFill>
                        <a:schemeClr val="tx1"/>
                      </a:solidFill>
                      <a:miter lim="800000"/>
                      <a:headEnd/>
                      <a:tailEnd/>
                    </a14:hiddenLine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/>
                <a:p>
                  <a:endParaRPr lang="en-US"/>
                </a:p>
              </p:txBody>
            </p:sp>
            <p:sp>
              <p:nvSpPr>
                <p:cNvPr id="703575" name="Rectangle 87"/>
                <p:cNvSpPr>
                  <a:spLocks noChangeArrowheads="1"/>
                </p:cNvSpPr>
                <p:nvPr/>
              </p:nvSpPr>
              <p:spPr bwMode="auto">
                <a:xfrm>
                  <a:off x="1115" y="3544"/>
                  <a:ext cx="60" cy="108"/>
                </a:xfrm>
                <a:prstGeom prst="rect">
                  <a:avLst/>
                </a:prstGeom>
                <a:solidFill>
                  <a:schemeClr val="tx1"/>
                </a:solidFill>
                <a:ln>
                  <a:noFill/>
                </a:ln>
                <a:effectLst/>
                <a:extLst>
                  <a:ext uri="{91240B29-F687-4f45-9708-019B960494DF}">
                    <a14:hiddenLine xmlns:a14="http://schemas.microsoft.com/office/drawing/2010/main" w="9525">
                      <a:solidFill>
                        <a:schemeClr val="tx1"/>
                      </a:solidFill>
                      <a:miter lim="800000"/>
                      <a:headEnd/>
                      <a:tailEnd/>
                    </a14:hiddenLine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/>
                <a:p>
                  <a:endParaRPr lang="en-US"/>
                </a:p>
              </p:txBody>
            </p:sp>
            <p:sp>
              <p:nvSpPr>
                <p:cNvPr id="703576" name="Rectangle 88"/>
                <p:cNvSpPr>
                  <a:spLocks noChangeArrowheads="1"/>
                </p:cNvSpPr>
                <p:nvPr/>
              </p:nvSpPr>
              <p:spPr bwMode="auto">
                <a:xfrm>
                  <a:off x="504" y="3529"/>
                  <a:ext cx="681" cy="138"/>
                </a:xfrm>
                <a:prstGeom prst="rect">
                  <a:avLst/>
                </a:prstGeom>
                <a:noFill/>
                <a:ln w="9525">
                  <a:solidFill>
                    <a:schemeClr val="tx1"/>
                  </a:solidFill>
                  <a:miter lim="800000"/>
                  <a:headEnd/>
                  <a:tailEnd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solidFill>
                        <a:schemeClr val="accent1"/>
                      </a:solidFill>
                    </a14:hiddenFill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/>
                <a:p>
                  <a:endParaRPr lang="en-US"/>
                </a:p>
              </p:txBody>
            </p:sp>
          </p:grpSp>
        </p:grpSp>
        <p:sp>
          <p:nvSpPr>
            <p:cNvPr id="703577" name="AutoShape 89"/>
            <p:cNvSpPr>
              <a:spLocks noChangeArrowheads="1"/>
            </p:cNvSpPr>
            <p:nvPr/>
          </p:nvSpPr>
          <p:spPr bwMode="auto">
            <a:xfrm>
              <a:off x="384" y="744"/>
              <a:ext cx="240" cy="735"/>
            </a:xfrm>
            <a:prstGeom prst="downArrow">
              <a:avLst>
                <a:gd name="adj1" fmla="val 54167"/>
                <a:gd name="adj2" fmla="val 49170"/>
              </a:avLst>
            </a:prstGeom>
            <a:gradFill rotWithShape="1">
              <a:gsLst>
                <a:gs pos="0">
                  <a:srgbClr val="FF0000">
                    <a:alpha val="25000"/>
                  </a:srgbClr>
                </a:gs>
                <a:gs pos="100000">
                  <a:srgbClr val="FF0000">
                    <a:alpha val="25000"/>
                  </a:srgbClr>
                </a:gs>
              </a:gsLst>
              <a:lin ang="54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US"/>
            </a:p>
          </p:txBody>
        </p:sp>
      </p:grpSp>
      <p:grpSp>
        <p:nvGrpSpPr>
          <p:cNvPr id="703578" name="Group 90"/>
          <p:cNvGrpSpPr>
            <a:grpSpLocks/>
          </p:cNvGrpSpPr>
          <p:nvPr/>
        </p:nvGrpSpPr>
        <p:grpSpPr bwMode="auto">
          <a:xfrm>
            <a:off x="449263" y="4238625"/>
            <a:ext cx="1081087" cy="244475"/>
            <a:chOff x="504" y="3523"/>
            <a:chExt cx="681" cy="154"/>
          </a:xfrm>
        </p:grpSpPr>
        <p:grpSp>
          <p:nvGrpSpPr>
            <p:cNvPr id="703579" name="Group 91"/>
            <p:cNvGrpSpPr>
              <a:grpSpLocks/>
            </p:cNvGrpSpPr>
            <p:nvPr/>
          </p:nvGrpSpPr>
          <p:grpSpPr bwMode="auto">
            <a:xfrm>
              <a:off x="623" y="3523"/>
              <a:ext cx="510" cy="154"/>
              <a:chOff x="723" y="3453"/>
              <a:chExt cx="510" cy="154"/>
            </a:xfrm>
          </p:grpSpPr>
          <p:grpSp>
            <p:nvGrpSpPr>
              <p:cNvPr id="703580" name="Group 92"/>
              <p:cNvGrpSpPr>
                <a:grpSpLocks/>
              </p:cNvGrpSpPr>
              <p:nvPr/>
            </p:nvGrpSpPr>
            <p:grpSpPr bwMode="auto">
              <a:xfrm>
                <a:off x="836" y="3453"/>
                <a:ext cx="397" cy="154"/>
                <a:chOff x="836" y="3305"/>
                <a:chExt cx="397" cy="154"/>
              </a:xfrm>
            </p:grpSpPr>
            <p:grpSp>
              <p:nvGrpSpPr>
                <p:cNvPr id="703581" name="Group 93"/>
                <p:cNvGrpSpPr>
                  <a:grpSpLocks/>
                </p:cNvGrpSpPr>
                <p:nvPr/>
              </p:nvGrpSpPr>
              <p:grpSpPr bwMode="auto">
                <a:xfrm>
                  <a:off x="890" y="3305"/>
                  <a:ext cx="343" cy="154"/>
                  <a:chOff x="844" y="3337"/>
                  <a:chExt cx="343" cy="154"/>
                </a:xfrm>
              </p:grpSpPr>
              <p:sp>
                <p:nvSpPr>
                  <p:cNvPr id="703582" name="Rectangle 94"/>
                  <p:cNvSpPr>
                    <a:spLocks noChangeArrowheads="1"/>
                  </p:cNvSpPr>
                  <p:nvPr/>
                </p:nvSpPr>
                <p:spPr bwMode="auto">
                  <a:xfrm>
                    <a:off x="889" y="3370"/>
                    <a:ext cx="245" cy="86"/>
                  </a:xfrm>
                  <a:prstGeom prst="rect">
                    <a:avLst/>
                  </a:prstGeom>
                  <a:solidFill>
                    <a:srgbClr val="FF0000"/>
                  </a:solidFill>
                  <a:ln w="9525">
                    <a:solidFill>
                      <a:schemeClr val="bg1"/>
                    </a:solidFill>
                    <a:miter lim="800000"/>
                    <a:headEnd/>
                    <a:tailEnd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wrap="none" anchor="ctr"/>
                  <a:lstStyle/>
                  <a:p>
                    <a:endParaRPr lang="en-US"/>
                  </a:p>
                </p:txBody>
              </p:sp>
              <p:sp>
                <p:nvSpPr>
                  <p:cNvPr id="703583" name="Text Box 95"/>
                  <p:cNvSpPr txBox="1">
                    <a:spLocks noChangeArrowheads="1"/>
                  </p:cNvSpPr>
                  <p:nvPr/>
                </p:nvSpPr>
                <p:spPr bwMode="auto">
                  <a:xfrm>
                    <a:off x="844" y="3337"/>
                    <a:ext cx="343" cy="154"/>
                  </a:xfrm>
                  <a:prstGeom prst="rect">
                    <a:avLst/>
                  </a:prstGeom>
                  <a:noFill/>
                  <a:ln>
                    <a:noFill/>
                  </a:ln>
                  <a:effectLst/>
                  <a:extLst>
                    <a:ext uri="{909E8E84-426E-40dd-AFC4-6F175D3DCCD1}">
                      <a14:hiddenFill xmlns:a14="http://schemas.microsoft.com/office/drawing/2010/main">
                        <a:solidFill>
                          <a:schemeClr val="accent1"/>
                        </a:solidFill>
                      </a14:hiddenFill>
                    </a:ext>
                    <a:ext uri="{91240B29-F687-4f45-9708-019B960494DF}">
                      <a14:hiddenLine xmlns:a14="http://schemas.microsoft.com/office/drawing/2010/main" w="9525">
                        <a:solidFill>
                          <a:schemeClr val="tx1"/>
                        </a:solidFill>
                        <a:miter lim="800000"/>
                        <a:headEnd/>
                        <a:tailEnd/>
                      </a14:hiddenLine>
                    </a:ex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wrap="none">
                    <a:spAutoFit/>
                  </a:bodyPr>
                  <a:lstStyle/>
                  <a:p>
                    <a:r>
                      <a:rPr lang="en-US" sz="1000" i="0">
                        <a:solidFill>
                          <a:schemeClr val="bg1"/>
                        </a:solidFill>
                        <a:latin typeface="Arial" charset="0"/>
                      </a:rPr>
                      <a:t>DHCP</a:t>
                    </a:r>
                  </a:p>
                </p:txBody>
              </p:sp>
            </p:grpSp>
            <p:grpSp>
              <p:nvGrpSpPr>
                <p:cNvPr id="703584" name="Group 96"/>
                <p:cNvGrpSpPr>
                  <a:grpSpLocks/>
                </p:cNvGrpSpPr>
                <p:nvPr/>
              </p:nvGrpSpPr>
              <p:grpSpPr bwMode="auto">
                <a:xfrm>
                  <a:off x="836" y="3334"/>
                  <a:ext cx="354" cy="94"/>
                  <a:chOff x="836" y="3334"/>
                  <a:chExt cx="354" cy="94"/>
                </a:xfrm>
              </p:grpSpPr>
              <p:sp>
                <p:nvSpPr>
                  <p:cNvPr id="703585" name="Rectangle 97"/>
                  <p:cNvSpPr>
                    <a:spLocks noChangeArrowheads="1"/>
                  </p:cNvSpPr>
                  <p:nvPr/>
                </p:nvSpPr>
                <p:spPr bwMode="auto">
                  <a:xfrm>
                    <a:off x="846" y="3340"/>
                    <a:ext cx="88" cy="82"/>
                  </a:xfrm>
                  <a:prstGeom prst="rect">
                    <a:avLst/>
                  </a:prstGeom>
                  <a:solidFill>
                    <a:schemeClr val="accent1"/>
                  </a:solidFill>
                  <a:ln w="9525">
                    <a:solidFill>
                      <a:schemeClr val="bg1"/>
                    </a:solidFill>
                    <a:miter lim="800000"/>
                    <a:headEnd/>
                    <a:tailEnd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wrap="none" anchor="ctr"/>
                  <a:lstStyle/>
                  <a:p>
                    <a:endParaRPr lang="en-US"/>
                  </a:p>
                </p:txBody>
              </p:sp>
              <p:sp>
                <p:nvSpPr>
                  <p:cNvPr id="703586" name="Rectangle 98"/>
                  <p:cNvSpPr>
                    <a:spLocks noChangeArrowheads="1"/>
                  </p:cNvSpPr>
                  <p:nvPr/>
                </p:nvSpPr>
                <p:spPr bwMode="auto">
                  <a:xfrm>
                    <a:off x="836" y="3334"/>
                    <a:ext cx="354" cy="94"/>
                  </a:xfrm>
                  <a:prstGeom prst="rect">
                    <a:avLst/>
                  </a:prstGeom>
                  <a:noFill/>
                  <a:ln w="9525">
                    <a:solidFill>
                      <a:schemeClr val="accent1"/>
                    </a:solidFill>
                    <a:miter lim="800000"/>
                    <a:headEnd/>
                    <a:tailEnd/>
                  </a:ln>
                  <a:effectLst/>
                  <a:extLst>
                    <a:ext uri="{909E8E84-426E-40dd-AFC4-6F175D3DCCD1}">
                      <a14:hiddenFill xmlns:a14="http://schemas.microsoft.com/office/drawing/2010/main">
                        <a:solidFill>
                          <a:schemeClr val="accent1"/>
                        </a:solidFill>
                      </a14:hiddenFill>
                    </a:ex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wrap="none" anchor="ctr"/>
                  <a:lstStyle/>
                  <a:p>
                    <a:endParaRPr lang="en-US"/>
                  </a:p>
                </p:txBody>
              </p:sp>
            </p:grpSp>
          </p:grpSp>
          <p:sp>
            <p:nvSpPr>
              <p:cNvPr id="703587" name="Rectangle 99"/>
              <p:cNvSpPr>
                <a:spLocks noChangeArrowheads="1"/>
              </p:cNvSpPr>
              <p:nvPr/>
            </p:nvSpPr>
            <p:spPr bwMode="auto">
              <a:xfrm>
                <a:off x="732" y="3484"/>
                <a:ext cx="96" cy="93"/>
              </a:xfrm>
              <a:prstGeom prst="rect">
                <a:avLst/>
              </a:prstGeom>
              <a:solidFill>
                <a:schemeClr val="accent2"/>
              </a:solidFill>
              <a:ln>
                <a:noFill/>
              </a:ln>
              <a:effectLst/>
              <a:extLst>
                <a:ext uri="{91240B29-F687-4f45-9708-019B960494DF}">
                  <a14:hiddenLine xmlns:a14="http://schemas.microsoft.com/office/drawing/2010/main" w="9525">
                    <a:solidFill>
                      <a:schemeClr val="tx1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US"/>
              </a:p>
            </p:txBody>
          </p:sp>
          <p:sp>
            <p:nvSpPr>
              <p:cNvPr id="703588" name="Rectangle 100"/>
              <p:cNvSpPr>
                <a:spLocks noChangeArrowheads="1"/>
              </p:cNvSpPr>
              <p:nvPr/>
            </p:nvSpPr>
            <p:spPr bwMode="auto">
              <a:xfrm>
                <a:off x="723" y="3473"/>
                <a:ext cx="480" cy="112"/>
              </a:xfrm>
              <a:prstGeom prst="rect">
                <a:avLst/>
              </a:prstGeom>
              <a:noFill/>
              <a:ln w="9525">
                <a:solidFill>
                  <a:schemeClr val="accent2"/>
                </a:solidFill>
                <a:miter lim="800000"/>
                <a:headEnd/>
                <a:tailEnd/>
              </a:ln>
              <a:effectLst/>
              <a:extLst>
                <a:ext uri="{909E8E84-426E-40dd-AFC4-6F175D3DCCD1}">
                  <a14:hiddenFill xmlns:a14="http://schemas.microsoft.com/office/drawing/2010/main">
                    <a:solidFill>
                      <a:schemeClr val="accent1"/>
                    </a:solidFill>
                  </a14:hiddenFill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US"/>
              </a:p>
            </p:txBody>
          </p:sp>
        </p:grpSp>
        <p:sp>
          <p:nvSpPr>
            <p:cNvPr id="703589" name="Rectangle 101"/>
            <p:cNvSpPr>
              <a:spLocks noChangeArrowheads="1"/>
            </p:cNvSpPr>
            <p:nvPr/>
          </p:nvSpPr>
          <p:spPr bwMode="auto">
            <a:xfrm>
              <a:off x="517" y="3545"/>
              <a:ext cx="94" cy="108"/>
            </a:xfrm>
            <a:prstGeom prst="rect">
              <a:avLst/>
            </a:prstGeom>
            <a:solidFill>
              <a:schemeClr val="tx1"/>
            </a:soli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US"/>
            </a:p>
          </p:txBody>
        </p:sp>
        <p:sp>
          <p:nvSpPr>
            <p:cNvPr id="703590" name="Rectangle 102"/>
            <p:cNvSpPr>
              <a:spLocks noChangeArrowheads="1"/>
            </p:cNvSpPr>
            <p:nvPr/>
          </p:nvSpPr>
          <p:spPr bwMode="auto">
            <a:xfrm>
              <a:off x="1115" y="3544"/>
              <a:ext cx="60" cy="108"/>
            </a:xfrm>
            <a:prstGeom prst="rect">
              <a:avLst/>
            </a:prstGeom>
            <a:solidFill>
              <a:schemeClr val="tx1"/>
            </a:soli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US"/>
            </a:p>
          </p:txBody>
        </p:sp>
        <p:sp>
          <p:nvSpPr>
            <p:cNvPr id="703591" name="Rectangle 103"/>
            <p:cNvSpPr>
              <a:spLocks noChangeArrowheads="1"/>
            </p:cNvSpPr>
            <p:nvPr/>
          </p:nvSpPr>
          <p:spPr bwMode="auto">
            <a:xfrm>
              <a:off x="504" y="3529"/>
              <a:ext cx="681" cy="138"/>
            </a:xfrm>
            <a:prstGeom prst="rect">
              <a:avLst/>
            </a:prstGeom>
            <a:noFill/>
            <a:ln w="9525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US"/>
            </a:p>
          </p:txBody>
        </p:sp>
      </p:grpSp>
      <p:grpSp>
        <p:nvGrpSpPr>
          <p:cNvPr id="703592" name="Group 104"/>
          <p:cNvGrpSpPr>
            <a:grpSpLocks/>
          </p:cNvGrpSpPr>
          <p:nvPr/>
        </p:nvGrpSpPr>
        <p:grpSpPr bwMode="auto">
          <a:xfrm>
            <a:off x="1477963" y="3081338"/>
            <a:ext cx="1316037" cy="1314450"/>
            <a:chOff x="931" y="1941"/>
            <a:chExt cx="829" cy="828"/>
          </a:xfrm>
        </p:grpSpPr>
        <p:sp>
          <p:nvSpPr>
            <p:cNvPr id="703593" name="Freeform 105"/>
            <p:cNvSpPr>
              <a:spLocks/>
            </p:cNvSpPr>
            <p:nvPr/>
          </p:nvSpPr>
          <p:spPr bwMode="auto">
            <a:xfrm>
              <a:off x="1424" y="1965"/>
              <a:ext cx="336" cy="801"/>
            </a:xfrm>
            <a:custGeom>
              <a:avLst/>
              <a:gdLst>
                <a:gd name="T0" fmla="*/ 14 w 551"/>
                <a:gd name="T1" fmla="*/ 0 h 801"/>
                <a:gd name="T2" fmla="*/ 551 w 551"/>
                <a:gd name="T3" fmla="*/ 402 h 801"/>
                <a:gd name="T4" fmla="*/ 6 w 551"/>
                <a:gd name="T5" fmla="*/ 801 h 801"/>
                <a:gd name="T6" fmla="*/ 13 w 551"/>
                <a:gd name="T7" fmla="*/ 535 h 801"/>
                <a:gd name="T8" fmla="*/ 0 w 551"/>
                <a:gd name="T9" fmla="*/ 371 h 801"/>
                <a:gd name="T10" fmla="*/ 14 w 551"/>
                <a:gd name="T11" fmla="*/ 0 h 80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</a:cxnLst>
              <a:rect l="0" t="0" r="r" b="b"/>
              <a:pathLst>
                <a:path w="551" h="801">
                  <a:moveTo>
                    <a:pt x="14" y="0"/>
                  </a:moveTo>
                  <a:lnTo>
                    <a:pt x="551" y="402"/>
                  </a:lnTo>
                  <a:lnTo>
                    <a:pt x="6" y="801"/>
                  </a:lnTo>
                  <a:lnTo>
                    <a:pt x="13" y="535"/>
                  </a:lnTo>
                  <a:lnTo>
                    <a:pt x="0" y="371"/>
                  </a:lnTo>
                  <a:lnTo>
                    <a:pt x="14" y="0"/>
                  </a:lnTo>
                  <a:close/>
                </a:path>
              </a:pathLst>
            </a:custGeom>
            <a:gradFill rotWithShape="1">
              <a:gsLst>
                <a:gs pos="0">
                  <a:schemeClr val="bg1"/>
                </a:gs>
                <a:gs pos="100000">
                  <a:srgbClr val="FF0000"/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 cap="flat" cmpd="sng">
                  <a:solidFill>
                    <a:schemeClr val="tx1"/>
                  </a:solidFill>
                  <a:prstDash val="solid"/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/>
            <a:lstStyle/>
            <a:p>
              <a:endParaRPr lang="en-US"/>
            </a:p>
          </p:txBody>
        </p:sp>
        <p:grpSp>
          <p:nvGrpSpPr>
            <p:cNvPr id="703594" name="Group 106"/>
            <p:cNvGrpSpPr>
              <a:grpSpLocks/>
            </p:cNvGrpSpPr>
            <p:nvPr/>
          </p:nvGrpSpPr>
          <p:grpSpPr bwMode="auto">
            <a:xfrm>
              <a:off x="931" y="1941"/>
              <a:ext cx="501" cy="828"/>
              <a:chOff x="569" y="2954"/>
              <a:chExt cx="501" cy="828"/>
            </a:xfrm>
          </p:grpSpPr>
          <p:sp>
            <p:nvSpPr>
              <p:cNvPr id="703595" name="Rectangle 107"/>
              <p:cNvSpPr>
                <a:spLocks noChangeArrowheads="1"/>
              </p:cNvSpPr>
              <p:nvPr/>
            </p:nvSpPr>
            <p:spPr bwMode="auto">
              <a:xfrm>
                <a:off x="576" y="2973"/>
                <a:ext cx="493" cy="790"/>
              </a:xfrm>
              <a:prstGeom prst="rect">
                <a:avLst/>
              </a:prstGeom>
              <a:solidFill>
                <a:schemeClr val="bg1"/>
              </a:solidFill>
              <a:ln w="9525">
                <a:solidFill>
                  <a:schemeClr val="tx1"/>
                </a:solidFill>
                <a:miter lim="800000"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US"/>
              </a:p>
            </p:txBody>
          </p:sp>
          <p:sp>
            <p:nvSpPr>
              <p:cNvPr id="703596" name="Text Box 108"/>
              <p:cNvSpPr txBox="1">
                <a:spLocks noChangeArrowheads="1"/>
              </p:cNvSpPr>
              <p:nvPr/>
            </p:nvSpPr>
            <p:spPr bwMode="auto">
              <a:xfrm>
                <a:off x="593" y="2954"/>
                <a:ext cx="477" cy="828"/>
              </a:xfrm>
              <a:prstGeom prst="rect">
                <a:avLst/>
              </a:prstGeom>
              <a:noFill/>
              <a:ln>
                <a:noFill/>
              </a:ln>
              <a:effectLst/>
              <a:extLst>
                <a:ext uri="{909E8E84-426E-40dd-AFC4-6F175D3DCCD1}">
                  <a14:hiddenFill xmlns:a14="http://schemas.microsoft.com/office/drawing/2010/main">
                    <a:solidFill>
                      <a:schemeClr val="accent1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chemeClr val="tx1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>
                <a:spAutoFit/>
              </a:bodyPr>
              <a:lstStyle/>
              <a:p>
                <a:pPr algn="ctr"/>
                <a:r>
                  <a:rPr lang="en-US" sz="1600" i="0">
                    <a:latin typeface="Arial" charset="0"/>
                  </a:rPr>
                  <a:t>DHCP</a:t>
                </a:r>
              </a:p>
              <a:p>
                <a:pPr algn="ctr"/>
                <a:r>
                  <a:rPr lang="en-US" sz="1600" i="0">
                    <a:latin typeface="Arial" charset="0"/>
                  </a:rPr>
                  <a:t>UDP</a:t>
                </a:r>
              </a:p>
              <a:p>
                <a:pPr algn="ctr"/>
                <a:r>
                  <a:rPr lang="en-US" sz="1600" i="0">
                    <a:latin typeface="Arial" charset="0"/>
                  </a:rPr>
                  <a:t>IP</a:t>
                </a:r>
              </a:p>
              <a:p>
                <a:pPr algn="ctr"/>
                <a:r>
                  <a:rPr lang="en-US" sz="1600" i="0">
                    <a:latin typeface="Arial" charset="0"/>
                  </a:rPr>
                  <a:t>Eth</a:t>
                </a:r>
              </a:p>
              <a:p>
                <a:pPr algn="ctr"/>
                <a:r>
                  <a:rPr lang="en-US" sz="1600" i="0">
                    <a:latin typeface="Arial" charset="0"/>
                  </a:rPr>
                  <a:t>Phy</a:t>
                </a:r>
              </a:p>
            </p:txBody>
          </p:sp>
          <p:sp>
            <p:nvSpPr>
              <p:cNvPr id="703597" name="Line 109"/>
              <p:cNvSpPr>
                <a:spLocks noChangeShapeType="1"/>
              </p:cNvSpPr>
              <p:nvPr/>
            </p:nvSpPr>
            <p:spPr bwMode="auto">
              <a:xfrm>
                <a:off x="578" y="3130"/>
                <a:ext cx="489" cy="0"/>
              </a:xfrm>
              <a:prstGeom prst="line">
                <a:avLst/>
              </a:prstGeom>
              <a:noFill/>
              <a:ln w="9525">
                <a:solidFill>
                  <a:schemeClr val="tx1"/>
                </a:solidFill>
                <a:round/>
                <a:headEnd/>
                <a:tailEnd/>
              </a:ln>
              <a:effectLst/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/>
              <a:lstStyle/>
              <a:p>
                <a:endParaRPr lang="en-US"/>
              </a:p>
            </p:txBody>
          </p:sp>
          <p:sp>
            <p:nvSpPr>
              <p:cNvPr id="703598" name="Line 110"/>
              <p:cNvSpPr>
                <a:spLocks noChangeShapeType="1"/>
              </p:cNvSpPr>
              <p:nvPr/>
            </p:nvSpPr>
            <p:spPr bwMode="auto">
              <a:xfrm>
                <a:off x="575" y="3289"/>
                <a:ext cx="489" cy="0"/>
              </a:xfrm>
              <a:prstGeom prst="line">
                <a:avLst/>
              </a:prstGeom>
              <a:noFill/>
              <a:ln w="9525">
                <a:solidFill>
                  <a:schemeClr val="tx1"/>
                </a:solidFill>
                <a:round/>
                <a:headEnd/>
                <a:tailEnd/>
              </a:ln>
              <a:effectLst/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/>
              <a:lstStyle/>
              <a:p>
                <a:endParaRPr lang="en-US"/>
              </a:p>
            </p:txBody>
          </p:sp>
          <p:sp>
            <p:nvSpPr>
              <p:cNvPr id="703599" name="Line 111"/>
              <p:cNvSpPr>
                <a:spLocks noChangeShapeType="1"/>
              </p:cNvSpPr>
              <p:nvPr/>
            </p:nvSpPr>
            <p:spPr bwMode="auto">
              <a:xfrm>
                <a:off x="572" y="3448"/>
                <a:ext cx="489" cy="0"/>
              </a:xfrm>
              <a:prstGeom prst="line">
                <a:avLst/>
              </a:prstGeom>
              <a:noFill/>
              <a:ln w="9525">
                <a:solidFill>
                  <a:schemeClr val="tx1"/>
                </a:solidFill>
                <a:round/>
                <a:headEnd/>
                <a:tailEnd/>
              </a:ln>
              <a:effectLst/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/>
              <a:lstStyle/>
              <a:p>
                <a:endParaRPr lang="en-US"/>
              </a:p>
            </p:txBody>
          </p:sp>
          <p:sp>
            <p:nvSpPr>
              <p:cNvPr id="703600" name="Line 112"/>
              <p:cNvSpPr>
                <a:spLocks noChangeShapeType="1"/>
              </p:cNvSpPr>
              <p:nvPr/>
            </p:nvSpPr>
            <p:spPr bwMode="auto">
              <a:xfrm>
                <a:off x="569" y="3607"/>
                <a:ext cx="489" cy="0"/>
              </a:xfrm>
              <a:prstGeom prst="line">
                <a:avLst/>
              </a:prstGeom>
              <a:noFill/>
              <a:ln w="9525">
                <a:solidFill>
                  <a:schemeClr val="tx1"/>
                </a:solidFill>
                <a:round/>
                <a:headEnd/>
                <a:tailEnd/>
              </a:ln>
              <a:effectLst/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/>
              <a:lstStyle/>
              <a:p>
                <a:endParaRPr lang="en-US"/>
              </a:p>
            </p:txBody>
          </p:sp>
        </p:grpSp>
      </p:grpSp>
      <p:grpSp>
        <p:nvGrpSpPr>
          <p:cNvPr id="703601" name="Group 113"/>
          <p:cNvGrpSpPr>
            <a:grpSpLocks/>
          </p:cNvGrpSpPr>
          <p:nvPr/>
        </p:nvGrpSpPr>
        <p:grpSpPr bwMode="auto">
          <a:xfrm>
            <a:off x="71438" y="969963"/>
            <a:ext cx="1081087" cy="1217612"/>
            <a:chOff x="1404" y="3105"/>
            <a:chExt cx="681" cy="767"/>
          </a:xfrm>
        </p:grpSpPr>
        <p:grpSp>
          <p:nvGrpSpPr>
            <p:cNvPr id="703602" name="Group 114"/>
            <p:cNvGrpSpPr>
              <a:grpSpLocks/>
            </p:cNvGrpSpPr>
            <p:nvPr/>
          </p:nvGrpSpPr>
          <p:grpSpPr bwMode="auto">
            <a:xfrm>
              <a:off x="1404" y="3355"/>
              <a:ext cx="681" cy="468"/>
              <a:chOff x="42" y="886"/>
              <a:chExt cx="681" cy="468"/>
            </a:xfrm>
          </p:grpSpPr>
          <p:grpSp>
            <p:nvGrpSpPr>
              <p:cNvPr id="703603" name="Group 115"/>
              <p:cNvGrpSpPr>
                <a:grpSpLocks/>
              </p:cNvGrpSpPr>
              <p:nvPr/>
            </p:nvGrpSpPr>
            <p:grpSpPr bwMode="auto">
              <a:xfrm>
                <a:off x="278" y="886"/>
                <a:ext cx="397" cy="154"/>
                <a:chOff x="740" y="3209"/>
                <a:chExt cx="397" cy="154"/>
              </a:xfrm>
            </p:grpSpPr>
            <p:grpSp>
              <p:nvGrpSpPr>
                <p:cNvPr id="703604" name="Group 116"/>
                <p:cNvGrpSpPr>
                  <a:grpSpLocks/>
                </p:cNvGrpSpPr>
                <p:nvPr/>
              </p:nvGrpSpPr>
              <p:grpSpPr bwMode="auto">
                <a:xfrm>
                  <a:off x="794" y="3209"/>
                  <a:ext cx="343" cy="154"/>
                  <a:chOff x="844" y="3337"/>
                  <a:chExt cx="343" cy="154"/>
                </a:xfrm>
              </p:grpSpPr>
              <p:sp>
                <p:nvSpPr>
                  <p:cNvPr id="703605" name="Rectangle 117"/>
                  <p:cNvSpPr>
                    <a:spLocks noChangeArrowheads="1"/>
                  </p:cNvSpPr>
                  <p:nvPr/>
                </p:nvSpPr>
                <p:spPr bwMode="auto">
                  <a:xfrm>
                    <a:off x="889" y="3370"/>
                    <a:ext cx="245" cy="86"/>
                  </a:xfrm>
                  <a:prstGeom prst="rect">
                    <a:avLst/>
                  </a:prstGeom>
                  <a:solidFill>
                    <a:srgbClr val="FF0000"/>
                  </a:solidFill>
                  <a:ln w="9525">
                    <a:solidFill>
                      <a:schemeClr val="bg1"/>
                    </a:solidFill>
                    <a:miter lim="800000"/>
                    <a:headEnd/>
                    <a:tailEnd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wrap="none" anchor="ctr"/>
                  <a:lstStyle/>
                  <a:p>
                    <a:endParaRPr lang="en-US"/>
                  </a:p>
                </p:txBody>
              </p:sp>
              <p:sp>
                <p:nvSpPr>
                  <p:cNvPr id="703606" name="Text Box 118"/>
                  <p:cNvSpPr txBox="1">
                    <a:spLocks noChangeArrowheads="1"/>
                  </p:cNvSpPr>
                  <p:nvPr/>
                </p:nvSpPr>
                <p:spPr bwMode="auto">
                  <a:xfrm>
                    <a:off x="844" y="3337"/>
                    <a:ext cx="343" cy="154"/>
                  </a:xfrm>
                  <a:prstGeom prst="rect">
                    <a:avLst/>
                  </a:prstGeom>
                  <a:noFill/>
                  <a:ln>
                    <a:noFill/>
                  </a:ln>
                  <a:effectLst/>
                  <a:extLst>
                    <a:ext uri="{909E8E84-426E-40dd-AFC4-6F175D3DCCD1}">
                      <a14:hiddenFill xmlns:a14="http://schemas.microsoft.com/office/drawing/2010/main">
                        <a:solidFill>
                          <a:schemeClr val="accent1"/>
                        </a:solidFill>
                      </a14:hiddenFill>
                    </a:ext>
                    <a:ext uri="{91240B29-F687-4f45-9708-019B960494DF}">
                      <a14:hiddenLine xmlns:a14="http://schemas.microsoft.com/office/drawing/2010/main" w="9525">
                        <a:solidFill>
                          <a:schemeClr val="tx1"/>
                        </a:solidFill>
                        <a:miter lim="800000"/>
                        <a:headEnd/>
                        <a:tailEnd/>
                      </a14:hiddenLine>
                    </a:ex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wrap="none">
                    <a:spAutoFit/>
                  </a:bodyPr>
                  <a:lstStyle/>
                  <a:p>
                    <a:r>
                      <a:rPr lang="en-US" sz="1000" i="0">
                        <a:solidFill>
                          <a:schemeClr val="bg1"/>
                        </a:solidFill>
                        <a:latin typeface="Arial" charset="0"/>
                      </a:rPr>
                      <a:t>DHCP</a:t>
                    </a:r>
                  </a:p>
                </p:txBody>
              </p:sp>
            </p:grpSp>
            <p:sp>
              <p:nvSpPr>
                <p:cNvPr id="703607" name="Rectangle 119"/>
                <p:cNvSpPr>
                  <a:spLocks noChangeArrowheads="1"/>
                </p:cNvSpPr>
                <p:nvPr/>
              </p:nvSpPr>
              <p:spPr bwMode="auto">
                <a:xfrm>
                  <a:off x="750" y="3244"/>
                  <a:ext cx="88" cy="82"/>
                </a:xfrm>
                <a:prstGeom prst="rect">
                  <a:avLst/>
                </a:prstGeom>
                <a:solidFill>
                  <a:schemeClr val="accent1"/>
                </a:solidFill>
                <a:ln w="9525">
                  <a:solidFill>
                    <a:schemeClr val="bg1"/>
                  </a:solidFill>
                  <a:miter lim="800000"/>
                  <a:headEnd/>
                  <a:tailEnd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/>
                <a:p>
                  <a:endParaRPr lang="en-US"/>
                </a:p>
              </p:txBody>
            </p:sp>
            <p:sp>
              <p:nvSpPr>
                <p:cNvPr id="703608" name="Rectangle 120"/>
                <p:cNvSpPr>
                  <a:spLocks noChangeArrowheads="1"/>
                </p:cNvSpPr>
                <p:nvPr/>
              </p:nvSpPr>
              <p:spPr bwMode="auto">
                <a:xfrm>
                  <a:off x="740" y="3238"/>
                  <a:ext cx="354" cy="94"/>
                </a:xfrm>
                <a:prstGeom prst="rect">
                  <a:avLst/>
                </a:prstGeom>
                <a:noFill/>
                <a:ln w="9525">
                  <a:solidFill>
                    <a:schemeClr val="accent1"/>
                  </a:solidFill>
                  <a:miter lim="800000"/>
                  <a:headEnd/>
                  <a:tailEnd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solidFill>
                        <a:schemeClr val="accent1"/>
                      </a:solidFill>
                    </a14:hiddenFill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/>
                <a:p>
                  <a:endParaRPr lang="en-US"/>
                </a:p>
              </p:txBody>
            </p:sp>
          </p:grpSp>
          <p:grpSp>
            <p:nvGrpSpPr>
              <p:cNvPr id="703609" name="Group 121"/>
              <p:cNvGrpSpPr>
                <a:grpSpLocks/>
              </p:cNvGrpSpPr>
              <p:nvPr/>
            </p:nvGrpSpPr>
            <p:grpSpPr bwMode="auto">
              <a:xfrm>
                <a:off x="278" y="1034"/>
                <a:ext cx="397" cy="154"/>
                <a:chOff x="836" y="3305"/>
                <a:chExt cx="397" cy="154"/>
              </a:xfrm>
            </p:grpSpPr>
            <p:grpSp>
              <p:nvGrpSpPr>
                <p:cNvPr id="703610" name="Group 122"/>
                <p:cNvGrpSpPr>
                  <a:grpSpLocks/>
                </p:cNvGrpSpPr>
                <p:nvPr/>
              </p:nvGrpSpPr>
              <p:grpSpPr bwMode="auto">
                <a:xfrm>
                  <a:off x="890" y="3305"/>
                  <a:ext cx="343" cy="154"/>
                  <a:chOff x="844" y="3337"/>
                  <a:chExt cx="343" cy="154"/>
                </a:xfrm>
              </p:grpSpPr>
              <p:sp>
                <p:nvSpPr>
                  <p:cNvPr id="703611" name="Rectangle 123"/>
                  <p:cNvSpPr>
                    <a:spLocks noChangeArrowheads="1"/>
                  </p:cNvSpPr>
                  <p:nvPr/>
                </p:nvSpPr>
                <p:spPr bwMode="auto">
                  <a:xfrm>
                    <a:off x="889" y="3370"/>
                    <a:ext cx="245" cy="86"/>
                  </a:xfrm>
                  <a:prstGeom prst="rect">
                    <a:avLst/>
                  </a:prstGeom>
                  <a:solidFill>
                    <a:srgbClr val="FF0000"/>
                  </a:solidFill>
                  <a:ln w="9525">
                    <a:solidFill>
                      <a:schemeClr val="bg1"/>
                    </a:solidFill>
                    <a:miter lim="800000"/>
                    <a:headEnd/>
                    <a:tailEnd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wrap="none" anchor="ctr"/>
                  <a:lstStyle/>
                  <a:p>
                    <a:endParaRPr lang="en-US"/>
                  </a:p>
                </p:txBody>
              </p:sp>
              <p:sp>
                <p:nvSpPr>
                  <p:cNvPr id="703612" name="Text Box 124"/>
                  <p:cNvSpPr txBox="1">
                    <a:spLocks noChangeArrowheads="1"/>
                  </p:cNvSpPr>
                  <p:nvPr/>
                </p:nvSpPr>
                <p:spPr bwMode="auto">
                  <a:xfrm>
                    <a:off x="844" y="3337"/>
                    <a:ext cx="343" cy="154"/>
                  </a:xfrm>
                  <a:prstGeom prst="rect">
                    <a:avLst/>
                  </a:prstGeom>
                  <a:noFill/>
                  <a:ln>
                    <a:noFill/>
                  </a:ln>
                  <a:effectLst/>
                  <a:extLst>
                    <a:ext uri="{909E8E84-426E-40dd-AFC4-6F175D3DCCD1}">
                      <a14:hiddenFill xmlns:a14="http://schemas.microsoft.com/office/drawing/2010/main">
                        <a:solidFill>
                          <a:schemeClr val="accent1"/>
                        </a:solidFill>
                      </a14:hiddenFill>
                    </a:ext>
                    <a:ext uri="{91240B29-F687-4f45-9708-019B960494DF}">
                      <a14:hiddenLine xmlns:a14="http://schemas.microsoft.com/office/drawing/2010/main" w="9525">
                        <a:solidFill>
                          <a:schemeClr val="tx1"/>
                        </a:solidFill>
                        <a:miter lim="800000"/>
                        <a:headEnd/>
                        <a:tailEnd/>
                      </a14:hiddenLine>
                    </a:ex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wrap="none">
                    <a:spAutoFit/>
                  </a:bodyPr>
                  <a:lstStyle/>
                  <a:p>
                    <a:r>
                      <a:rPr lang="en-US" sz="1000" i="0">
                        <a:solidFill>
                          <a:schemeClr val="bg1"/>
                        </a:solidFill>
                        <a:latin typeface="Arial" charset="0"/>
                      </a:rPr>
                      <a:t>DHCP</a:t>
                    </a:r>
                  </a:p>
                </p:txBody>
              </p:sp>
            </p:grpSp>
            <p:grpSp>
              <p:nvGrpSpPr>
                <p:cNvPr id="703613" name="Group 125"/>
                <p:cNvGrpSpPr>
                  <a:grpSpLocks/>
                </p:cNvGrpSpPr>
                <p:nvPr/>
              </p:nvGrpSpPr>
              <p:grpSpPr bwMode="auto">
                <a:xfrm>
                  <a:off x="836" y="3334"/>
                  <a:ext cx="354" cy="94"/>
                  <a:chOff x="836" y="3334"/>
                  <a:chExt cx="354" cy="94"/>
                </a:xfrm>
              </p:grpSpPr>
              <p:sp>
                <p:nvSpPr>
                  <p:cNvPr id="703614" name="Rectangle 126"/>
                  <p:cNvSpPr>
                    <a:spLocks noChangeArrowheads="1"/>
                  </p:cNvSpPr>
                  <p:nvPr/>
                </p:nvSpPr>
                <p:spPr bwMode="auto">
                  <a:xfrm>
                    <a:off x="846" y="3340"/>
                    <a:ext cx="88" cy="82"/>
                  </a:xfrm>
                  <a:prstGeom prst="rect">
                    <a:avLst/>
                  </a:prstGeom>
                  <a:solidFill>
                    <a:schemeClr val="accent1"/>
                  </a:solidFill>
                  <a:ln w="9525">
                    <a:solidFill>
                      <a:schemeClr val="bg1"/>
                    </a:solidFill>
                    <a:miter lim="800000"/>
                    <a:headEnd/>
                    <a:tailEnd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wrap="none" anchor="ctr"/>
                  <a:lstStyle/>
                  <a:p>
                    <a:endParaRPr lang="en-US"/>
                  </a:p>
                </p:txBody>
              </p:sp>
              <p:sp>
                <p:nvSpPr>
                  <p:cNvPr id="703615" name="Rectangle 127"/>
                  <p:cNvSpPr>
                    <a:spLocks noChangeArrowheads="1"/>
                  </p:cNvSpPr>
                  <p:nvPr/>
                </p:nvSpPr>
                <p:spPr bwMode="auto">
                  <a:xfrm>
                    <a:off x="836" y="3334"/>
                    <a:ext cx="354" cy="94"/>
                  </a:xfrm>
                  <a:prstGeom prst="rect">
                    <a:avLst/>
                  </a:prstGeom>
                  <a:noFill/>
                  <a:ln w="9525">
                    <a:solidFill>
                      <a:schemeClr val="accent1"/>
                    </a:solidFill>
                    <a:miter lim="800000"/>
                    <a:headEnd/>
                    <a:tailEnd/>
                  </a:ln>
                  <a:effectLst/>
                  <a:extLst>
                    <a:ext uri="{909E8E84-426E-40dd-AFC4-6F175D3DCCD1}">
                      <a14:hiddenFill xmlns:a14="http://schemas.microsoft.com/office/drawing/2010/main">
                        <a:solidFill>
                          <a:schemeClr val="accent1"/>
                        </a:solidFill>
                      </a14:hiddenFill>
                    </a:ex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wrap="none" anchor="ctr"/>
                  <a:lstStyle/>
                  <a:p>
                    <a:endParaRPr lang="en-US"/>
                  </a:p>
                </p:txBody>
              </p:sp>
            </p:grpSp>
          </p:grpSp>
          <p:grpSp>
            <p:nvGrpSpPr>
              <p:cNvPr id="703616" name="Group 128"/>
              <p:cNvGrpSpPr>
                <a:grpSpLocks/>
              </p:cNvGrpSpPr>
              <p:nvPr/>
            </p:nvGrpSpPr>
            <p:grpSpPr bwMode="auto">
              <a:xfrm>
                <a:off x="165" y="1054"/>
                <a:ext cx="480" cy="112"/>
                <a:chOff x="627" y="3377"/>
                <a:chExt cx="480" cy="112"/>
              </a:xfrm>
            </p:grpSpPr>
            <p:sp>
              <p:nvSpPr>
                <p:cNvPr id="703617" name="Rectangle 129"/>
                <p:cNvSpPr>
                  <a:spLocks noChangeArrowheads="1"/>
                </p:cNvSpPr>
                <p:nvPr/>
              </p:nvSpPr>
              <p:spPr bwMode="auto">
                <a:xfrm>
                  <a:off x="636" y="3388"/>
                  <a:ext cx="96" cy="93"/>
                </a:xfrm>
                <a:prstGeom prst="rect">
                  <a:avLst/>
                </a:prstGeom>
                <a:solidFill>
                  <a:schemeClr val="accent2"/>
                </a:solidFill>
                <a:ln>
                  <a:noFill/>
                </a:ln>
                <a:effectLst/>
                <a:extLst>
                  <a:ext uri="{91240B29-F687-4f45-9708-019B960494DF}">
                    <a14:hiddenLine xmlns:a14="http://schemas.microsoft.com/office/drawing/2010/main" w="9525">
                      <a:solidFill>
                        <a:schemeClr val="tx1"/>
                      </a:solidFill>
                      <a:miter lim="800000"/>
                      <a:headEnd/>
                      <a:tailEnd/>
                    </a14:hiddenLine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/>
                <a:p>
                  <a:endParaRPr lang="en-US"/>
                </a:p>
              </p:txBody>
            </p:sp>
            <p:sp>
              <p:nvSpPr>
                <p:cNvPr id="703618" name="Rectangle 130"/>
                <p:cNvSpPr>
                  <a:spLocks noChangeArrowheads="1"/>
                </p:cNvSpPr>
                <p:nvPr/>
              </p:nvSpPr>
              <p:spPr bwMode="auto">
                <a:xfrm>
                  <a:off x="627" y="3377"/>
                  <a:ext cx="480" cy="112"/>
                </a:xfrm>
                <a:prstGeom prst="rect">
                  <a:avLst/>
                </a:prstGeom>
                <a:noFill/>
                <a:ln w="9525">
                  <a:solidFill>
                    <a:schemeClr val="accent2"/>
                  </a:solidFill>
                  <a:miter lim="800000"/>
                  <a:headEnd/>
                  <a:tailEnd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solidFill>
                        <a:schemeClr val="accent1"/>
                      </a:solidFill>
                    </a14:hiddenFill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/>
                <a:p>
                  <a:endParaRPr lang="en-US"/>
                </a:p>
              </p:txBody>
            </p:sp>
          </p:grpSp>
          <p:grpSp>
            <p:nvGrpSpPr>
              <p:cNvPr id="703619" name="Group 131"/>
              <p:cNvGrpSpPr>
                <a:grpSpLocks/>
              </p:cNvGrpSpPr>
              <p:nvPr/>
            </p:nvGrpSpPr>
            <p:grpSpPr bwMode="auto">
              <a:xfrm>
                <a:off x="42" y="1200"/>
                <a:ext cx="681" cy="154"/>
                <a:chOff x="504" y="3523"/>
                <a:chExt cx="681" cy="154"/>
              </a:xfrm>
            </p:grpSpPr>
            <p:grpSp>
              <p:nvGrpSpPr>
                <p:cNvPr id="703620" name="Group 132"/>
                <p:cNvGrpSpPr>
                  <a:grpSpLocks/>
                </p:cNvGrpSpPr>
                <p:nvPr/>
              </p:nvGrpSpPr>
              <p:grpSpPr bwMode="auto">
                <a:xfrm>
                  <a:off x="623" y="3523"/>
                  <a:ext cx="510" cy="154"/>
                  <a:chOff x="723" y="3453"/>
                  <a:chExt cx="510" cy="154"/>
                </a:xfrm>
              </p:grpSpPr>
              <p:grpSp>
                <p:nvGrpSpPr>
                  <p:cNvPr id="703621" name="Group 133"/>
                  <p:cNvGrpSpPr>
                    <a:grpSpLocks/>
                  </p:cNvGrpSpPr>
                  <p:nvPr/>
                </p:nvGrpSpPr>
                <p:grpSpPr bwMode="auto">
                  <a:xfrm>
                    <a:off x="836" y="3453"/>
                    <a:ext cx="397" cy="154"/>
                    <a:chOff x="836" y="3305"/>
                    <a:chExt cx="397" cy="154"/>
                  </a:xfrm>
                </p:grpSpPr>
                <p:grpSp>
                  <p:nvGrpSpPr>
                    <p:cNvPr id="703622" name="Group 134"/>
                    <p:cNvGrpSpPr>
                      <a:grpSpLocks/>
                    </p:cNvGrpSpPr>
                    <p:nvPr/>
                  </p:nvGrpSpPr>
                  <p:grpSpPr bwMode="auto">
                    <a:xfrm>
                      <a:off x="890" y="3305"/>
                      <a:ext cx="343" cy="154"/>
                      <a:chOff x="844" y="3337"/>
                      <a:chExt cx="343" cy="154"/>
                    </a:xfrm>
                  </p:grpSpPr>
                  <p:sp>
                    <p:nvSpPr>
                      <p:cNvPr id="703623" name="Rectangle 135"/>
                      <p:cNvSpPr>
                        <a:spLocks noChangeArrowheads="1"/>
                      </p:cNvSpPr>
                      <p:nvPr/>
                    </p:nvSpPr>
                    <p:spPr bwMode="auto">
                      <a:xfrm>
                        <a:off x="889" y="3370"/>
                        <a:ext cx="245" cy="86"/>
                      </a:xfrm>
                      <a:prstGeom prst="rect">
                        <a:avLst/>
                      </a:prstGeom>
                      <a:solidFill>
                        <a:srgbClr val="FF0000"/>
                      </a:solidFill>
                      <a:ln w="9525">
                        <a:solidFill>
                          <a:schemeClr val="bg1"/>
                        </a:solidFill>
                        <a:miter lim="800000"/>
                        <a:headEnd/>
                        <a:tailEnd/>
                      </a:ln>
                      <a:effectLst/>
                      <a:extLs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  <p:txBody>
                      <a:bodyPr wrap="none" anchor="ctr"/>
                      <a:lstStyle/>
                      <a:p>
                        <a:endParaRPr lang="en-US"/>
                      </a:p>
                    </p:txBody>
                  </p:sp>
                  <p:sp>
                    <p:nvSpPr>
                      <p:cNvPr id="703624" name="Text Box 136"/>
                      <p:cNvSpPr txBox="1">
                        <a:spLocks noChangeArrowheads="1"/>
                      </p:cNvSpPr>
                      <p:nvPr/>
                    </p:nvSpPr>
                    <p:spPr bwMode="auto">
                      <a:xfrm>
                        <a:off x="844" y="3337"/>
                        <a:ext cx="343" cy="154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91240B29-F687-4f45-9708-019B960494DF}">
                          <a14:hiddenLine xmlns:a14="http://schemas.microsoft.com/office/drawing/2010/main" w="9525">
                            <a:solidFill>
                              <a:schemeClr val="tx1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  <p:txBody>
                      <a:bodyPr wrap="none">
                        <a:spAutoFit/>
                      </a:bodyPr>
                      <a:lstStyle/>
                      <a:p>
                        <a:r>
                          <a:rPr lang="en-US" sz="1000" i="0">
                            <a:solidFill>
                              <a:schemeClr val="bg1"/>
                            </a:solidFill>
                            <a:latin typeface="Arial" charset="0"/>
                          </a:rPr>
                          <a:t>DHCP</a:t>
                        </a:r>
                      </a:p>
                    </p:txBody>
                  </p:sp>
                </p:grpSp>
                <p:grpSp>
                  <p:nvGrpSpPr>
                    <p:cNvPr id="703625" name="Group 137"/>
                    <p:cNvGrpSpPr>
                      <a:grpSpLocks/>
                    </p:cNvGrpSpPr>
                    <p:nvPr/>
                  </p:nvGrpSpPr>
                  <p:grpSpPr bwMode="auto">
                    <a:xfrm>
                      <a:off x="836" y="3334"/>
                      <a:ext cx="354" cy="94"/>
                      <a:chOff x="836" y="3334"/>
                      <a:chExt cx="354" cy="94"/>
                    </a:xfrm>
                  </p:grpSpPr>
                  <p:sp>
                    <p:nvSpPr>
                      <p:cNvPr id="703626" name="Rectangle 138"/>
                      <p:cNvSpPr>
                        <a:spLocks noChangeArrowheads="1"/>
                      </p:cNvSpPr>
                      <p:nvPr/>
                    </p:nvSpPr>
                    <p:spPr bwMode="auto">
                      <a:xfrm>
                        <a:off x="846" y="3340"/>
                        <a:ext cx="88" cy="82"/>
                      </a:xfrm>
                      <a:prstGeom prst="rect">
                        <a:avLst/>
                      </a:prstGeom>
                      <a:solidFill>
                        <a:schemeClr val="accent1"/>
                      </a:solidFill>
                      <a:ln w="9525">
                        <a:solidFill>
                          <a:schemeClr val="bg1"/>
                        </a:solidFill>
                        <a:miter lim="800000"/>
                        <a:headEnd/>
                        <a:tailEnd/>
                      </a:ln>
                      <a:effectLst/>
                      <a:extLs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  <p:txBody>
                      <a:bodyPr wrap="none" anchor="ctr"/>
                      <a:lstStyle/>
                      <a:p>
                        <a:endParaRPr lang="en-US"/>
                      </a:p>
                    </p:txBody>
                  </p:sp>
                  <p:sp>
                    <p:nvSpPr>
                      <p:cNvPr id="703627" name="Rectangle 139"/>
                      <p:cNvSpPr>
                        <a:spLocks noChangeArrowheads="1"/>
                      </p:cNvSpPr>
                      <p:nvPr/>
                    </p:nvSpPr>
                    <p:spPr bwMode="auto">
                      <a:xfrm>
                        <a:off x="836" y="3334"/>
                        <a:ext cx="354" cy="94"/>
                      </a:xfrm>
                      <a:prstGeom prst="rect">
                        <a:avLst/>
                      </a:prstGeom>
                      <a:noFill/>
                      <a:ln w="9525">
                        <a:solidFill>
                          <a:schemeClr val="accent1"/>
                        </a:solidFill>
                        <a:miter lim="800000"/>
                        <a:headEnd/>
                        <a:tailEnd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  <p:txBody>
                      <a:bodyPr wrap="none" anchor="ctr"/>
                      <a:lstStyle/>
                      <a:p>
                        <a:endParaRPr lang="en-US"/>
                      </a:p>
                    </p:txBody>
                  </p:sp>
                </p:grpSp>
              </p:grpSp>
              <p:sp>
                <p:nvSpPr>
                  <p:cNvPr id="703628" name="Rectangle 140"/>
                  <p:cNvSpPr>
                    <a:spLocks noChangeArrowheads="1"/>
                  </p:cNvSpPr>
                  <p:nvPr/>
                </p:nvSpPr>
                <p:spPr bwMode="auto">
                  <a:xfrm>
                    <a:off x="732" y="3484"/>
                    <a:ext cx="96" cy="93"/>
                  </a:xfrm>
                  <a:prstGeom prst="rect">
                    <a:avLst/>
                  </a:prstGeom>
                  <a:solidFill>
                    <a:schemeClr val="accent2"/>
                  </a:solidFill>
                  <a:ln>
                    <a:noFill/>
                  </a:ln>
                  <a:effectLst/>
                  <a:extLst>
                    <a:ext uri="{91240B29-F687-4f45-9708-019B960494DF}">
                      <a14:hiddenLine xmlns:a14="http://schemas.microsoft.com/office/drawing/2010/main" w="9525">
                        <a:solidFill>
                          <a:schemeClr val="tx1"/>
                        </a:solidFill>
                        <a:miter lim="800000"/>
                        <a:headEnd/>
                        <a:tailEnd/>
                      </a14:hiddenLine>
                    </a:ex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wrap="none" anchor="ctr"/>
                  <a:lstStyle/>
                  <a:p>
                    <a:endParaRPr lang="en-US"/>
                  </a:p>
                </p:txBody>
              </p:sp>
              <p:sp>
                <p:nvSpPr>
                  <p:cNvPr id="703629" name="Rectangle 141"/>
                  <p:cNvSpPr>
                    <a:spLocks noChangeArrowheads="1"/>
                  </p:cNvSpPr>
                  <p:nvPr/>
                </p:nvSpPr>
                <p:spPr bwMode="auto">
                  <a:xfrm>
                    <a:off x="723" y="3473"/>
                    <a:ext cx="480" cy="112"/>
                  </a:xfrm>
                  <a:prstGeom prst="rect">
                    <a:avLst/>
                  </a:prstGeom>
                  <a:noFill/>
                  <a:ln w="9525">
                    <a:solidFill>
                      <a:schemeClr val="accent2"/>
                    </a:solidFill>
                    <a:miter lim="800000"/>
                    <a:headEnd/>
                    <a:tailEnd/>
                  </a:ln>
                  <a:effectLst/>
                  <a:extLst>
                    <a:ext uri="{909E8E84-426E-40dd-AFC4-6F175D3DCCD1}">
                      <a14:hiddenFill xmlns:a14="http://schemas.microsoft.com/office/drawing/2010/main">
                        <a:solidFill>
                          <a:schemeClr val="accent1"/>
                        </a:solidFill>
                      </a14:hiddenFill>
                    </a:ex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wrap="none" anchor="ctr"/>
                  <a:lstStyle/>
                  <a:p>
                    <a:endParaRPr lang="en-US"/>
                  </a:p>
                </p:txBody>
              </p:sp>
            </p:grpSp>
            <p:sp>
              <p:nvSpPr>
                <p:cNvPr id="703630" name="Rectangle 142"/>
                <p:cNvSpPr>
                  <a:spLocks noChangeArrowheads="1"/>
                </p:cNvSpPr>
                <p:nvPr/>
              </p:nvSpPr>
              <p:spPr bwMode="auto">
                <a:xfrm>
                  <a:off x="517" y="3545"/>
                  <a:ext cx="94" cy="108"/>
                </a:xfrm>
                <a:prstGeom prst="rect">
                  <a:avLst/>
                </a:prstGeom>
                <a:solidFill>
                  <a:schemeClr val="tx1"/>
                </a:solidFill>
                <a:ln>
                  <a:noFill/>
                </a:ln>
                <a:effectLst/>
                <a:extLst>
                  <a:ext uri="{91240B29-F687-4f45-9708-019B960494DF}">
                    <a14:hiddenLine xmlns:a14="http://schemas.microsoft.com/office/drawing/2010/main" w="9525">
                      <a:solidFill>
                        <a:schemeClr val="tx1"/>
                      </a:solidFill>
                      <a:miter lim="800000"/>
                      <a:headEnd/>
                      <a:tailEnd/>
                    </a14:hiddenLine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/>
                <a:p>
                  <a:endParaRPr lang="en-US"/>
                </a:p>
              </p:txBody>
            </p:sp>
            <p:sp>
              <p:nvSpPr>
                <p:cNvPr id="703631" name="Rectangle 143"/>
                <p:cNvSpPr>
                  <a:spLocks noChangeArrowheads="1"/>
                </p:cNvSpPr>
                <p:nvPr/>
              </p:nvSpPr>
              <p:spPr bwMode="auto">
                <a:xfrm>
                  <a:off x="1115" y="3544"/>
                  <a:ext cx="60" cy="108"/>
                </a:xfrm>
                <a:prstGeom prst="rect">
                  <a:avLst/>
                </a:prstGeom>
                <a:solidFill>
                  <a:schemeClr val="tx1"/>
                </a:solidFill>
                <a:ln>
                  <a:noFill/>
                </a:ln>
                <a:effectLst/>
                <a:extLst>
                  <a:ext uri="{91240B29-F687-4f45-9708-019B960494DF}">
                    <a14:hiddenLine xmlns:a14="http://schemas.microsoft.com/office/drawing/2010/main" w="9525">
                      <a:solidFill>
                        <a:schemeClr val="tx1"/>
                      </a:solidFill>
                      <a:miter lim="800000"/>
                      <a:headEnd/>
                      <a:tailEnd/>
                    </a14:hiddenLine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/>
                <a:p>
                  <a:endParaRPr lang="en-US"/>
                </a:p>
              </p:txBody>
            </p:sp>
            <p:sp>
              <p:nvSpPr>
                <p:cNvPr id="703632" name="Rectangle 144"/>
                <p:cNvSpPr>
                  <a:spLocks noChangeArrowheads="1"/>
                </p:cNvSpPr>
                <p:nvPr/>
              </p:nvSpPr>
              <p:spPr bwMode="auto">
                <a:xfrm>
                  <a:off x="504" y="3529"/>
                  <a:ext cx="681" cy="138"/>
                </a:xfrm>
                <a:prstGeom prst="rect">
                  <a:avLst/>
                </a:prstGeom>
                <a:noFill/>
                <a:ln w="9525">
                  <a:solidFill>
                    <a:schemeClr val="tx1"/>
                  </a:solidFill>
                  <a:miter lim="800000"/>
                  <a:headEnd/>
                  <a:tailEnd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solidFill>
                        <a:schemeClr val="accent1"/>
                      </a:solidFill>
                    </a14:hiddenFill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/>
                <a:p>
                  <a:endParaRPr lang="en-US"/>
                </a:p>
              </p:txBody>
            </p:sp>
          </p:grpSp>
        </p:grpSp>
        <p:sp>
          <p:nvSpPr>
            <p:cNvPr id="703633" name="AutoShape 145"/>
            <p:cNvSpPr>
              <a:spLocks noChangeArrowheads="1"/>
            </p:cNvSpPr>
            <p:nvPr/>
          </p:nvSpPr>
          <p:spPr bwMode="auto">
            <a:xfrm rot="10800000">
              <a:off x="1727" y="3105"/>
              <a:ext cx="240" cy="767"/>
            </a:xfrm>
            <a:prstGeom prst="downArrow">
              <a:avLst>
                <a:gd name="adj1" fmla="val 54167"/>
                <a:gd name="adj2" fmla="val 51311"/>
              </a:avLst>
            </a:prstGeom>
            <a:gradFill rotWithShape="1">
              <a:gsLst>
                <a:gs pos="0">
                  <a:srgbClr val="FF0000">
                    <a:alpha val="25000"/>
                  </a:srgbClr>
                </a:gs>
                <a:gs pos="100000">
                  <a:srgbClr val="FF0000">
                    <a:alpha val="25000"/>
                  </a:srgbClr>
                </a:gs>
              </a:gsLst>
              <a:lin ang="54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US"/>
            </a:p>
          </p:txBody>
        </p:sp>
        <p:grpSp>
          <p:nvGrpSpPr>
            <p:cNvPr id="703634" name="Group 146"/>
            <p:cNvGrpSpPr>
              <a:grpSpLocks/>
            </p:cNvGrpSpPr>
            <p:nvPr/>
          </p:nvGrpSpPr>
          <p:grpSpPr bwMode="auto">
            <a:xfrm>
              <a:off x="1695" y="3227"/>
              <a:ext cx="343" cy="154"/>
              <a:chOff x="844" y="3337"/>
              <a:chExt cx="343" cy="154"/>
            </a:xfrm>
          </p:grpSpPr>
          <p:sp>
            <p:nvSpPr>
              <p:cNvPr id="703635" name="Rectangle 147"/>
              <p:cNvSpPr>
                <a:spLocks noChangeArrowheads="1"/>
              </p:cNvSpPr>
              <p:nvPr/>
            </p:nvSpPr>
            <p:spPr bwMode="auto">
              <a:xfrm>
                <a:off x="889" y="3370"/>
                <a:ext cx="245" cy="86"/>
              </a:xfrm>
              <a:prstGeom prst="rect">
                <a:avLst/>
              </a:prstGeom>
              <a:solidFill>
                <a:srgbClr val="FF0000"/>
              </a:solidFill>
              <a:ln w="9525">
                <a:solidFill>
                  <a:schemeClr val="bg1"/>
                </a:solidFill>
                <a:miter lim="800000"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US"/>
              </a:p>
            </p:txBody>
          </p:sp>
          <p:sp>
            <p:nvSpPr>
              <p:cNvPr id="703636" name="Text Box 148"/>
              <p:cNvSpPr txBox="1">
                <a:spLocks noChangeArrowheads="1"/>
              </p:cNvSpPr>
              <p:nvPr/>
            </p:nvSpPr>
            <p:spPr bwMode="auto">
              <a:xfrm>
                <a:off x="844" y="3337"/>
                <a:ext cx="343" cy="154"/>
              </a:xfrm>
              <a:prstGeom prst="rect">
                <a:avLst/>
              </a:prstGeom>
              <a:noFill/>
              <a:ln>
                <a:noFill/>
              </a:ln>
              <a:effectLst/>
              <a:extLst>
                <a:ext uri="{909E8E84-426E-40dd-AFC4-6F175D3DCCD1}">
                  <a14:hiddenFill xmlns:a14="http://schemas.microsoft.com/office/drawing/2010/main">
                    <a:solidFill>
                      <a:schemeClr val="accent1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chemeClr val="tx1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>
                <a:spAutoFit/>
              </a:bodyPr>
              <a:lstStyle/>
              <a:p>
                <a:r>
                  <a:rPr lang="en-US" sz="1000" i="0">
                    <a:solidFill>
                      <a:schemeClr val="bg1"/>
                    </a:solidFill>
                    <a:latin typeface="Arial" charset="0"/>
                  </a:rPr>
                  <a:t>DHCP</a:t>
                </a:r>
              </a:p>
            </p:txBody>
          </p:sp>
        </p:grpSp>
      </p:grpSp>
      <p:grpSp>
        <p:nvGrpSpPr>
          <p:cNvPr id="703637" name="Group 149"/>
          <p:cNvGrpSpPr>
            <a:grpSpLocks/>
          </p:cNvGrpSpPr>
          <p:nvPr/>
        </p:nvGrpSpPr>
        <p:grpSpPr bwMode="auto">
          <a:xfrm>
            <a:off x="803275" y="3178175"/>
            <a:ext cx="544513" cy="244475"/>
            <a:chOff x="844" y="3337"/>
            <a:chExt cx="343" cy="154"/>
          </a:xfrm>
        </p:grpSpPr>
        <p:sp>
          <p:nvSpPr>
            <p:cNvPr id="703638" name="Rectangle 150"/>
            <p:cNvSpPr>
              <a:spLocks noChangeArrowheads="1"/>
            </p:cNvSpPr>
            <p:nvPr/>
          </p:nvSpPr>
          <p:spPr bwMode="auto">
            <a:xfrm>
              <a:off x="889" y="3370"/>
              <a:ext cx="245" cy="86"/>
            </a:xfrm>
            <a:prstGeom prst="rect">
              <a:avLst/>
            </a:prstGeom>
            <a:solidFill>
              <a:srgbClr val="FF0000"/>
            </a:solidFill>
            <a:ln w="9525">
              <a:solidFill>
                <a:schemeClr val="bg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US"/>
            </a:p>
          </p:txBody>
        </p:sp>
        <p:sp>
          <p:nvSpPr>
            <p:cNvPr id="703639" name="Text Box 151"/>
            <p:cNvSpPr txBox="1">
              <a:spLocks noChangeArrowheads="1"/>
            </p:cNvSpPr>
            <p:nvPr/>
          </p:nvSpPr>
          <p:spPr bwMode="auto">
            <a:xfrm>
              <a:off x="844" y="3337"/>
              <a:ext cx="343" cy="154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>
              <a:spAutoFit/>
            </a:bodyPr>
            <a:lstStyle/>
            <a:p>
              <a:r>
                <a:rPr lang="en-US" sz="1000" i="0">
                  <a:solidFill>
                    <a:schemeClr val="bg1"/>
                  </a:solidFill>
                  <a:latin typeface="Arial" charset="0"/>
                </a:rPr>
                <a:t>DHCP</a:t>
              </a:r>
            </a:p>
          </p:txBody>
        </p:sp>
      </p:grpSp>
      <p:sp>
        <p:nvSpPr>
          <p:cNvPr id="703643" name="Rectangle 155"/>
          <p:cNvSpPr>
            <a:spLocks noChangeArrowheads="1"/>
          </p:cNvSpPr>
          <p:nvPr/>
        </p:nvSpPr>
        <p:spPr bwMode="auto">
          <a:xfrm>
            <a:off x="4997450" y="2641600"/>
            <a:ext cx="3421063" cy="13620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pPr marL="342900" indent="-342900">
              <a:lnSpc>
                <a:spcPct val="90000"/>
              </a:lnSpc>
              <a:spcBef>
                <a:spcPct val="20000"/>
              </a:spcBef>
              <a:buClr>
                <a:srgbClr val="000099"/>
              </a:buClr>
              <a:buSzPct val="75000"/>
              <a:buFont typeface="Wingdings" pitchFamily="2" charset="2"/>
              <a:buChar char="v"/>
            </a:pPr>
            <a:r>
              <a:rPr lang="en-US" i="0"/>
              <a:t>encapsulation at DHCP server, frame forwarded (</a:t>
            </a:r>
            <a:r>
              <a:rPr lang="en-US" b="1">
                <a:solidFill>
                  <a:schemeClr val="accent2"/>
                </a:solidFill>
              </a:rPr>
              <a:t>switch learning</a:t>
            </a:r>
            <a:r>
              <a:rPr lang="en-US" i="0"/>
              <a:t>) through LAN, demultiplexing at client</a:t>
            </a:r>
          </a:p>
          <a:p>
            <a:pPr marL="342900" indent="-342900">
              <a:lnSpc>
                <a:spcPct val="90000"/>
              </a:lnSpc>
              <a:spcBef>
                <a:spcPct val="20000"/>
              </a:spcBef>
              <a:buClr>
                <a:srgbClr val="000099"/>
              </a:buClr>
              <a:buSzPct val="75000"/>
              <a:buFont typeface="Wingdings" pitchFamily="2" charset="2"/>
              <a:buChar char="v"/>
            </a:pPr>
            <a:endParaRPr lang="en-US" i="0"/>
          </a:p>
        </p:txBody>
      </p:sp>
      <p:sp>
        <p:nvSpPr>
          <p:cNvPr id="703644" name="Text Box 156"/>
          <p:cNvSpPr txBox="1">
            <a:spLocks noChangeArrowheads="1"/>
          </p:cNvSpPr>
          <p:nvPr/>
        </p:nvSpPr>
        <p:spPr bwMode="auto">
          <a:xfrm>
            <a:off x="723900" y="5260975"/>
            <a:ext cx="7954963" cy="8223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/>
          <a:p>
            <a:pPr algn="ctr"/>
            <a:r>
              <a:rPr lang="en-US" sz="2400"/>
              <a:t>Client now has IP address, knows name &amp; addr of DNS </a:t>
            </a:r>
          </a:p>
          <a:p>
            <a:pPr algn="ctr"/>
            <a:r>
              <a:rPr lang="en-US" sz="2400"/>
              <a:t>server, IP address of its first-hop router</a:t>
            </a:r>
          </a:p>
        </p:txBody>
      </p:sp>
      <p:sp>
        <p:nvSpPr>
          <p:cNvPr id="703645" name="Rectangle 157"/>
          <p:cNvSpPr>
            <a:spLocks noChangeArrowheads="1"/>
          </p:cNvSpPr>
          <p:nvPr/>
        </p:nvSpPr>
        <p:spPr bwMode="auto">
          <a:xfrm>
            <a:off x="4949825" y="3927475"/>
            <a:ext cx="3421063" cy="13620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pPr marL="342900" indent="-342900">
              <a:lnSpc>
                <a:spcPct val="90000"/>
              </a:lnSpc>
              <a:spcBef>
                <a:spcPct val="20000"/>
              </a:spcBef>
              <a:buClr>
                <a:srgbClr val="000099"/>
              </a:buClr>
              <a:buSzPct val="75000"/>
              <a:buFont typeface="Wingdings" pitchFamily="2" charset="2"/>
              <a:buChar char="v"/>
            </a:pPr>
            <a:r>
              <a:rPr lang="en-US" i="0"/>
              <a:t>DHCP client receives DHCP ACK reply</a:t>
            </a:r>
          </a:p>
        </p:txBody>
      </p:sp>
    </p:spTree>
    <p:extLst>
      <p:ext uri="{BB962C8B-B14F-4D97-AF65-F5344CB8AC3E}">
        <p14:creationId xmlns:p14="http://schemas.microsoft.com/office/powerpoint/2010/main" val="4011128282"/>
      </p:ext>
    </p:extLst>
  </p:cSld>
  <p:clrMapOvr>
    <a:masterClrMapping/>
  </p:clrMapOvr>
  <p:timing>
    <p:tnLst>
      <p:par>
        <p:cTn xmlns:p14="http://schemas.microsoft.com/office/powerpoint/2010/main"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036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0349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1" presetID="2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035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3" dur="500"/>
                                        <p:tgtEl>
                                          <p:spTgt spid="70354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0364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17" presetID="1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0357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20" presetID="0" presetClass="path" presetSubtype="0" accel="50000" decel="500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0.02569 0.03081 L 0.1533 0.0322 L 0.34896 -0.28446 L -0.04115 -0.28886 " pathEditMode="relative" rAng="0" ptsTypes="AAAA">
                                      <p:cBhvr>
                                        <p:cTn id="21" dur="2000" fill="hold"/>
                                        <p:tgtEl>
                                          <p:spTgt spid="70357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7951" y="-15914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" fill="hold" nodeType="afterGroup">
                            <p:stCondLst>
                              <p:cond delay="2500"/>
                            </p:stCondLst>
                            <p:childTnLst>
                              <p:par>
                                <p:cTn id="23" presetID="1" presetClass="exit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0359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5" presetID="1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036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7" presetID="1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035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 nodeType="clickPar">
                      <p:stCondLst>
                        <p:cond delay="indefinite"/>
                      </p:stCondLst>
                      <p:childTnLst>
                        <p:par>
                          <p:cTn id="3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1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035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3" dur="500"/>
                                        <p:tgtEl>
                                          <p:spTgt spid="70353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4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35" presetID="2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0360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7" dur="1000"/>
                                        <p:tgtEl>
                                          <p:spTgt spid="70360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8" presetID="1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0357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0" fill="hold" nodeType="afterGroup">
                            <p:stCondLst>
                              <p:cond delay="1500"/>
                            </p:stCondLst>
                            <p:childTnLst>
                              <p:par>
                                <p:cTn id="41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036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0364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03491" grpId="0" build="p"/>
      <p:bldP spid="703643" grpId="0" build="p"/>
      <p:bldP spid="703644" grpId="0"/>
      <p:bldP spid="703645" grpId="0" build="p"/>
    </p:bldLst>
  </p:timing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1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Data Link Layer</a:t>
            </a:r>
          </a:p>
        </p:txBody>
      </p:sp>
      <p:sp>
        <p:nvSpPr>
          <p:cNvPr id="92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r>
              <a:rPr lang="en-US"/>
              <a:t>5-</a:t>
            </a:r>
            <a:fld id="{24D80144-BECC-44E3-8D10-FA6DBAFEFE5F}" type="slidenum">
              <a:rPr lang="en-US"/>
              <a:pPr/>
              <a:t>37</a:t>
            </a:fld>
            <a:endParaRPr lang="en-US"/>
          </a:p>
        </p:txBody>
      </p:sp>
      <p:sp>
        <p:nvSpPr>
          <p:cNvPr id="704514" name="Rectangle 2"/>
          <p:cNvSpPr>
            <a:spLocks noGrp="1" noChangeArrowheads="1"/>
          </p:cNvSpPr>
          <p:nvPr>
            <p:ph type="title"/>
          </p:nvPr>
        </p:nvSpPr>
        <p:spPr>
          <a:xfrm>
            <a:off x="152400" y="0"/>
            <a:ext cx="8853488" cy="1143000"/>
          </a:xfrm>
        </p:spPr>
        <p:txBody>
          <a:bodyPr/>
          <a:lstStyle/>
          <a:p>
            <a:r>
              <a:rPr lang="en-US" sz="2800" u="none"/>
              <a:t>A day in the life… ARP (before DNS, before HTTP)</a:t>
            </a:r>
          </a:p>
        </p:txBody>
      </p:sp>
      <p:sp>
        <p:nvSpPr>
          <p:cNvPr id="704515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4391025" y="1014413"/>
            <a:ext cx="4667250" cy="1262062"/>
          </a:xfrm>
        </p:spPr>
        <p:txBody>
          <a:bodyPr/>
          <a:lstStyle/>
          <a:p>
            <a:r>
              <a:rPr lang="en-US" sz="2000"/>
              <a:t>before sending </a:t>
            </a:r>
            <a:r>
              <a:rPr lang="en-US" sz="2000" b="1" i="1">
                <a:solidFill>
                  <a:srgbClr val="FF0000"/>
                </a:solidFill>
              </a:rPr>
              <a:t>HTTP</a:t>
            </a:r>
            <a:r>
              <a:rPr lang="en-US" sz="2000" b="1" i="1"/>
              <a:t> </a:t>
            </a:r>
            <a:r>
              <a:rPr lang="en-US" sz="2000"/>
              <a:t>request, need IP address of </a:t>
            </a:r>
            <a:r>
              <a:rPr lang="en-US" sz="1800"/>
              <a:t>www.google.com:</a:t>
            </a:r>
            <a:r>
              <a:rPr lang="en-US" sz="2000"/>
              <a:t>  </a:t>
            </a:r>
            <a:r>
              <a:rPr lang="en-US" sz="2000" b="1" i="1">
                <a:solidFill>
                  <a:srgbClr val="FF0000"/>
                </a:solidFill>
              </a:rPr>
              <a:t>DNS</a:t>
            </a:r>
          </a:p>
        </p:txBody>
      </p:sp>
      <p:sp>
        <p:nvSpPr>
          <p:cNvPr id="704516" name="Freeform 3"/>
          <p:cNvSpPr>
            <a:spLocks/>
          </p:cNvSpPr>
          <p:nvPr/>
        </p:nvSpPr>
        <p:spPr bwMode="auto">
          <a:xfrm>
            <a:off x="773113" y="1273175"/>
            <a:ext cx="3554412" cy="2754313"/>
          </a:xfrm>
          <a:custGeom>
            <a:avLst/>
            <a:gdLst>
              <a:gd name="T0" fmla="*/ 2192 w 2406"/>
              <a:gd name="T1" fmla="*/ 274 h 958"/>
              <a:gd name="T2" fmla="*/ 1857 w 2406"/>
              <a:gd name="T3" fmla="*/ 77 h 958"/>
              <a:gd name="T4" fmla="*/ 1393 w 2406"/>
              <a:gd name="T5" fmla="*/ 7 h 958"/>
              <a:gd name="T6" fmla="*/ 713 w 2406"/>
              <a:gd name="T7" fmla="*/ 122 h 958"/>
              <a:gd name="T8" fmla="*/ 280 w 2406"/>
              <a:gd name="T9" fmla="*/ 234 h 958"/>
              <a:gd name="T10" fmla="*/ 26 w 2406"/>
              <a:gd name="T11" fmla="*/ 522 h 958"/>
              <a:gd name="T12" fmla="*/ 122 w 2406"/>
              <a:gd name="T13" fmla="*/ 773 h 958"/>
              <a:gd name="T14" fmla="*/ 273 w 2406"/>
              <a:gd name="T15" fmla="*/ 894 h 958"/>
              <a:gd name="T16" fmla="*/ 1169 w 2406"/>
              <a:gd name="T17" fmla="*/ 876 h 958"/>
              <a:gd name="T18" fmla="*/ 1659 w 2406"/>
              <a:gd name="T19" fmla="*/ 954 h 958"/>
              <a:gd name="T20" fmla="*/ 2129 w 2406"/>
              <a:gd name="T21" fmla="*/ 897 h 958"/>
              <a:gd name="T22" fmla="*/ 2350 w 2406"/>
              <a:gd name="T23" fmla="*/ 591 h 958"/>
              <a:gd name="T24" fmla="*/ 2192 w 2406"/>
              <a:gd name="T25" fmla="*/ 274 h 958"/>
              <a:gd name="T26" fmla="*/ 0 60000 65536"/>
              <a:gd name="T27" fmla="*/ 0 60000 65536"/>
              <a:gd name="T28" fmla="*/ 0 60000 65536"/>
              <a:gd name="T29" fmla="*/ 0 60000 65536"/>
              <a:gd name="T30" fmla="*/ 0 60000 65536"/>
              <a:gd name="T31" fmla="*/ 0 60000 65536"/>
              <a:gd name="T32" fmla="*/ 0 60000 65536"/>
              <a:gd name="T33" fmla="*/ 0 60000 65536"/>
              <a:gd name="T34" fmla="*/ 0 60000 65536"/>
              <a:gd name="T35" fmla="*/ 0 60000 65536"/>
              <a:gd name="T36" fmla="*/ 0 60000 65536"/>
              <a:gd name="T37" fmla="*/ 0 60000 65536"/>
              <a:gd name="T38" fmla="*/ 0 60000 65536"/>
              <a:gd name="T39" fmla="*/ 0 w 2406"/>
              <a:gd name="T40" fmla="*/ 0 h 958"/>
              <a:gd name="T41" fmla="*/ 2406 w 2406"/>
              <a:gd name="T42" fmla="*/ 958 h 958"/>
            </a:gdLst>
            <a:ahLst/>
            <a:cxnLst>
              <a:cxn ang="T26">
                <a:pos x="T0" y="T1"/>
              </a:cxn>
              <a:cxn ang="T27">
                <a:pos x="T2" y="T3"/>
              </a:cxn>
              <a:cxn ang="T28">
                <a:pos x="T4" y="T5"/>
              </a:cxn>
              <a:cxn ang="T29">
                <a:pos x="T6" y="T7"/>
              </a:cxn>
              <a:cxn ang="T30">
                <a:pos x="T8" y="T9"/>
              </a:cxn>
              <a:cxn ang="T31">
                <a:pos x="T10" y="T11"/>
              </a:cxn>
              <a:cxn ang="T32">
                <a:pos x="T12" y="T13"/>
              </a:cxn>
              <a:cxn ang="T33">
                <a:pos x="T14" y="T15"/>
              </a:cxn>
              <a:cxn ang="T34">
                <a:pos x="T16" y="T17"/>
              </a:cxn>
              <a:cxn ang="T35">
                <a:pos x="T18" y="T19"/>
              </a:cxn>
              <a:cxn ang="T36">
                <a:pos x="T20" y="T21"/>
              </a:cxn>
              <a:cxn ang="T37">
                <a:pos x="T22" y="T23"/>
              </a:cxn>
              <a:cxn ang="T38">
                <a:pos x="T24" y="T25"/>
              </a:cxn>
            </a:cxnLst>
            <a:rect l="T39" t="T40" r="T41" b="T42"/>
            <a:pathLst>
              <a:path w="2406" h="958">
                <a:moveTo>
                  <a:pt x="2192" y="274"/>
                </a:moveTo>
                <a:cubicBezTo>
                  <a:pt x="1978" y="94"/>
                  <a:pt x="1990" y="122"/>
                  <a:pt x="1857" y="77"/>
                </a:cubicBezTo>
                <a:cubicBezTo>
                  <a:pt x="1724" y="32"/>
                  <a:pt x="1584" y="0"/>
                  <a:pt x="1393" y="7"/>
                </a:cubicBezTo>
                <a:cubicBezTo>
                  <a:pt x="1202" y="14"/>
                  <a:pt x="898" y="84"/>
                  <a:pt x="713" y="122"/>
                </a:cubicBezTo>
                <a:cubicBezTo>
                  <a:pt x="528" y="160"/>
                  <a:pt x="395" y="168"/>
                  <a:pt x="280" y="234"/>
                </a:cubicBezTo>
                <a:cubicBezTo>
                  <a:pt x="166" y="301"/>
                  <a:pt x="52" y="432"/>
                  <a:pt x="26" y="522"/>
                </a:cubicBezTo>
                <a:cubicBezTo>
                  <a:pt x="0" y="612"/>
                  <a:pt x="81" y="711"/>
                  <a:pt x="122" y="773"/>
                </a:cubicBezTo>
                <a:cubicBezTo>
                  <a:pt x="163" y="835"/>
                  <a:pt x="99" y="877"/>
                  <a:pt x="273" y="894"/>
                </a:cubicBezTo>
                <a:cubicBezTo>
                  <a:pt x="447" y="911"/>
                  <a:pt x="938" y="866"/>
                  <a:pt x="1169" y="876"/>
                </a:cubicBezTo>
                <a:cubicBezTo>
                  <a:pt x="1400" y="886"/>
                  <a:pt x="1499" y="950"/>
                  <a:pt x="1659" y="954"/>
                </a:cubicBezTo>
                <a:cubicBezTo>
                  <a:pt x="1819" y="958"/>
                  <a:pt x="2014" y="958"/>
                  <a:pt x="2129" y="897"/>
                </a:cubicBezTo>
                <a:cubicBezTo>
                  <a:pt x="2244" y="836"/>
                  <a:pt x="2327" y="856"/>
                  <a:pt x="2350" y="591"/>
                </a:cubicBezTo>
                <a:cubicBezTo>
                  <a:pt x="2373" y="326"/>
                  <a:pt x="2406" y="454"/>
                  <a:pt x="2192" y="274"/>
                </a:cubicBezTo>
                <a:close/>
              </a:path>
            </a:pathLst>
          </a:custGeom>
          <a:solidFill>
            <a:srgbClr val="00CCFF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wrap="none" anchor="ctr"/>
          <a:lstStyle/>
          <a:p>
            <a:pPr eaLnBrk="1" hangingPunct="1"/>
            <a:endParaRPr lang="en-US" i="0">
              <a:latin typeface="Arial" charset="0"/>
            </a:endParaRPr>
          </a:p>
        </p:txBody>
      </p:sp>
      <p:sp>
        <p:nvSpPr>
          <p:cNvPr id="704517" name="Line 36"/>
          <p:cNvSpPr>
            <a:spLocks noChangeShapeType="1"/>
          </p:cNvSpPr>
          <p:nvPr/>
        </p:nvSpPr>
        <p:spPr bwMode="auto">
          <a:xfrm flipV="1">
            <a:off x="3775075" y="2344738"/>
            <a:ext cx="155575" cy="142875"/>
          </a:xfrm>
          <a:prstGeom prst="line">
            <a:avLst/>
          </a:prstGeom>
          <a:noFill/>
          <a:ln w="9525">
            <a:solidFill>
              <a:srgbClr val="000000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/>
          <a:p>
            <a:endParaRPr lang="en-US"/>
          </a:p>
        </p:txBody>
      </p:sp>
      <p:grpSp>
        <p:nvGrpSpPr>
          <p:cNvPr id="704518" name="Group 38"/>
          <p:cNvGrpSpPr>
            <a:grpSpLocks/>
          </p:cNvGrpSpPr>
          <p:nvPr/>
        </p:nvGrpSpPr>
        <p:grpSpPr bwMode="auto">
          <a:xfrm>
            <a:off x="3255963" y="2459038"/>
            <a:ext cx="742950" cy="311150"/>
            <a:chOff x="1935" y="960"/>
            <a:chExt cx="468" cy="196"/>
          </a:xfrm>
        </p:grpSpPr>
        <p:sp>
          <p:nvSpPr>
            <p:cNvPr id="704519" name="Line 39"/>
            <p:cNvSpPr>
              <a:spLocks noChangeShapeType="1"/>
            </p:cNvSpPr>
            <p:nvPr/>
          </p:nvSpPr>
          <p:spPr bwMode="auto">
            <a:xfrm>
              <a:off x="2368" y="960"/>
              <a:ext cx="0" cy="0"/>
            </a:xfrm>
            <a:prstGeom prst="line">
              <a:avLst/>
            </a:prstGeom>
            <a:noFill/>
            <a:ln w="9525">
              <a:solidFill>
                <a:srgbClr val="00000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 wrap="none"/>
            <a:lstStyle/>
            <a:p>
              <a:endParaRPr lang="en-US"/>
            </a:p>
          </p:txBody>
        </p:sp>
        <p:sp>
          <p:nvSpPr>
            <p:cNvPr id="704520" name="Rectangle 40"/>
            <p:cNvSpPr>
              <a:spLocks noChangeArrowheads="1"/>
            </p:cNvSpPr>
            <p:nvPr/>
          </p:nvSpPr>
          <p:spPr bwMode="auto">
            <a:xfrm>
              <a:off x="1935" y="1065"/>
              <a:ext cx="465" cy="91"/>
            </a:xfrm>
            <a:prstGeom prst="rect">
              <a:avLst/>
            </a:prstGeom>
            <a:solidFill>
              <a:srgbClr val="BBE0E3"/>
            </a:solidFill>
            <a:ln w="9525">
              <a:miter lim="800000"/>
              <a:headEnd/>
              <a:tailEnd/>
            </a:ln>
            <a:scene3d>
              <a:camera prst="legacyObliqueTopRight"/>
              <a:lightRig rig="legacyFlat3" dir="l"/>
            </a:scene3d>
            <a:sp3d extrusionH="430200" prstMaterial="legacyMatte">
              <a:bevelT w="13500" h="13500" prst="angle"/>
              <a:bevelB w="13500" h="13500" prst="angle"/>
              <a:extrusionClr>
                <a:schemeClr val="accent1"/>
              </a:extrusionClr>
            </a:sp3d>
          </p:spPr>
          <p:txBody>
            <a:bodyPr wrap="none" anchor="ctr">
              <a:flatTx/>
            </a:bodyPr>
            <a:lstStyle/>
            <a:p>
              <a:pPr eaLnBrk="1" hangingPunct="1"/>
              <a:endParaRPr lang="en-US" i="0">
                <a:latin typeface="Arial" charset="0"/>
              </a:endParaRPr>
            </a:p>
          </p:txBody>
        </p:sp>
        <p:sp>
          <p:nvSpPr>
            <p:cNvPr id="704521" name="Freeform 41"/>
            <p:cNvSpPr>
              <a:spLocks/>
            </p:cNvSpPr>
            <p:nvPr/>
          </p:nvSpPr>
          <p:spPr bwMode="auto">
            <a:xfrm>
              <a:off x="2069" y="975"/>
              <a:ext cx="307" cy="63"/>
            </a:xfrm>
            <a:custGeom>
              <a:avLst/>
              <a:gdLst>
                <a:gd name="T0" fmla="*/ 0 w 432"/>
                <a:gd name="T1" fmla="*/ 0 h 105"/>
                <a:gd name="T2" fmla="*/ 85 w 432"/>
                <a:gd name="T3" fmla="*/ 0 h 105"/>
                <a:gd name="T4" fmla="*/ 307 w 432"/>
                <a:gd name="T5" fmla="*/ 105 h 105"/>
                <a:gd name="T6" fmla="*/ 432 w 432"/>
                <a:gd name="T7" fmla="*/ 105 h 105"/>
                <a:gd name="T8" fmla="*/ 0 60000 65536"/>
                <a:gd name="T9" fmla="*/ 0 60000 65536"/>
                <a:gd name="T10" fmla="*/ 0 60000 65536"/>
                <a:gd name="T11" fmla="*/ 0 60000 65536"/>
                <a:gd name="T12" fmla="*/ 0 w 432"/>
                <a:gd name="T13" fmla="*/ 0 h 105"/>
                <a:gd name="T14" fmla="*/ 432 w 432"/>
                <a:gd name="T15" fmla="*/ 105 h 105"/>
              </a:gdLst>
              <a:ahLst/>
              <a:cxnLst>
                <a:cxn ang="T8">
                  <a:pos x="T0" y="T1"/>
                </a:cxn>
                <a:cxn ang="T9">
                  <a:pos x="T2" y="T3"/>
                </a:cxn>
                <a:cxn ang="T10">
                  <a:pos x="T4" y="T5"/>
                </a:cxn>
                <a:cxn ang="T11">
                  <a:pos x="T6" y="T7"/>
                </a:cxn>
              </a:cxnLst>
              <a:rect l="T12" t="T13" r="T14" b="T15"/>
              <a:pathLst>
                <a:path w="432" h="105">
                  <a:moveTo>
                    <a:pt x="0" y="0"/>
                  </a:moveTo>
                  <a:lnTo>
                    <a:pt x="85" y="0"/>
                  </a:lnTo>
                  <a:lnTo>
                    <a:pt x="307" y="105"/>
                  </a:lnTo>
                  <a:lnTo>
                    <a:pt x="432" y="105"/>
                  </a:lnTo>
                </a:path>
              </a:pathLst>
            </a:custGeom>
            <a:noFill/>
            <a:ln w="28575">
              <a:solidFill>
                <a:srgbClr val="00000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/>
            <a:lstStyle/>
            <a:p>
              <a:pPr eaLnBrk="1" hangingPunct="1"/>
              <a:endParaRPr lang="en-US" i="0">
                <a:latin typeface="Arial" charset="0"/>
              </a:endParaRPr>
            </a:p>
          </p:txBody>
        </p:sp>
        <p:sp>
          <p:nvSpPr>
            <p:cNvPr id="704522" name="Freeform 42"/>
            <p:cNvSpPr>
              <a:spLocks/>
            </p:cNvSpPr>
            <p:nvPr/>
          </p:nvSpPr>
          <p:spPr bwMode="auto">
            <a:xfrm flipV="1">
              <a:off x="2051" y="981"/>
              <a:ext cx="352" cy="63"/>
            </a:xfrm>
            <a:custGeom>
              <a:avLst/>
              <a:gdLst>
                <a:gd name="T0" fmla="*/ 0 w 432"/>
                <a:gd name="T1" fmla="*/ 0 h 105"/>
                <a:gd name="T2" fmla="*/ 85 w 432"/>
                <a:gd name="T3" fmla="*/ 0 h 105"/>
                <a:gd name="T4" fmla="*/ 307 w 432"/>
                <a:gd name="T5" fmla="*/ 105 h 105"/>
                <a:gd name="T6" fmla="*/ 432 w 432"/>
                <a:gd name="T7" fmla="*/ 105 h 105"/>
                <a:gd name="T8" fmla="*/ 0 60000 65536"/>
                <a:gd name="T9" fmla="*/ 0 60000 65536"/>
                <a:gd name="T10" fmla="*/ 0 60000 65536"/>
                <a:gd name="T11" fmla="*/ 0 60000 65536"/>
                <a:gd name="T12" fmla="*/ 0 w 432"/>
                <a:gd name="T13" fmla="*/ 0 h 105"/>
                <a:gd name="T14" fmla="*/ 432 w 432"/>
                <a:gd name="T15" fmla="*/ 105 h 105"/>
              </a:gdLst>
              <a:ahLst/>
              <a:cxnLst>
                <a:cxn ang="T8">
                  <a:pos x="T0" y="T1"/>
                </a:cxn>
                <a:cxn ang="T9">
                  <a:pos x="T2" y="T3"/>
                </a:cxn>
                <a:cxn ang="T10">
                  <a:pos x="T4" y="T5"/>
                </a:cxn>
                <a:cxn ang="T11">
                  <a:pos x="T6" y="T7"/>
                </a:cxn>
              </a:cxnLst>
              <a:rect l="T12" t="T13" r="T14" b="T15"/>
              <a:pathLst>
                <a:path w="432" h="105">
                  <a:moveTo>
                    <a:pt x="0" y="0"/>
                  </a:moveTo>
                  <a:lnTo>
                    <a:pt x="85" y="0"/>
                  </a:lnTo>
                  <a:lnTo>
                    <a:pt x="307" y="105"/>
                  </a:lnTo>
                  <a:lnTo>
                    <a:pt x="432" y="105"/>
                  </a:lnTo>
                </a:path>
              </a:pathLst>
            </a:custGeom>
            <a:noFill/>
            <a:ln w="28575">
              <a:solidFill>
                <a:srgbClr val="00000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rot="10800000"/>
            <a:lstStyle/>
            <a:p>
              <a:pPr eaLnBrk="1" hangingPunct="1"/>
              <a:endParaRPr lang="en-US" i="0">
                <a:latin typeface="Arial" charset="0"/>
              </a:endParaRPr>
            </a:p>
          </p:txBody>
        </p:sp>
      </p:grpSp>
      <p:sp>
        <p:nvSpPr>
          <p:cNvPr id="704523" name="Line 43"/>
          <p:cNvSpPr>
            <a:spLocks noChangeShapeType="1"/>
          </p:cNvSpPr>
          <p:nvPr/>
        </p:nvSpPr>
        <p:spPr bwMode="auto">
          <a:xfrm flipV="1">
            <a:off x="2665413" y="2517775"/>
            <a:ext cx="695325" cy="0"/>
          </a:xfrm>
          <a:prstGeom prst="line">
            <a:avLst/>
          </a:prstGeom>
          <a:noFill/>
          <a:ln w="9525">
            <a:solidFill>
              <a:srgbClr val="000000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/>
          <a:p>
            <a:endParaRPr lang="en-US"/>
          </a:p>
        </p:txBody>
      </p:sp>
      <p:sp>
        <p:nvSpPr>
          <p:cNvPr id="704524" name="Line 44"/>
          <p:cNvSpPr>
            <a:spLocks noChangeShapeType="1"/>
          </p:cNvSpPr>
          <p:nvPr/>
        </p:nvSpPr>
        <p:spPr bwMode="auto">
          <a:xfrm flipV="1">
            <a:off x="3924300" y="2201863"/>
            <a:ext cx="138113" cy="142875"/>
          </a:xfrm>
          <a:prstGeom prst="line">
            <a:avLst/>
          </a:prstGeom>
          <a:noFill/>
          <a:ln w="9525">
            <a:solidFill>
              <a:srgbClr val="000000"/>
            </a:solidFill>
            <a:prstDash val="dash"/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/>
          <a:p>
            <a:endParaRPr lang="en-US"/>
          </a:p>
        </p:txBody>
      </p:sp>
      <p:sp>
        <p:nvSpPr>
          <p:cNvPr id="704525" name="Rectangle 45"/>
          <p:cNvSpPr>
            <a:spLocks noChangeArrowheads="1"/>
          </p:cNvSpPr>
          <p:nvPr/>
        </p:nvSpPr>
        <p:spPr bwMode="auto">
          <a:xfrm>
            <a:off x="2403475" y="2479675"/>
            <a:ext cx="257175" cy="69850"/>
          </a:xfrm>
          <a:prstGeom prst="rect">
            <a:avLst/>
          </a:prstGeom>
          <a:solidFill>
            <a:srgbClr val="C0C0C0"/>
          </a:solidFill>
          <a:ln w="9525">
            <a:solidFill>
              <a:srgbClr val="000000"/>
            </a:solidFill>
            <a:miter lim="800000"/>
            <a:headEnd/>
            <a:tailEnd/>
          </a:ln>
        </p:spPr>
        <p:txBody>
          <a:bodyPr wrap="none" anchor="ctr"/>
          <a:lstStyle/>
          <a:p>
            <a:pPr eaLnBrk="1" hangingPunct="1"/>
            <a:endParaRPr lang="en-US" i="0">
              <a:latin typeface="Arial" charset="0"/>
            </a:endParaRPr>
          </a:p>
        </p:txBody>
      </p:sp>
      <p:sp>
        <p:nvSpPr>
          <p:cNvPr id="704526" name="Line 48"/>
          <p:cNvSpPr>
            <a:spLocks noChangeShapeType="1"/>
          </p:cNvSpPr>
          <p:nvPr/>
        </p:nvSpPr>
        <p:spPr bwMode="auto">
          <a:xfrm flipV="1">
            <a:off x="3279775" y="2736850"/>
            <a:ext cx="512763" cy="612775"/>
          </a:xfrm>
          <a:prstGeom prst="line">
            <a:avLst/>
          </a:prstGeom>
          <a:noFill/>
          <a:ln w="9525">
            <a:solidFill>
              <a:srgbClr val="000000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/>
          <a:p>
            <a:endParaRPr lang="en-US"/>
          </a:p>
        </p:txBody>
      </p:sp>
      <p:grpSp>
        <p:nvGrpSpPr>
          <p:cNvPr id="704527" name="Group 49"/>
          <p:cNvGrpSpPr>
            <a:grpSpLocks/>
          </p:cNvGrpSpPr>
          <p:nvPr/>
        </p:nvGrpSpPr>
        <p:grpSpPr bwMode="auto">
          <a:xfrm>
            <a:off x="2760663" y="3365500"/>
            <a:ext cx="987425" cy="479425"/>
            <a:chOff x="1118" y="1621"/>
            <a:chExt cx="622" cy="302"/>
          </a:xfrm>
        </p:grpSpPr>
        <p:sp>
          <p:nvSpPr>
            <p:cNvPr id="704528" name="Rectangle 50"/>
            <p:cNvSpPr>
              <a:spLocks noChangeArrowheads="1"/>
            </p:cNvSpPr>
            <p:nvPr/>
          </p:nvSpPr>
          <p:spPr bwMode="auto">
            <a:xfrm>
              <a:off x="1578" y="1789"/>
              <a:ext cx="162" cy="44"/>
            </a:xfrm>
            <a:prstGeom prst="rect">
              <a:avLst/>
            </a:prstGeom>
            <a:solidFill>
              <a:srgbClr val="C0C0C0"/>
            </a:solidFill>
            <a:ln w="9525">
              <a:solidFill>
                <a:srgbClr val="000000"/>
              </a:solidFill>
              <a:miter lim="800000"/>
              <a:headEnd/>
              <a:tailEnd/>
            </a:ln>
          </p:spPr>
          <p:txBody>
            <a:bodyPr wrap="none" anchor="ctr"/>
            <a:lstStyle/>
            <a:p>
              <a:pPr eaLnBrk="1" hangingPunct="1"/>
              <a:endParaRPr lang="en-US" i="0">
                <a:latin typeface="Arial" charset="0"/>
              </a:endParaRPr>
            </a:p>
          </p:txBody>
        </p:sp>
        <p:sp>
          <p:nvSpPr>
            <p:cNvPr id="704529" name="Rectangle 51"/>
            <p:cNvSpPr>
              <a:spLocks noChangeArrowheads="1"/>
            </p:cNvSpPr>
            <p:nvPr/>
          </p:nvSpPr>
          <p:spPr bwMode="auto">
            <a:xfrm rot="-2700000">
              <a:off x="1336" y="1621"/>
              <a:ext cx="162" cy="44"/>
            </a:xfrm>
            <a:prstGeom prst="rect">
              <a:avLst/>
            </a:prstGeom>
            <a:solidFill>
              <a:srgbClr val="C0C0C0"/>
            </a:solidFill>
            <a:ln w="9525">
              <a:solidFill>
                <a:srgbClr val="000000"/>
              </a:solidFill>
              <a:miter lim="800000"/>
              <a:headEnd/>
              <a:tailEnd/>
            </a:ln>
          </p:spPr>
          <p:txBody>
            <a:bodyPr wrap="none" anchor="ctr"/>
            <a:lstStyle/>
            <a:p>
              <a:pPr eaLnBrk="1" hangingPunct="1"/>
              <a:endParaRPr lang="en-US" i="0">
                <a:latin typeface="Arial" charset="0"/>
              </a:endParaRPr>
            </a:p>
          </p:txBody>
        </p:sp>
        <p:grpSp>
          <p:nvGrpSpPr>
            <p:cNvPr id="704530" name="Group 52"/>
            <p:cNvGrpSpPr>
              <a:grpSpLocks/>
            </p:cNvGrpSpPr>
            <p:nvPr/>
          </p:nvGrpSpPr>
          <p:grpSpPr bwMode="auto">
            <a:xfrm>
              <a:off x="1118" y="1684"/>
              <a:ext cx="477" cy="239"/>
              <a:chOff x="2466" y="2026"/>
              <a:chExt cx="477" cy="282"/>
            </a:xfrm>
          </p:grpSpPr>
          <p:sp>
            <p:nvSpPr>
              <p:cNvPr id="704531" name="Oval 53"/>
              <p:cNvSpPr>
                <a:spLocks noChangeArrowheads="1"/>
              </p:cNvSpPr>
              <p:nvPr/>
            </p:nvSpPr>
            <p:spPr bwMode="auto">
              <a:xfrm>
                <a:off x="2466" y="2168"/>
                <a:ext cx="476" cy="140"/>
              </a:xfrm>
              <a:prstGeom prst="ellipse">
                <a:avLst/>
              </a:prstGeom>
              <a:solidFill>
                <a:srgbClr val="DDDDDD"/>
              </a:solidFill>
              <a:ln w="12700">
                <a:solidFill>
                  <a:srgbClr val="000000"/>
                </a:solidFill>
                <a:round/>
                <a:headEnd/>
                <a:tailEnd/>
              </a:ln>
            </p:spPr>
            <p:txBody>
              <a:bodyPr wrap="none" anchor="ctr"/>
              <a:lstStyle/>
              <a:p>
                <a:pPr eaLnBrk="1" hangingPunct="1"/>
                <a:endParaRPr lang="en-US" i="0">
                  <a:latin typeface="Arial" charset="0"/>
                </a:endParaRPr>
              </a:p>
            </p:txBody>
          </p:sp>
          <p:sp>
            <p:nvSpPr>
              <p:cNvPr id="704532" name="Line 54"/>
              <p:cNvSpPr>
                <a:spLocks noChangeShapeType="1"/>
              </p:cNvSpPr>
              <p:nvPr/>
            </p:nvSpPr>
            <p:spPr bwMode="auto">
              <a:xfrm>
                <a:off x="2470" y="2125"/>
                <a:ext cx="1" cy="85"/>
              </a:xfrm>
              <a:prstGeom prst="line">
                <a:avLst/>
              </a:prstGeom>
              <a:noFill/>
              <a:ln w="12700">
                <a:solidFill>
                  <a:srgbClr val="000000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 wrap="none" anchor="ctr"/>
              <a:lstStyle/>
              <a:p>
                <a:endParaRPr lang="en-US"/>
              </a:p>
            </p:txBody>
          </p:sp>
          <p:sp>
            <p:nvSpPr>
              <p:cNvPr id="704533" name="Rectangle 55"/>
              <p:cNvSpPr>
                <a:spLocks noChangeArrowheads="1"/>
              </p:cNvSpPr>
              <p:nvPr/>
            </p:nvSpPr>
            <p:spPr bwMode="auto">
              <a:xfrm>
                <a:off x="2470" y="2125"/>
                <a:ext cx="472" cy="111"/>
              </a:xfrm>
              <a:prstGeom prst="rect">
                <a:avLst/>
              </a:prstGeom>
              <a:solidFill>
                <a:srgbClr val="DDDDDD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12700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wrap="none" anchor="ctr"/>
              <a:lstStyle/>
              <a:p>
                <a:pPr algn="ctr"/>
                <a:endParaRPr lang="en-US" sz="2400" i="0">
                  <a:latin typeface="Times New Roman" pitchFamily="18" charset="0"/>
                </a:endParaRPr>
              </a:p>
            </p:txBody>
          </p:sp>
          <p:sp>
            <p:nvSpPr>
              <p:cNvPr id="704534" name="Oval 56"/>
              <p:cNvSpPr>
                <a:spLocks noChangeArrowheads="1"/>
              </p:cNvSpPr>
              <p:nvPr/>
            </p:nvSpPr>
            <p:spPr bwMode="auto">
              <a:xfrm>
                <a:off x="2466" y="2026"/>
                <a:ext cx="476" cy="160"/>
              </a:xfrm>
              <a:prstGeom prst="ellipse">
                <a:avLst/>
              </a:prstGeom>
              <a:solidFill>
                <a:srgbClr val="DDDDDD"/>
              </a:solidFill>
              <a:ln w="12700">
                <a:solidFill>
                  <a:srgbClr val="000000"/>
                </a:solidFill>
                <a:round/>
                <a:headEnd/>
                <a:tailEnd/>
              </a:ln>
            </p:spPr>
            <p:txBody>
              <a:bodyPr wrap="none" anchor="ctr"/>
              <a:lstStyle/>
              <a:p>
                <a:pPr eaLnBrk="1" hangingPunct="1"/>
                <a:endParaRPr lang="en-US" i="0">
                  <a:latin typeface="Arial" charset="0"/>
                </a:endParaRPr>
              </a:p>
            </p:txBody>
          </p:sp>
          <p:grpSp>
            <p:nvGrpSpPr>
              <p:cNvPr id="704535" name="Group 57"/>
              <p:cNvGrpSpPr>
                <a:grpSpLocks/>
              </p:cNvGrpSpPr>
              <p:nvPr/>
            </p:nvGrpSpPr>
            <p:grpSpPr bwMode="auto">
              <a:xfrm>
                <a:off x="2581" y="2061"/>
                <a:ext cx="236" cy="94"/>
                <a:chOff x="2848" y="848"/>
                <a:chExt cx="140" cy="98"/>
              </a:xfrm>
            </p:grpSpPr>
            <p:sp>
              <p:nvSpPr>
                <p:cNvPr id="704536" name="Line 58"/>
                <p:cNvSpPr>
                  <a:spLocks noChangeShapeType="1"/>
                </p:cNvSpPr>
                <p:nvPr/>
              </p:nvSpPr>
              <p:spPr bwMode="auto">
                <a:xfrm flipV="1">
                  <a:off x="2848" y="848"/>
                  <a:ext cx="50" cy="2"/>
                </a:xfrm>
                <a:prstGeom prst="line">
                  <a:avLst/>
                </a:prstGeom>
                <a:noFill/>
                <a:ln w="28575">
                  <a:solidFill>
                    <a:srgbClr val="000000"/>
                  </a:solidFill>
                  <a:round/>
                  <a:headEnd/>
                  <a:tailEnd/>
                </a:ln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</a:extLst>
              </p:spPr>
              <p:txBody>
                <a:bodyPr wrap="none" anchor="ctr"/>
                <a:lstStyle/>
                <a:p>
                  <a:endParaRPr lang="en-US"/>
                </a:p>
              </p:txBody>
            </p:sp>
            <p:sp>
              <p:nvSpPr>
                <p:cNvPr id="704537" name="Line 59"/>
                <p:cNvSpPr>
                  <a:spLocks noChangeShapeType="1"/>
                </p:cNvSpPr>
                <p:nvPr/>
              </p:nvSpPr>
              <p:spPr bwMode="auto">
                <a:xfrm>
                  <a:off x="2944" y="946"/>
                  <a:ext cx="44" cy="0"/>
                </a:xfrm>
                <a:prstGeom prst="line">
                  <a:avLst/>
                </a:prstGeom>
                <a:noFill/>
                <a:ln w="28575">
                  <a:solidFill>
                    <a:srgbClr val="000000"/>
                  </a:solidFill>
                  <a:round/>
                  <a:headEnd/>
                  <a:tailEnd/>
                </a:ln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</a:extLst>
              </p:spPr>
              <p:txBody>
                <a:bodyPr wrap="none" anchor="ctr"/>
                <a:lstStyle/>
                <a:p>
                  <a:endParaRPr lang="en-US"/>
                </a:p>
              </p:txBody>
            </p:sp>
            <p:sp>
              <p:nvSpPr>
                <p:cNvPr id="704538" name="Line 60"/>
                <p:cNvSpPr>
                  <a:spLocks noChangeShapeType="1"/>
                </p:cNvSpPr>
                <p:nvPr/>
              </p:nvSpPr>
              <p:spPr bwMode="auto">
                <a:xfrm>
                  <a:off x="2894" y="850"/>
                  <a:ext cx="52" cy="96"/>
                </a:xfrm>
                <a:prstGeom prst="line">
                  <a:avLst/>
                </a:prstGeom>
                <a:noFill/>
                <a:ln w="28575">
                  <a:solidFill>
                    <a:srgbClr val="000000"/>
                  </a:solidFill>
                  <a:round/>
                  <a:headEnd/>
                  <a:tailEnd/>
                </a:ln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</a:extLst>
              </p:spPr>
              <p:txBody>
                <a:bodyPr wrap="none" anchor="ctr"/>
                <a:lstStyle/>
                <a:p>
                  <a:endParaRPr lang="en-US"/>
                </a:p>
              </p:txBody>
            </p:sp>
          </p:grpSp>
          <p:grpSp>
            <p:nvGrpSpPr>
              <p:cNvPr id="704539" name="Group 61"/>
              <p:cNvGrpSpPr>
                <a:grpSpLocks/>
              </p:cNvGrpSpPr>
              <p:nvPr/>
            </p:nvGrpSpPr>
            <p:grpSpPr bwMode="auto">
              <a:xfrm flipV="1">
                <a:off x="2581" y="2060"/>
                <a:ext cx="236" cy="94"/>
                <a:chOff x="2848" y="848"/>
                <a:chExt cx="140" cy="98"/>
              </a:xfrm>
            </p:grpSpPr>
            <p:sp>
              <p:nvSpPr>
                <p:cNvPr id="704540" name="Line 62"/>
                <p:cNvSpPr>
                  <a:spLocks noChangeShapeType="1"/>
                </p:cNvSpPr>
                <p:nvPr/>
              </p:nvSpPr>
              <p:spPr bwMode="auto">
                <a:xfrm flipV="1">
                  <a:off x="2848" y="848"/>
                  <a:ext cx="50" cy="2"/>
                </a:xfrm>
                <a:prstGeom prst="line">
                  <a:avLst/>
                </a:prstGeom>
                <a:noFill/>
                <a:ln w="28575">
                  <a:solidFill>
                    <a:srgbClr val="000000"/>
                  </a:solidFill>
                  <a:round/>
                  <a:headEnd/>
                  <a:tailEnd/>
                </a:ln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</a:extLst>
              </p:spPr>
              <p:txBody>
                <a:bodyPr wrap="none" anchor="ctr"/>
                <a:lstStyle/>
                <a:p>
                  <a:endParaRPr lang="en-US"/>
                </a:p>
              </p:txBody>
            </p:sp>
            <p:sp>
              <p:nvSpPr>
                <p:cNvPr id="704541" name="Line 63"/>
                <p:cNvSpPr>
                  <a:spLocks noChangeShapeType="1"/>
                </p:cNvSpPr>
                <p:nvPr/>
              </p:nvSpPr>
              <p:spPr bwMode="auto">
                <a:xfrm>
                  <a:off x="2944" y="946"/>
                  <a:ext cx="44" cy="0"/>
                </a:xfrm>
                <a:prstGeom prst="line">
                  <a:avLst/>
                </a:prstGeom>
                <a:noFill/>
                <a:ln w="28575">
                  <a:solidFill>
                    <a:srgbClr val="000000"/>
                  </a:solidFill>
                  <a:round/>
                  <a:headEnd/>
                  <a:tailEnd/>
                </a:ln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</a:extLst>
              </p:spPr>
              <p:txBody>
                <a:bodyPr wrap="none" anchor="ctr"/>
                <a:lstStyle/>
                <a:p>
                  <a:endParaRPr lang="en-US"/>
                </a:p>
              </p:txBody>
            </p:sp>
            <p:sp>
              <p:nvSpPr>
                <p:cNvPr id="704542" name="Line 64"/>
                <p:cNvSpPr>
                  <a:spLocks noChangeShapeType="1"/>
                </p:cNvSpPr>
                <p:nvPr/>
              </p:nvSpPr>
              <p:spPr bwMode="auto">
                <a:xfrm>
                  <a:off x="2894" y="850"/>
                  <a:ext cx="52" cy="96"/>
                </a:xfrm>
                <a:prstGeom prst="line">
                  <a:avLst/>
                </a:prstGeom>
                <a:noFill/>
                <a:ln w="28575">
                  <a:solidFill>
                    <a:srgbClr val="000000"/>
                  </a:solidFill>
                  <a:round/>
                  <a:headEnd/>
                  <a:tailEnd/>
                </a:ln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</a:extLst>
              </p:spPr>
              <p:txBody>
                <a:bodyPr wrap="none" anchor="ctr"/>
                <a:lstStyle/>
                <a:p>
                  <a:endParaRPr lang="en-US"/>
                </a:p>
              </p:txBody>
            </p:sp>
          </p:grpSp>
          <p:sp>
            <p:nvSpPr>
              <p:cNvPr id="704543" name="Line 65"/>
              <p:cNvSpPr>
                <a:spLocks noChangeShapeType="1"/>
              </p:cNvSpPr>
              <p:nvPr/>
            </p:nvSpPr>
            <p:spPr bwMode="auto">
              <a:xfrm flipH="1">
                <a:off x="2942" y="2109"/>
                <a:ext cx="1" cy="127"/>
              </a:xfrm>
              <a:prstGeom prst="line">
                <a:avLst/>
              </a:prstGeom>
              <a:noFill/>
              <a:ln w="12700">
                <a:solidFill>
                  <a:srgbClr val="000000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 wrap="none" anchor="ctr"/>
              <a:lstStyle/>
              <a:p>
                <a:endParaRPr lang="en-US"/>
              </a:p>
            </p:txBody>
          </p:sp>
          <p:sp>
            <p:nvSpPr>
              <p:cNvPr id="704544" name="Line 66"/>
              <p:cNvSpPr>
                <a:spLocks noChangeShapeType="1"/>
              </p:cNvSpPr>
              <p:nvPr/>
            </p:nvSpPr>
            <p:spPr bwMode="auto">
              <a:xfrm flipH="1">
                <a:off x="2466" y="2117"/>
                <a:ext cx="1" cy="127"/>
              </a:xfrm>
              <a:prstGeom prst="line">
                <a:avLst/>
              </a:prstGeom>
              <a:noFill/>
              <a:ln w="12700">
                <a:solidFill>
                  <a:srgbClr val="000000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 wrap="none" anchor="ctr"/>
              <a:lstStyle/>
              <a:p>
                <a:endParaRPr lang="en-US"/>
              </a:p>
            </p:txBody>
          </p:sp>
        </p:grpSp>
      </p:grpSp>
      <p:graphicFrame>
        <p:nvGraphicFramePr>
          <p:cNvPr id="704545" name="Object 142"/>
          <p:cNvGraphicFramePr>
            <a:graphicFrameLocks noChangeAspect="1"/>
          </p:cNvGraphicFramePr>
          <p:nvPr/>
        </p:nvGraphicFramePr>
        <p:xfrm>
          <a:off x="1790700" y="2141538"/>
          <a:ext cx="652463" cy="658812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28697" name="Clip" r:id="rId3" imgW="1266840" imgH="1200240" progId="MS_ClipArt_Gallery.2">
                  <p:embed/>
                </p:oleObj>
              </mc:Choice>
              <mc:Fallback>
                <p:oleObj name="Clip" r:id="rId3" imgW="1266840" imgH="1200240" progId="MS_ClipArt_Gallery.2">
                  <p:embed/>
                  <p:pic>
                    <p:nvPicPr>
                      <p:cNvPr id="0" name="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4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1790700" y="2141538"/>
                        <a:ext cx="652463" cy="658812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  <a:ext uri="{91240B29-F687-4f45-9708-019B960494DF}">
                          <a14:hiddenLine xmlns:a14="http://schemas.microsoft.com/office/drawing/2010/main" w="9525">
                            <a:solidFill>
                              <a:srgbClr val="000000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rgbClr val="808080"/>
                              </a:outerShdw>
                            </a:effectLst>
                          </a14:hiddenEffects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grpSp>
        <p:nvGrpSpPr>
          <p:cNvPr id="704557" name="Group 45"/>
          <p:cNvGrpSpPr>
            <a:grpSpLocks/>
          </p:cNvGrpSpPr>
          <p:nvPr/>
        </p:nvGrpSpPr>
        <p:grpSpPr bwMode="auto">
          <a:xfrm>
            <a:off x="1195388" y="1081088"/>
            <a:ext cx="976312" cy="1460500"/>
            <a:chOff x="651" y="681"/>
            <a:chExt cx="615" cy="920"/>
          </a:xfrm>
        </p:grpSpPr>
        <p:sp>
          <p:nvSpPr>
            <p:cNvPr id="704558" name="Freeform 46"/>
            <p:cNvSpPr>
              <a:spLocks/>
            </p:cNvSpPr>
            <p:nvPr/>
          </p:nvSpPr>
          <p:spPr bwMode="auto">
            <a:xfrm>
              <a:off x="662" y="698"/>
              <a:ext cx="604" cy="903"/>
            </a:xfrm>
            <a:custGeom>
              <a:avLst/>
              <a:gdLst>
                <a:gd name="T0" fmla="*/ 496 w 604"/>
                <a:gd name="T1" fmla="*/ 0 h 903"/>
                <a:gd name="T2" fmla="*/ 604 w 604"/>
                <a:gd name="T3" fmla="*/ 903 h 903"/>
                <a:gd name="T4" fmla="*/ 0 w 604"/>
                <a:gd name="T5" fmla="*/ 788 h 903"/>
                <a:gd name="T6" fmla="*/ 456 w 604"/>
                <a:gd name="T7" fmla="*/ 750 h 903"/>
                <a:gd name="T8" fmla="*/ 496 w 604"/>
                <a:gd name="T9" fmla="*/ 0 h 90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604" h="903">
                  <a:moveTo>
                    <a:pt x="496" y="0"/>
                  </a:moveTo>
                  <a:lnTo>
                    <a:pt x="604" y="903"/>
                  </a:lnTo>
                  <a:lnTo>
                    <a:pt x="0" y="788"/>
                  </a:lnTo>
                  <a:lnTo>
                    <a:pt x="456" y="750"/>
                  </a:lnTo>
                  <a:lnTo>
                    <a:pt x="496" y="0"/>
                  </a:lnTo>
                  <a:close/>
                </a:path>
              </a:pathLst>
            </a:custGeom>
            <a:gradFill rotWithShape="1">
              <a:gsLst>
                <a:gs pos="0">
                  <a:schemeClr val="bg1"/>
                </a:gs>
                <a:gs pos="100000">
                  <a:srgbClr val="FF0000"/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 cap="flat" cmpd="sng">
                  <a:solidFill>
                    <a:schemeClr val="tx1"/>
                  </a:solidFill>
                  <a:prstDash val="solid"/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/>
            <a:lstStyle/>
            <a:p>
              <a:endParaRPr lang="en-US"/>
            </a:p>
          </p:txBody>
        </p:sp>
        <p:grpSp>
          <p:nvGrpSpPr>
            <p:cNvPr id="704559" name="Group 47"/>
            <p:cNvGrpSpPr>
              <a:grpSpLocks/>
            </p:cNvGrpSpPr>
            <p:nvPr/>
          </p:nvGrpSpPr>
          <p:grpSpPr bwMode="auto">
            <a:xfrm>
              <a:off x="651" y="681"/>
              <a:ext cx="500" cy="828"/>
              <a:chOff x="569" y="2954"/>
              <a:chExt cx="500" cy="828"/>
            </a:xfrm>
          </p:grpSpPr>
          <p:sp>
            <p:nvSpPr>
              <p:cNvPr id="704560" name="Rectangle 48"/>
              <p:cNvSpPr>
                <a:spLocks noChangeArrowheads="1"/>
              </p:cNvSpPr>
              <p:nvPr/>
            </p:nvSpPr>
            <p:spPr bwMode="auto">
              <a:xfrm>
                <a:off x="576" y="2973"/>
                <a:ext cx="493" cy="790"/>
              </a:xfrm>
              <a:prstGeom prst="rect">
                <a:avLst/>
              </a:prstGeom>
              <a:solidFill>
                <a:schemeClr val="bg1"/>
              </a:solidFill>
              <a:ln w="9525">
                <a:solidFill>
                  <a:schemeClr val="tx1"/>
                </a:solidFill>
                <a:miter lim="800000"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US"/>
              </a:p>
            </p:txBody>
          </p:sp>
          <p:sp>
            <p:nvSpPr>
              <p:cNvPr id="704561" name="Text Box 49"/>
              <p:cNvSpPr txBox="1">
                <a:spLocks noChangeArrowheads="1"/>
              </p:cNvSpPr>
              <p:nvPr/>
            </p:nvSpPr>
            <p:spPr bwMode="auto">
              <a:xfrm>
                <a:off x="639" y="2954"/>
                <a:ext cx="385" cy="828"/>
              </a:xfrm>
              <a:prstGeom prst="rect">
                <a:avLst/>
              </a:prstGeom>
              <a:noFill/>
              <a:ln>
                <a:noFill/>
              </a:ln>
              <a:effectLst/>
              <a:extLst>
                <a:ext uri="{909E8E84-426E-40dd-AFC4-6F175D3DCCD1}">
                  <a14:hiddenFill xmlns:a14="http://schemas.microsoft.com/office/drawing/2010/main">
                    <a:solidFill>
                      <a:schemeClr val="accent1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chemeClr val="tx1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>
                <a:spAutoFit/>
              </a:bodyPr>
              <a:lstStyle/>
              <a:p>
                <a:pPr algn="ctr"/>
                <a:r>
                  <a:rPr lang="en-US" sz="1600" i="0">
                    <a:latin typeface="Arial" charset="0"/>
                  </a:rPr>
                  <a:t>DNS</a:t>
                </a:r>
              </a:p>
              <a:p>
                <a:pPr algn="ctr"/>
                <a:r>
                  <a:rPr lang="en-US" sz="1600" i="0">
                    <a:latin typeface="Arial" charset="0"/>
                  </a:rPr>
                  <a:t>UDP</a:t>
                </a:r>
              </a:p>
              <a:p>
                <a:pPr algn="ctr"/>
                <a:r>
                  <a:rPr lang="en-US" sz="1600" i="0">
                    <a:latin typeface="Arial" charset="0"/>
                  </a:rPr>
                  <a:t>IP</a:t>
                </a:r>
              </a:p>
              <a:p>
                <a:pPr algn="ctr"/>
                <a:r>
                  <a:rPr lang="en-US" sz="1600" i="0">
                    <a:latin typeface="Arial" charset="0"/>
                  </a:rPr>
                  <a:t>Eth</a:t>
                </a:r>
              </a:p>
              <a:p>
                <a:pPr algn="ctr"/>
                <a:r>
                  <a:rPr lang="en-US" sz="1600" i="0">
                    <a:latin typeface="Arial" charset="0"/>
                  </a:rPr>
                  <a:t>Phy</a:t>
                </a:r>
              </a:p>
            </p:txBody>
          </p:sp>
          <p:sp>
            <p:nvSpPr>
              <p:cNvPr id="704562" name="Line 50"/>
              <p:cNvSpPr>
                <a:spLocks noChangeShapeType="1"/>
              </p:cNvSpPr>
              <p:nvPr/>
            </p:nvSpPr>
            <p:spPr bwMode="auto">
              <a:xfrm>
                <a:off x="578" y="3130"/>
                <a:ext cx="489" cy="0"/>
              </a:xfrm>
              <a:prstGeom prst="line">
                <a:avLst/>
              </a:prstGeom>
              <a:noFill/>
              <a:ln w="9525">
                <a:solidFill>
                  <a:schemeClr val="tx1"/>
                </a:solidFill>
                <a:round/>
                <a:headEnd/>
                <a:tailEnd/>
              </a:ln>
              <a:effectLst/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/>
              <a:lstStyle/>
              <a:p>
                <a:endParaRPr lang="en-US"/>
              </a:p>
            </p:txBody>
          </p:sp>
          <p:sp>
            <p:nvSpPr>
              <p:cNvPr id="704563" name="Line 51"/>
              <p:cNvSpPr>
                <a:spLocks noChangeShapeType="1"/>
              </p:cNvSpPr>
              <p:nvPr/>
            </p:nvSpPr>
            <p:spPr bwMode="auto">
              <a:xfrm>
                <a:off x="575" y="3289"/>
                <a:ext cx="489" cy="0"/>
              </a:xfrm>
              <a:prstGeom prst="line">
                <a:avLst/>
              </a:prstGeom>
              <a:noFill/>
              <a:ln w="9525">
                <a:solidFill>
                  <a:schemeClr val="tx1"/>
                </a:solidFill>
                <a:round/>
                <a:headEnd/>
                <a:tailEnd/>
              </a:ln>
              <a:effectLst/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/>
              <a:lstStyle/>
              <a:p>
                <a:endParaRPr lang="en-US"/>
              </a:p>
            </p:txBody>
          </p:sp>
          <p:sp>
            <p:nvSpPr>
              <p:cNvPr id="704564" name="Line 52"/>
              <p:cNvSpPr>
                <a:spLocks noChangeShapeType="1"/>
              </p:cNvSpPr>
              <p:nvPr/>
            </p:nvSpPr>
            <p:spPr bwMode="auto">
              <a:xfrm>
                <a:off x="572" y="3448"/>
                <a:ext cx="489" cy="0"/>
              </a:xfrm>
              <a:prstGeom prst="line">
                <a:avLst/>
              </a:prstGeom>
              <a:noFill/>
              <a:ln w="9525">
                <a:solidFill>
                  <a:schemeClr val="tx1"/>
                </a:solidFill>
                <a:round/>
                <a:headEnd/>
                <a:tailEnd/>
              </a:ln>
              <a:effectLst/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/>
              <a:lstStyle/>
              <a:p>
                <a:endParaRPr lang="en-US"/>
              </a:p>
            </p:txBody>
          </p:sp>
          <p:sp>
            <p:nvSpPr>
              <p:cNvPr id="704565" name="Line 53"/>
              <p:cNvSpPr>
                <a:spLocks noChangeShapeType="1"/>
              </p:cNvSpPr>
              <p:nvPr/>
            </p:nvSpPr>
            <p:spPr bwMode="auto">
              <a:xfrm>
                <a:off x="569" y="3607"/>
                <a:ext cx="489" cy="0"/>
              </a:xfrm>
              <a:prstGeom prst="line">
                <a:avLst/>
              </a:prstGeom>
              <a:noFill/>
              <a:ln w="9525">
                <a:solidFill>
                  <a:schemeClr val="tx1"/>
                </a:solidFill>
                <a:round/>
                <a:headEnd/>
                <a:tailEnd/>
              </a:ln>
              <a:effectLst/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/>
              <a:lstStyle/>
              <a:p>
                <a:endParaRPr lang="en-US"/>
              </a:p>
            </p:txBody>
          </p:sp>
        </p:grpSp>
      </p:grpSp>
      <p:grpSp>
        <p:nvGrpSpPr>
          <p:cNvPr id="704788" name="Group 276"/>
          <p:cNvGrpSpPr>
            <a:grpSpLocks/>
          </p:cNvGrpSpPr>
          <p:nvPr/>
        </p:nvGrpSpPr>
        <p:grpSpPr bwMode="auto">
          <a:xfrm>
            <a:off x="280988" y="1157288"/>
            <a:ext cx="762000" cy="876300"/>
            <a:chOff x="177" y="729"/>
            <a:chExt cx="480" cy="552"/>
          </a:xfrm>
        </p:grpSpPr>
        <p:grpSp>
          <p:nvGrpSpPr>
            <p:cNvPr id="704566" name="Group 54"/>
            <p:cNvGrpSpPr>
              <a:grpSpLocks/>
            </p:cNvGrpSpPr>
            <p:nvPr/>
          </p:nvGrpSpPr>
          <p:grpSpPr bwMode="auto">
            <a:xfrm>
              <a:off x="343" y="732"/>
              <a:ext cx="290" cy="154"/>
              <a:chOff x="844" y="3337"/>
              <a:chExt cx="290" cy="154"/>
            </a:xfrm>
          </p:grpSpPr>
          <p:sp>
            <p:nvSpPr>
              <p:cNvPr id="704567" name="Rectangle 55"/>
              <p:cNvSpPr>
                <a:spLocks noChangeArrowheads="1"/>
              </p:cNvSpPr>
              <p:nvPr/>
            </p:nvSpPr>
            <p:spPr bwMode="auto">
              <a:xfrm>
                <a:off x="889" y="3370"/>
                <a:ext cx="245" cy="86"/>
              </a:xfrm>
              <a:prstGeom prst="rect">
                <a:avLst/>
              </a:prstGeom>
              <a:solidFill>
                <a:srgbClr val="FF0000"/>
              </a:solidFill>
              <a:ln w="9525">
                <a:solidFill>
                  <a:schemeClr val="bg1"/>
                </a:solidFill>
                <a:miter lim="800000"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US"/>
              </a:p>
            </p:txBody>
          </p:sp>
          <p:sp>
            <p:nvSpPr>
              <p:cNvPr id="704568" name="Text Box 56"/>
              <p:cNvSpPr txBox="1">
                <a:spLocks noChangeArrowheads="1"/>
              </p:cNvSpPr>
              <p:nvPr/>
            </p:nvSpPr>
            <p:spPr bwMode="auto">
              <a:xfrm>
                <a:off x="844" y="3337"/>
                <a:ext cx="285" cy="154"/>
              </a:xfrm>
              <a:prstGeom prst="rect">
                <a:avLst/>
              </a:prstGeom>
              <a:noFill/>
              <a:ln>
                <a:noFill/>
              </a:ln>
              <a:effectLst/>
              <a:extLst>
                <a:ext uri="{909E8E84-426E-40dd-AFC4-6F175D3DCCD1}">
                  <a14:hiddenFill xmlns:a14="http://schemas.microsoft.com/office/drawing/2010/main">
                    <a:solidFill>
                      <a:schemeClr val="accent1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chemeClr val="tx1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>
                <a:spAutoFit/>
              </a:bodyPr>
              <a:lstStyle/>
              <a:p>
                <a:r>
                  <a:rPr lang="en-US" sz="1000" i="0">
                    <a:solidFill>
                      <a:schemeClr val="bg1"/>
                    </a:solidFill>
                    <a:latin typeface="Arial" charset="0"/>
                  </a:rPr>
                  <a:t>DNS</a:t>
                </a:r>
              </a:p>
            </p:txBody>
          </p:sp>
        </p:grpSp>
        <p:grpSp>
          <p:nvGrpSpPr>
            <p:cNvPr id="704571" name="Group 59"/>
            <p:cNvGrpSpPr>
              <a:grpSpLocks/>
            </p:cNvGrpSpPr>
            <p:nvPr/>
          </p:nvGrpSpPr>
          <p:grpSpPr bwMode="auto">
            <a:xfrm>
              <a:off x="290" y="874"/>
              <a:ext cx="354" cy="154"/>
              <a:chOff x="740" y="3209"/>
              <a:chExt cx="354" cy="154"/>
            </a:xfrm>
          </p:grpSpPr>
          <p:grpSp>
            <p:nvGrpSpPr>
              <p:cNvPr id="704572" name="Group 60"/>
              <p:cNvGrpSpPr>
                <a:grpSpLocks/>
              </p:cNvGrpSpPr>
              <p:nvPr/>
            </p:nvGrpSpPr>
            <p:grpSpPr bwMode="auto">
              <a:xfrm>
                <a:off x="794" y="3209"/>
                <a:ext cx="290" cy="154"/>
                <a:chOff x="844" y="3337"/>
                <a:chExt cx="290" cy="154"/>
              </a:xfrm>
            </p:grpSpPr>
            <p:sp>
              <p:nvSpPr>
                <p:cNvPr id="704573" name="Rectangle 61"/>
                <p:cNvSpPr>
                  <a:spLocks noChangeArrowheads="1"/>
                </p:cNvSpPr>
                <p:nvPr/>
              </p:nvSpPr>
              <p:spPr bwMode="auto">
                <a:xfrm>
                  <a:off x="889" y="3370"/>
                  <a:ext cx="245" cy="86"/>
                </a:xfrm>
                <a:prstGeom prst="rect">
                  <a:avLst/>
                </a:prstGeom>
                <a:solidFill>
                  <a:srgbClr val="FF0000"/>
                </a:solidFill>
                <a:ln w="9525">
                  <a:solidFill>
                    <a:schemeClr val="bg1"/>
                  </a:solidFill>
                  <a:miter lim="800000"/>
                  <a:headEnd/>
                  <a:tailEnd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/>
                <a:p>
                  <a:endParaRPr lang="en-US"/>
                </a:p>
              </p:txBody>
            </p:sp>
            <p:sp>
              <p:nvSpPr>
                <p:cNvPr id="704574" name="Text Box 62"/>
                <p:cNvSpPr txBox="1">
                  <a:spLocks noChangeArrowheads="1"/>
                </p:cNvSpPr>
                <p:nvPr/>
              </p:nvSpPr>
              <p:spPr bwMode="auto">
                <a:xfrm>
                  <a:off x="844" y="3337"/>
                  <a:ext cx="285" cy="154"/>
                </a:xfrm>
                <a:prstGeom prst="rect">
                  <a:avLst/>
                </a:prstGeom>
                <a:noFill/>
                <a:ln>
                  <a:noFill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solidFill>
                        <a:schemeClr val="accent1"/>
                      </a:solidFill>
                    </a14:hiddenFill>
                  </a:ext>
                  <a:ext uri="{91240B29-F687-4f45-9708-019B960494DF}">
                    <a14:hiddenLine xmlns:a14="http://schemas.microsoft.com/office/drawing/2010/main" w="9525">
                      <a:solidFill>
                        <a:schemeClr val="tx1"/>
                      </a:solidFill>
                      <a:miter lim="800000"/>
                      <a:headEnd/>
                      <a:tailEnd/>
                    </a14:hiddenLine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wrap="none">
                  <a:spAutoFit/>
                </a:bodyPr>
                <a:lstStyle/>
                <a:p>
                  <a:r>
                    <a:rPr lang="en-US" sz="1000" i="0">
                      <a:solidFill>
                        <a:schemeClr val="bg1"/>
                      </a:solidFill>
                      <a:latin typeface="Arial" charset="0"/>
                    </a:rPr>
                    <a:t>DNS</a:t>
                  </a:r>
                </a:p>
              </p:txBody>
            </p:sp>
          </p:grpSp>
          <p:sp>
            <p:nvSpPr>
              <p:cNvPr id="704575" name="Rectangle 63"/>
              <p:cNvSpPr>
                <a:spLocks noChangeArrowheads="1"/>
              </p:cNvSpPr>
              <p:nvPr/>
            </p:nvSpPr>
            <p:spPr bwMode="auto">
              <a:xfrm>
                <a:off x="750" y="3244"/>
                <a:ext cx="88" cy="82"/>
              </a:xfrm>
              <a:prstGeom prst="rect">
                <a:avLst/>
              </a:prstGeom>
              <a:solidFill>
                <a:schemeClr val="accent1"/>
              </a:solidFill>
              <a:ln w="9525">
                <a:solidFill>
                  <a:schemeClr val="bg1"/>
                </a:solidFill>
                <a:miter lim="800000"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US"/>
              </a:p>
            </p:txBody>
          </p:sp>
          <p:sp>
            <p:nvSpPr>
              <p:cNvPr id="704576" name="Rectangle 64"/>
              <p:cNvSpPr>
                <a:spLocks noChangeArrowheads="1"/>
              </p:cNvSpPr>
              <p:nvPr/>
            </p:nvSpPr>
            <p:spPr bwMode="auto">
              <a:xfrm>
                <a:off x="740" y="3238"/>
                <a:ext cx="354" cy="94"/>
              </a:xfrm>
              <a:prstGeom prst="rect">
                <a:avLst/>
              </a:prstGeom>
              <a:noFill/>
              <a:ln w="9525">
                <a:solidFill>
                  <a:schemeClr val="accent1"/>
                </a:solidFill>
                <a:miter lim="800000"/>
                <a:headEnd/>
                <a:tailEnd/>
              </a:ln>
              <a:effectLst/>
              <a:extLst>
                <a:ext uri="{909E8E84-426E-40dd-AFC4-6F175D3DCCD1}">
                  <a14:hiddenFill xmlns:a14="http://schemas.microsoft.com/office/drawing/2010/main">
                    <a:solidFill>
                      <a:schemeClr val="accent1"/>
                    </a:solidFill>
                  </a14:hiddenFill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US"/>
              </a:p>
            </p:txBody>
          </p:sp>
        </p:grpSp>
        <p:grpSp>
          <p:nvGrpSpPr>
            <p:cNvPr id="704577" name="Group 65"/>
            <p:cNvGrpSpPr>
              <a:grpSpLocks/>
            </p:cNvGrpSpPr>
            <p:nvPr/>
          </p:nvGrpSpPr>
          <p:grpSpPr bwMode="auto">
            <a:xfrm>
              <a:off x="290" y="1022"/>
              <a:ext cx="354" cy="154"/>
              <a:chOff x="836" y="3305"/>
              <a:chExt cx="354" cy="154"/>
            </a:xfrm>
          </p:grpSpPr>
          <p:grpSp>
            <p:nvGrpSpPr>
              <p:cNvPr id="704578" name="Group 66"/>
              <p:cNvGrpSpPr>
                <a:grpSpLocks/>
              </p:cNvGrpSpPr>
              <p:nvPr/>
            </p:nvGrpSpPr>
            <p:grpSpPr bwMode="auto">
              <a:xfrm>
                <a:off x="890" y="3305"/>
                <a:ext cx="290" cy="154"/>
                <a:chOff x="844" y="3337"/>
                <a:chExt cx="290" cy="154"/>
              </a:xfrm>
            </p:grpSpPr>
            <p:sp>
              <p:nvSpPr>
                <p:cNvPr id="704579" name="Rectangle 67"/>
                <p:cNvSpPr>
                  <a:spLocks noChangeArrowheads="1"/>
                </p:cNvSpPr>
                <p:nvPr/>
              </p:nvSpPr>
              <p:spPr bwMode="auto">
                <a:xfrm>
                  <a:off x="889" y="3370"/>
                  <a:ext cx="245" cy="86"/>
                </a:xfrm>
                <a:prstGeom prst="rect">
                  <a:avLst/>
                </a:prstGeom>
                <a:solidFill>
                  <a:srgbClr val="FF0000"/>
                </a:solidFill>
                <a:ln w="9525">
                  <a:solidFill>
                    <a:schemeClr val="bg1"/>
                  </a:solidFill>
                  <a:miter lim="800000"/>
                  <a:headEnd/>
                  <a:tailEnd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/>
                <a:p>
                  <a:endParaRPr lang="en-US"/>
                </a:p>
              </p:txBody>
            </p:sp>
            <p:sp>
              <p:nvSpPr>
                <p:cNvPr id="704580" name="Text Box 68"/>
                <p:cNvSpPr txBox="1">
                  <a:spLocks noChangeArrowheads="1"/>
                </p:cNvSpPr>
                <p:nvPr/>
              </p:nvSpPr>
              <p:spPr bwMode="auto">
                <a:xfrm>
                  <a:off x="844" y="3337"/>
                  <a:ext cx="285" cy="154"/>
                </a:xfrm>
                <a:prstGeom prst="rect">
                  <a:avLst/>
                </a:prstGeom>
                <a:noFill/>
                <a:ln>
                  <a:noFill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solidFill>
                        <a:schemeClr val="accent1"/>
                      </a:solidFill>
                    </a14:hiddenFill>
                  </a:ext>
                  <a:ext uri="{91240B29-F687-4f45-9708-019B960494DF}">
                    <a14:hiddenLine xmlns:a14="http://schemas.microsoft.com/office/drawing/2010/main" w="9525">
                      <a:solidFill>
                        <a:schemeClr val="tx1"/>
                      </a:solidFill>
                      <a:miter lim="800000"/>
                      <a:headEnd/>
                      <a:tailEnd/>
                    </a14:hiddenLine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wrap="none">
                  <a:spAutoFit/>
                </a:bodyPr>
                <a:lstStyle/>
                <a:p>
                  <a:r>
                    <a:rPr lang="en-US" sz="1000" i="0">
                      <a:solidFill>
                        <a:schemeClr val="bg1"/>
                      </a:solidFill>
                      <a:latin typeface="Arial" charset="0"/>
                    </a:rPr>
                    <a:t>DNS</a:t>
                  </a:r>
                </a:p>
              </p:txBody>
            </p:sp>
          </p:grpSp>
          <p:grpSp>
            <p:nvGrpSpPr>
              <p:cNvPr id="704581" name="Group 69"/>
              <p:cNvGrpSpPr>
                <a:grpSpLocks/>
              </p:cNvGrpSpPr>
              <p:nvPr/>
            </p:nvGrpSpPr>
            <p:grpSpPr bwMode="auto">
              <a:xfrm>
                <a:off x="836" y="3334"/>
                <a:ext cx="354" cy="94"/>
                <a:chOff x="836" y="3334"/>
                <a:chExt cx="354" cy="94"/>
              </a:xfrm>
            </p:grpSpPr>
            <p:sp>
              <p:nvSpPr>
                <p:cNvPr id="704582" name="Rectangle 70"/>
                <p:cNvSpPr>
                  <a:spLocks noChangeArrowheads="1"/>
                </p:cNvSpPr>
                <p:nvPr/>
              </p:nvSpPr>
              <p:spPr bwMode="auto">
                <a:xfrm>
                  <a:off x="846" y="3340"/>
                  <a:ext cx="88" cy="82"/>
                </a:xfrm>
                <a:prstGeom prst="rect">
                  <a:avLst/>
                </a:prstGeom>
                <a:solidFill>
                  <a:schemeClr val="accent1"/>
                </a:solidFill>
                <a:ln w="9525">
                  <a:solidFill>
                    <a:schemeClr val="bg1"/>
                  </a:solidFill>
                  <a:miter lim="800000"/>
                  <a:headEnd/>
                  <a:tailEnd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/>
                <a:p>
                  <a:endParaRPr lang="en-US"/>
                </a:p>
              </p:txBody>
            </p:sp>
            <p:sp>
              <p:nvSpPr>
                <p:cNvPr id="704583" name="Rectangle 71"/>
                <p:cNvSpPr>
                  <a:spLocks noChangeArrowheads="1"/>
                </p:cNvSpPr>
                <p:nvPr/>
              </p:nvSpPr>
              <p:spPr bwMode="auto">
                <a:xfrm>
                  <a:off x="836" y="3334"/>
                  <a:ext cx="354" cy="94"/>
                </a:xfrm>
                <a:prstGeom prst="rect">
                  <a:avLst/>
                </a:prstGeom>
                <a:noFill/>
                <a:ln w="9525">
                  <a:solidFill>
                    <a:schemeClr val="accent1"/>
                  </a:solidFill>
                  <a:miter lim="800000"/>
                  <a:headEnd/>
                  <a:tailEnd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solidFill>
                        <a:schemeClr val="accent1"/>
                      </a:solidFill>
                    </a14:hiddenFill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/>
                <a:p>
                  <a:endParaRPr lang="en-US"/>
                </a:p>
              </p:txBody>
            </p:sp>
          </p:grpSp>
        </p:grpSp>
        <p:grpSp>
          <p:nvGrpSpPr>
            <p:cNvPr id="704584" name="Group 72"/>
            <p:cNvGrpSpPr>
              <a:grpSpLocks/>
            </p:cNvGrpSpPr>
            <p:nvPr/>
          </p:nvGrpSpPr>
          <p:grpSpPr bwMode="auto">
            <a:xfrm>
              <a:off x="177" y="1042"/>
              <a:ext cx="480" cy="112"/>
              <a:chOff x="627" y="3377"/>
              <a:chExt cx="480" cy="112"/>
            </a:xfrm>
          </p:grpSpPr>
          <p:sp>
            <p:nvSpPr>
              <p:cNvPr id="704585" name="Rectangle 73"/>
              <p:cNvSpPr>
                <a:spLocks noChangeArrowheads="1"/>
              </p:cNvSpPr>
              <p:nvPr/>
            </p:nvSpPr>
            <p:spPr bwMode="auto">
              <a:xfrm>
                <a:off x="636" y="3388"/>
                <a:ext cx="96" cy="93"/>
              </a:xfrm>
              <a:prstGeom prst="rect">
                <a:avLst/>
              </a:prstGeom>
              <a:solidFill>
                <a:schemeClr val="accent2"/>
              </a:solidFill>
              <a:ln>
                <a:noFill/>
              </a:ln>
              <a:effectLst/>
              <a:extLst>
                <a:ext uri="{91240B29-F687-4f45-9708-019B960494DF}">
                  <a14:hiddenLine xmlns:a14="http://schemas.microsoft.com/office/drawing/2010/main" w="9525">
                    <a:solidFill>
                      <a:schemeClr val="tx1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US"/>
              </a:p>
            </p:txBody>
          </p:sp>
          <p:sp>
            <p:nvSpPr>
              <p:cNvPr id="704586" name="Rectangle 74"/>
              <p:cNvSpPr>
                <a:spLocks noChangeArrowheads="1"/>
              </p:cNvSpPr>
              <p:nvPr/>
            </p:nvSpPr>
            <p:spPr bwMode="auto">
              <a:xfrm>
                <a:off x="627" y="3377"/>
                <a:ext cx="480" cy="112"/>
              </a:xfrm>
              <a:prstGeom prst="rect">
                <a:avLst/>
              </a:prstGeom>
              <a:noFill/>
              <a:ln w="9525">
                <a:solidFill>
                  <a:schemeClr val="accent2"/>
                </a:solidFill>
                <a:miter lim="800000"/>
                <a:headEnd/>
                <a:tailEnd/>
              </a:ln>
              <a:effectLst/>
              <a:extLst>
                <a:ext uri="{909E8E84-426E-40dd-AFC4-6F175D3DCCD1}">
                  <a14:hiddenFill xmlns:a14="http://schemas.microsoft.com/office/drawing/2010/main">
                    <a:solidFill>
                      <a:schemeClr val="accent1"/>
                    </a:solidFill>
                  </a14:hiddenFill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US"/>
              </a:p>
            </p:txBody>
          </p:sp>
        </p:grpSp>
        <p:sp>
          <p:nvSpPr>
            <p:cNvPr id="704601" name="AutoShape 89"/>
            <p:cNvSpPr>
              <a:spLocks noChangeArrowheads="1"/>
            </p:cNvSpPr>
            <p:nvPr/>
          </p:nvSpPr>
          <p:spPr bwMode="auto">
            <a:xfrm>
              <a:off x="393" y="729"/>
              <a:ext cx="240" cy="552"/>
            </a:xfrm>
            <a:prstGeom prst="downArrow">
              <a:avLst>
                <a:gd name="adj1" fmla="val 54167"/>
                <a:gd name="adj2" fmla="val 36928"/>
              </a:avLst>
            </a:prstGeom>
            <a:gradFill rotWithShape="1">
              <a:gsLst>
                <a:gs pos="0">
                  <a:srgbClr val="FF0000">
                    <a:alpha val="25000"/>
                  </a:srgbClr>
                </a:gs>
                <a:gs pos="100000">
                  <a:srgbClr val="FF0000">
                    <a:alpha val="25000"/>
                  </a:srgbClr>
                </a:gs>
              </a:gsLst>
              <a:lin ang="54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US"/>
            </a:p>
          </p:txBody>
        </p:sp>
      </p:grpSp>
      <p:sp>
        <p:nvSpPr>
          <p:cNvPr id="704664" name="Rectangle 152"/>
          <p:cNvSpPr>
            <a:spLocks noChangeArrowheads="1"/>
          </p:cNvSpPr>
          <p:nvPr/>
        </p:nvSpPr>
        <p:spPr bwMode="auto">
          <a:xfrm>
            <a:off x="4387850" y="2001838"/>
            <a:ext cx="4586288" cy="130651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pPr marL="342900" indent="-342900">
              <a:lnSpc>
                <a:spcPct val="90000"/>
              </a:lnSpc>
              <a:spcBef>
                <a:spcPct val="20000"/>
              </a:spcBef>
              <a:buClr>
                <a:srgbClr val="000099"/>
              </a:buClr>
              <a:buSzPct val="75000"/>
              <a:buFont typeface="Wingdings" pitchFamily="2" charset="2"/>
              <a:buChar char="v"/>
            </a:pPr>
            <a:r>
              <a:rPr lang="en-US" sz="2000" i="0"/>
              <a:t>DNS query created, encapsulated in UDP, encapsulated in IP, encapsulated in Eth.  In order to send frame to router, need MAC address of router interface: </a:t>
            </a:r>
            <a:r>
              <a:rPr lang="en-US" sz="2000" b="1">
                <a:solidFill>
                  <a:srgbClr val="FF0000"/>
                </a:solidFill>
              </a:rPr>
              <a:t>ARP</a:t>
            </a:r>
          </a:p>
          <a:p>
            <a:pPr marL="342900" indent="-342900">
              <a:lnSpc>
                <a:spcPct val="90000"/>
              </a:lnSpc>
              <a:spcBef>
                <a:spcPct val="20000"/>
              </a:spcBef>
              <a:buClr>
                <a:srgbClr val="000099"/>
              </a:buClr>
              <a:buSzPct val="75000"/>
              <a:buFont typeface="Wingdings" pitchFamily="2" charset="2"/>
              <a:buNone/>
            </a:pPr>
            <a:endParaRPr lang="en-US" sz="2000" b="1"/>
          </a:p>
        </p:txBody>
      </p:sp>
      <p:sp>
        <p:nvSpPr>
          <p:cNvPr id="704665" name="Rectangle 153"/>
          <p:cNvSpPr>
            <a:spLocks noChangeArrowheads="1"/>
          </p:cNvSpPr>
          <p:nvPr/>
        </p:nvSpPr>
        <p:spPr bwMode="auto">
          <a:xfrm>
            <a:off x="4470400" y="3587750"/>
            <a:ext cx="4386263" cy="156368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pPr marL="342900" indent="-342900">
              <a:lnSpc>
                <a:spcPct val="90000"/>
              </a:lnSpc>
              <a:spcBef>
                <a:spcPct val="20000"/>
              </a:spcBef>
              <a:buClr>
                <a:srgbClr val="000099"/>
              </a:buClr>
              <a:buSzPct val="75000"/>
              <a:buFont typeface="Wingdings" pitchFamily="2" charset="2"/>
              <a:buChar char="v"/>
            </a:pPr>
            <a:r>
              <a:rPr lang="en-US" sz="2000" b="1">
                <a:solidFill>
                  <a:srgbClr val="FF0000"/>
                </a:solidFill>
              </a:rPr>
              <a:t>ARP query</a:t>
            </a:r>
            <a:r>
              <a:rPr lang="en-US" sz="2000" i="0"/>
              <a:t> broadcast, received by router, which replies with </a:t>
            </a:r>
            <a:r>
              <a:rPr lang="en-US" sz="2000" b="1">
                <a:solidFill>
                  <a:srgbClr val="FF0000"/>
                </a:solidFill>
              </a:rPr>
              <a:t>ARP reply</a:t>
            </a:r>
            <a:r>
              <a:rPr lang="en-US" sz="2000" i="0"/>
              <a:t> giving MAC address of router interface</a:t>
            </a:r>
          </a:p>
        </p:txBody>
      </p:sp>
      <p:sp>
        <p:nvSpPr>
          <p:cNvPr id="704666" name="Rectangle 154"/>
          <p:cNvSpPr>
            <a:spLocks noChangeArrowheads="1"/>
          </p:cNvSpPr>
          <p:nvPr/>
        </p:nvSpPr>
        <p:spPr bwMode="auto">
          <a:xfrm>
            <a:off x="4471988" y="4845050"/>
            <a:ext cx="4286250" cy="12922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pPr marL="342900" indent="-342900">
              <a:lnSpc>
                <a:spcPct val="90000"/>
              </a:lnSpc>
              <a:spcBef>
                <a:spcPct val="20000"/>
              </a:spcBef>
              <a:buClr>
                <a:srgbClr val="000099"/>
              </a:buClr>
              <a:buSzPct val="75000"/>
              <a:buFont typeface="Wingdings" pitchFamily="2" charset="2"/>
              <a:buChar char="v"/>
            </a:pPr>
            <a:r>
              <a:rPr lang="en-US" sz="2000" i="0"/>
              <a:t>client now knows MAC address of first hop router, so can now send frame containing DNS query </a:t>
            </a:r>
          </a:p>
        </p:txBody>
      </p:sp>
      <p:grpSp>
        <p:nvGrpSpPr>
          <p:cNvPr id="704775" name="Group 263"/>
          <p:cNvGrpSpPr>
            <a:grpSpLocks/>
          </p:cNvGrpSpPr>
          <p:nvPr/>
        </p:nvGrpSpPr>
        <p:grpSpPr bwMode="auto">
          <a:xfrm>
            <a:off x="92075" y="1868488"/>
            <a:ext cx="1081088" cy="244475"/>
            <a:chOff x="76" y="2296"/>
            <a:chExt cx="681" cy="154"/>
          </a:xfrm>
        </p:grpSpPr>
        <p:sp>
          <p:nvSpPr>
            <p:cNvPr id="704615" name="Rectangle 103"/>
            <p:cNvSpPr>
              <a:spLocks noChangeArrowheads="1"/>
            </p:cNvSpPr>
            <p:nvPr/>
          </p:nvSpPr>
          <p:spPr bwMode="auto">
            <a:xfrm>
              <a:off x="76" y="2305"/>
              <a:ext cx="681" cy="138"/>
            </a:xfrm>
            <a:prstGeom prst="rect">
              <a:avLst/>
            </a:prstGeom>
            <a:solidFill>
              <a:schemeClr val="bg1"/>
            </a:solidFill>
            <a:ln w="9525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US"/>
            </a:p>
          </p:txBody>
        </p:sp>
        <p:sp>
          <p:nvSpPr>
            <p:cNvPr id="704613" name="Rectangle 101"/>
            <p:cNvSpPr>
              <a:spLocks noChangeArrowheads="1"/>
            </p:cNvSpPr>
            <p:nvPr/>
          </p:nvSpPr>
          <p:spPr bwMode="auto">
            <a:xfrm>
              <a:off x="89" y="2321"/>
              <a:ext cx="94" cy="108"/>
            </a:xfrm>
            <a:prstGeom prst="rect">
              <a:avLst/>
            </a:prstGeom>
            <a:solidFill>
              <a:schemeClr val="tx1"/>
            </a:soli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US"/>
            </a:p>
          </p:txBody>
        </p:sp>
        <p:sp>
          <p:nvSpPr>
            <p:cNvPr id="704614" name="Rectangle 102"/>
            <p:cNvSpPr>
              <a:spLocks noChangeArrowheads="1"/>
            </p:cNvSpPr>
            <p:nvPr/>
          </p:nvSpPr>
          <p:spPr bwMode="auto">
            <a:xfrm>
              <a:off x="687" y="2320"/>
              <a:ext cx="60" cy="108"/>
            </a:xfrm>
            <a:prstGeom prst="rect">
              <a:avLst/>
            </a:prstGeom>
            <a:solidFill>
              <a:schemeClr val="tx1"/>
            </a:soli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US"/>
            </a:p>
          </p:txBody>
        </p:sp>
        <p:sp>
          <p:nvSpPr>
            <p:cNvPr id="704612" name="Rectangle 100"/>
            <p:cNvSpPr>
              <a:spLocks noChangeArrowheads="1"/>
            </p:cNvSpPr>
            <p:nvPr/>
          </p:nvSpPr>
          <p:spPr bwMode="auto">
            <a:xfrm>
              <a:off x="195" y="2319"/>
              <a:ext cx="480" cy="112"/>
            </a:xfrm>
            <a:prstGeom prst="rect">
              <a:avLst/>
            </a:prstGeom>
            <a:solidFill>
              <a:srgbClr val="FFFF00"/>
            </a:solidFill>
            <a:ln w="9525">
              <a:solidFill>
                <a:srgbClr val="FFFF00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US"/>
            </a:p>
          </p:txBody>
        </p:sp>
        <p:sp>
          <p:nvSpPr>
            <p:cNvPr id="704607" name="Text Box 95"/>
            <p:cNvSpPr txBox="1">
              <a:spLocks noChangeArrowheads="1"/>
            </p:cNvSpPr>
            <p:nvPr/>
          </p:nvSpPr>
          <p:spPr bwMode="auto">
            <a:xfrm>
              <a:off x="182" y="2296"/>
              <a:ext cx="501" cy="154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>
              <a:spAutoFit/>
            </a:bodyPr>
            <a:lstStyle/>
            <a:p>
              <a:r>
                <a:rPr lang="en-US" sz="1000" i="0">
                  <a:latin typeface="Arial" charset="0"/>
                </a:rPr>
                <a:t>ARP query</a:t>
              </a:r>
            </a:p>
          </p:txBody>
        </p:sp>
      </p:grpSp>
      <p:grpSp>
        <p:nvGrpSpPr>
          <p:cNvPr id="704767" name="Group 255"/>
          <p:cNvGrpSpPr>
            <a:grpSpLocks/>
          </p:cNvGrpSpPr>
          <p:nvPr/>
        </p:nvGrpSpPr>
        <p:grpSpPr bwMode="auto">
          <a:xfrm>
            <a:off x="2241550" y="2982913"/>
            <a:ext cx="1016000" cy="877887"/>
            <a:chOff x="719" y="2137"/>
            <a:chExt cx="640" cy="553"/>
          </a:xfrm>
        </p:grpSpPr>
        <p:sp>
          <p:nvSpPr>
            <p:cNvPr id="704756" name="Freeform 244"/>
            <p:cNvSpPr>
              <a:spLocks/>
            </p:cNvSpPr>
            <p:nvPr/>
          </p:nvSpPr>
          <p:spPr bwMode="auto">
            <a:xfrm>
              <a:off x="755" y="2268"/>
              <a:ext cx="604" cy="422"/>
            </a:xfrm>
            <a:custGeom>
              <a:avLst/>
              <a:gdLst>
                <a:gd name="T0" fmla="*/ 493 w 604"/>
                <a:gd name="T1" fmla="*/ 0 h 422"/>
                <a:gd name="T2" fmla="*/ 604 w 604"/>
                <a:gd name="T3" fmla="*/ 422 h 422"/>
                <a:gd name="T4" fmla="*/ 0 w 604"/>
                <a:gd name="T5" fmla="*/ 307 h 422"/>
                <a:gd name="T6" fmla="*/ 220 w 604"/>
                <a:gd name="T7" fmla="*/ 3 h 422"/>
                <a:gd name="T8" fmla="*/ 493 w 604"/>
                <a:gd name="T9" fmla="*/ 0 h 42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604" h="422">
                  <a:moveTo>
                    <a:pt x="493" y="0"/>
                  </a:moveTo>
                  <a:lnTo>
                    <a:pt x="604" y="422"/>
                  </a:lnTo>
                  <a:lnTo>
                    <a:pt x="0" y="307"/>
                  </a:lnTo>
                  <a:lnTo>
                    <a:pt x="220" y="3"/>
                  </a:lnTo>
                  <a:lnTo>
                    <a:pt x="493" y="0"/>
                  </a:lnTo>
                  <a:close/>
                </a:path>
              </a:pathLst>
            </a:custGeom>
            <a:gradFill rotWithShape="1">
              <a:gsLst>
                <a:gs pos="0">
                  <a:schemeClr val="bg1"/>
                </a:gs>
                <a:gs pos="100000">
                  <a:srgbClr val="FF0000"/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 cap="flat" cmpd="sng">
                  <a:solidFill>
                    <a:schemeClr val="tx1"/>
                  </a:solidFill>
                  <a:prstDash val="solid"/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/>
            <a:lstStyle/>
            <a:p>
              <a:endParaRPr lang="en-US"/>
            </a:p>
          </p:txBody>
        </p:sp>
        <p:sp>
          <p:nvSpPr>
            <p:cNvPr id="704758" name="Rectangle 246"/>
            <p:cNvSpPr>
              <a:spLocks noChangeArrowheads="1"/>
            </p:cNvSpPr>
            <p:nvPr/>
          </p:nvSpPr>
          <p:spPr bwMode="auto">
            <a:xfrm>
              <a:off x="751" y="2266"/>
              <a:ext cx="493" cy="313"/>
            </a:xfrm>
            <a:prstGeom prst="rect">
              <a:avLst/>
            </a:prstGeom>
            <a:solidFill>
              <a:schemeClr val="bg1"/>
            </a:solidFill>
            <a:ln w="9525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US"/>
            </a:p>
          </p:txBody>
        </p:sp>
        <p:sp>
          <p:nvSpPr>
            <p:cNvPr id="704759" name="Text Box 247"/>
            <p:cNvSpPr txBox="1">
              <a:spLocks noChangeArrowheads="1"/>
            </p:cNvSpPr>
            <p:nvPr/>
          </p:nvSpPr>
          <p:spPr bwMode="auto">
            <a:xfrm>
              <a:off x="835" y="2235"/>
              <a:ext cx="336" cy="366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>
              <a:spAutoFit/>
            </a:bodyPr>
            <a:lstStyle/>
            <a:p>
              <a:pPr algn="ctr"/>
              <a:r>
                <a:rPr lang="en-US" sz="1600" i="0">
                  <a:latin typeface="Arial" charset="0"/>
                </a:rPr>
                <a:t>Eth</a:t>
              </a:r>
            </a:p>
            <a:p>
              <a:pPr algn="ctr"/>
              <a:r>
                <a:rPr lang="en-US" sz="1600" i="0">
                  <a:latin typeface="Arial" charset="0"/>
                </a:rPr>
                <a:t>Phy</a:t>
              </a:r>
            </a:p>
          </p:txBody>
        </p:sp>
        <p:sp>
          <p:nvSpPr>
            <p:cNvPr id="704762" name="Line 250"/>
            <p:cNvSpPr>
              <a:spLocks noChangeShapeType="1"/>
            </p:cNvSpPr>
            <p:nvPr/>
          </p:nvSpPr>
          <p:spPr bwMode="auto">
            <a:xfrm>
              <a:off x="747" y="2264"/>
              <a:ext cx="489" cy="0"/>
            </a:xfrm>
            <a:prstGeom prst="line">
              <a:avLst/>
            </a:prstGeom>
            <a:noFill/>
            <a:ln w="9525">
              <a:solidFill>
                <a:schemeClr val="tx1"/>
              </a:solidFill>
              <a:round/>
              <a:headEnd/>
              <a:tailEnd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/>
            <a:lstStyle/>
            <a:p>
              <a:endParaRPr lang="en-US"/>
            </a:p>
          </p:txBody>
        </p:sp>
        <p:sp>
          <p:nvSpPr>
            <p:cNvPr id="704763" name="Line 251"/>
            <p:cNvSpPr>
              <a:spLocks noChangeShapeType="1"/>
            </p:cNvSpPr>
            <p:nvPr/>
          </p:nvSpPr>
          <p:spPr bwMode="auto">
            <a:xfrm>
              <a:off x="744" y="2423"/>
              <a:ext cx="489" cy="0"/>
            </a:xfrm>
            <a:prstGeom prst="line">
              <a:avLst/>
            </a:prstGeom>
            <a:noFill/>
            <a:ln w="9525">
              <a:solidFill>
                <a:schemeClr val="tx1"/>
              </a:solidFill>
              <a:round/>
              <a:headEnd/>
              <a:tailEnd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/>
            <a:lstStyle/>
            <a:p>
              <a:endParaRPr lang="en-US"/>
            </a:p>
          </p:txBody>
        </p:sp>
        <p:grpSp>
          <p:nvGrpSpPr>
            <p:cNvPr id="704764" name="Group 252"/>
            <p:cNvGrpSpPr>
              <a:grpSpLocks/>
            </p:cNvGrpSpPr>
            <p:nvPr/>
          </p:nvGrpSpPr>
          <p:grpSpPr bwMode="auto">
            <a:xfrm>
              <a:off x="719" y="2137"/>
              <a:ext cx="280" cy="154"/>
              <a:chOff x="161" y="1354"/>
              <a:chExt cx="280" cy="154"/>
            </a:xfrm>
          </p:grpSpPr>
          <p:sp>
            <p:nvSpPr>
              <p:cNvPr id="704765" name="Rectangle 253"/>
              <p:cNvSpPr>
                <a:spLocks noChangeArrowheads="1"/>
              </p:cNvSpPr>
              <p:nvPr/>
            </p:nvSpPr>
            <p:spPr bwMode="auto">
              <a:xfrm>
                <a:off x="192" y="1365"/>
                <a:ext cx="228" cy="141"/>
              </a:xfrm>
              <a:prstGeom prst="rect">
                <a:avLst/>
              </a:prstGeom>
              <a:solidFill>
                <a:schemeClr val="bg1"/>
              </a:solidFill>
              <a:ln w="9525">
                <a:solidFill>
                  <a:schemeClr val="tx1"/>
                </a:solidFill>
                <a:miter lim="800000"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US"/>
              </a:p>
            </p:txBody>
          </p:sp>
          <p:sp>
            <p:nvSpPr>
              <p:cNvPr id="704766" name="Text Box 254"/>
              <p:cNvSpPr txBox="1">
                <a:spLocks noChangeArrowheads="1"/>
              </p:cNvSpPr>
              <p:nvPr/>
            </p:nvSpPr>
            <p:spPr bwMode="auto">
              <a:xfrm>
                <a:off x="161" y="1354"/>
                <a:ext cx="280" cy="154"/>
              </a:xfrm>
              <a:prstGeom prst="rect">
                <a:avLst/>
              </a:prstGeom>
              <a:noFill/>
              <a:ln>
                <a:noFill/>
              </a:ln>
              <a:effectLst/>
              <a:extLst>
                <a:ext uri="{909E8E84-426E-40dd-AFC4-6F175D3DCCD1}">
                  <a14:hiddenFill xmlns:a14="http://schemas.microsoft.com/office/drawing/2010/main">
                    <a:solidFill>
                      <a:schemeClr val="accent1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chemeClr val="tx1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>
                <a:spAutoFit/>
              </a:bodyPr>
              <a:lstStyle/>
              <a:p>
                <a:r>
                  <a:rPr lang="en-US" sz="1000" i="0">
                    <a:latin typeface="Arial" charset="0"/>
                  </a:rPr>
                  <a:t>ARP</a:t>
                </a:r>
              </a:p>
            </p:txBody>
          </p:sp>
        </p:grpSp>
      </p:grpSp>
      <p:grpSp>
        <p:nvGrpSpPr>
          <p:cNvPr id="704754" name="Group 242"/>
          <p:cNvGrpSpPr>
            <a:grpSpLocks/>
          </p:cNvGrpSpPr>
          <p:nvPr/>
        </p:nvGrpSpPr>
        <p:grpSpPr bwMode="auto">
          <a:xfrm>
            <a:off x="1150938" y="1720850"/>
            <a:ext cx="444500" cy="244475"/>
            <a:chOff x="161" y="1354"/>
            <a:chExt cx="280" cy="154"/>
          </a:xfrm>
        </p:grpSpPr>
        <p:sp>
          <p:nvSpPr>
            <p:cNvPr id="704753" name="Rectangle 241"/>
            <p:cNvSpPr>
              <a:spLocks noChangeArrowheads="1"/>
            </p:cNvSpPr>
            <p:nvPr/>
          </p:nvSpPr>
          <p:spPr bwMode="auto">
            <a:xfrm>
              <a:off x="192" y="1365"/>
              <a:ext cx="228" cy="141"/>
            </a:xfrm>
            <a:prstGeom prst="rect">
              <a:avLst/>
            </a:prstGeom>
            <a:solidFill>
              <a:schemeClr val="bg1"/>
            </a:solidFill>
            <a:ln w="9525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US"/>
            </a:p>
          </p:txBody>
        </p:sp>
        <p:sp>
          <p:nvSpPr>
            <p:cNvPr id="704752" name="Text Box 240"/>
            <p:cNvSpPr txBox="1">
              <a:spLocks noChangeArrowheads="1"/>
            </p:cNvSpPr>
            <p:nvPr/>
          </p:nvSpPr>
          <p:spPr bwMode="auto">
            <a:xfrm>
              <a:off x="161" y="1354"/>
              <a:ext cx="280" cy="154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>
              <a:spAutoFit/>
            </a:bodyPr>
            <a:lstStyle/>
            <a:p>
              <a:r>
                <a:rPr lang="en-US" sz="1000" i="0">
                  <a:latin typeface="Arial" charset="0"/>
                </a:rPr>
                <a:t>ARP</a:t>
              </a:r>
            </a:p>
          </p:txBody>
        </p:sp>
      </p:grpSp>
      <p:grpSp>
        <p:nvGrpSpPr>
          <p:cNvPr id="704782" name="Group 270"/>
          <p:cNvGrpSpPr>
            <a:grpSpLocks/>
          </p:cNvGrpSpPr>
          <p:nvPr/>
        </p:nvGrpSpPr>
        <p:grpSpPr bwMode="auto">
          <a:xfrm>
            <a:off x="1177925" y="3187700"/>
            <a:ext cx="1081088" cy="244475"/>
            <a:chOff x="76" y="2296"/>
            <a:chExt cx="681" cy="154"/>
          </a:xfrm>
        </p:grpSpPr>
        <p:sp>
          <p:nvSpPr>
            <p:cNvPr id="704783" name="Rectangle 271"/>
            <p:cNvSpPr>
              <a:spLocks noChangeArrowheads="1"/>
            </p:cNvSpPr>
            <p:nvPr/>
          </p:nvSpPr>
          <p:spPr bwMode="auto">
            <a:xfrm>
              <a:off x="76" y="2305"/>
              <a:ext cx="681" cy="138"/>
            </a:xfrm>
            <a:prstGeom prst="rect">
              <a:avLst/>
            </a:prstGeom>
            <a:solidFill>
              <a:schemeClr val="bg1"/>
            </a:solidFill>
            <a:ln w="9525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US"/>
            </a:p>
          </p:txBody>
        </p:sp>
        <p:sp>
          <p:nvSpPr>
            <p:cNvPr id="704784" name="Rectangle 272"/>
            <p:cNvSpPr>
              <a:spLocks noChangeArrowheads="1"/>
            </p:cNvSpPr>
            <p:nvPr/>
          </p:nvSpPr>
          <p:spPr bwMode="auto">
            <a:xfrm>
              <a:off x="89" y="2321"/>
              <a:ext cx="94" cy="108"/>
            </a:xfrm>
            <a:prstGeom prst="rect">
              <a:avLst/>
            </a:prstGeom>
            <a:solidFill>
              <a:schemeClr val="tx1"/>
            </a:soli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US"/>
            </a:p>
          </p:txBody>
        </p:sp>
        <p:sp>
          <p:nvSpPr>
            <p:cNvPr id="704785" name="Rectangle 273"/>
            <p:cNvSpPr>
              <a:spLocks noChangeArrowheads="1"/>
            </p:cNvSpPr>
            <p:nvPr/>
          </p:nvSpPr>
          <p:spPr bwMode="auto">
            <a:xfrm>
              <a:off x="687" y="2320"/>
              <a:ext cx="60" cy="108"/>
            </a:xfrm>
            <a:prstGeom prst="rect">
              <a:avLst/>
            </a:prstGeom>
            <a:solidFill>
              <a:schemeClr val="tx1"/>
            </a:soli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US"/>
            </a:p>
          </p:txBody>
        </p:sp>
        <p:sp>
          <p:nvSpPr>
            <p:cNvPr id="704786" name="Rectangle 274"/>
            <p:cNvSpPr>
              <a:spLocks noChangeArrowheads="1"/>
            </p:cNvSpPr>
            <p:nvPr/>
          </p:nvSpPr>
          <p:spPr bwMode="auto">
            <a:xfrm>
              <a:off x="195" y="2319"/>
              <a:ext cx="480" cy="112"/>
            </a:xfrm>
            <a:prstGeom prst="rect">
              <a:avLst/>
            </a:prstGeom>
            <a:solidFill>
              <a:srgbClr val="FFFF00"/>
            </a:solidFill>
            <a:ln w="9525">
              <a:solidFill>
                <a:srgbClr val="FFFF00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US"/>
            </a:p>
          </p:txBody>
        </p:sp>
        <p:sp>
          <p:nvSpPr>
            <p:cNvPr id="704787" name="Text Box 275"/>
            <p:cNvSpPr txBox="1">
              <a:spLocks noChangeArrowheads="1"/>
            </p:cNvSpPr>
            <p:nvPr/>
          </p:nvSpPr>
          <p:spPr bwMode="auto">
            <a:xfrm>
              <a:off x="182" y="2296"/>
              <a:ext cx="475" cy="154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>
              <a:spAutoFit/>
            </a:bodyPr>
            <a:lstStyle/>
            <a:p>
              <a:r>
                <a:rPr lang="en-US" sz="1000" i="0">
                  <a:latin typeface="Arial" charset="0"/>
                </a:rPr>
                <a:t>ARP reply</a:t>
              </a:r>
            </a:p>
          </p:txBody>
        </p:sp>
      </p:grpSp>
    </p:spTree>
    <p:extLst>
      <p:ext uri="{BB962C8B-B14F-4D97-AF65-F5344CB8AC3E}">
        <p14:creationId xmlns:p14="http://schemas.microsoft.com/office/powerpoint/2010/main" val="2107955932"/>
      </p:ext>
    </p:extLst>
  </p:cSld>
  <p:clrMapOvr>
    <a:masterClrMapping/>
  </p:clrMapOvr>
  <p:timing>
    <p:tnLst>
      <p:par>
        <p:cTn xmlns:p14="http://schemas.microsoft.com/office/powerpoint/2010/main"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0455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70455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0478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2" dur="500"/>
                                        <p:tgtEl>
                                          <p:spTgt spid="70478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9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047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5" dur="500"/>
                                        <p:tgtEl>
                                          <p:spTgt spid="70475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0466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 nodeType="clickPar">
                      <p:stCondLst>
                        <p:cond delay="indefinite"/>
                      </p:stCondLst>
                      <p:childTnLst>
                        <p:par>
                          <p:cTn id="1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0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047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2" dur="500"/>
                                        <p:tgtEl>
                                          <p:spTgt spid="70477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3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24" presetID="0" presetClass="path" presetSubtype="0" accel="50000" decel="500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2.77778E-6 2.22222E-6 L -0.00052 0.08056 L 0.4151 0.075 L 0.26701 0.2757 L 0.1151 0.27431 L 0.1151 0.18889 " pathEditMode="relative" ptsTypes="AAAAAA">
                                      <p:cBhvr>
                                        <p:cTn id="25" dur="2000" fill="hold"/>
                                        <p:tgtEl>
                                          <p:spTgt spid="70477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6" fill="hold" nodeType="afterGroup">
                            <p:stCondLst>
                              <p:cond delay="2500"/>
                            </p:stCondLst>
                            <p:childTnLst>
                              <p:par>
                                <p:cTn id="27" presetID="2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0476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9" dur="500"/>
                                        <p:tgtEl>
                                          <p:spTgt spid="70476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0" fill="hold" nodeType="afterGroup">
                            <p:stCondLst>
                              <p:cond delay="3000"/>
                            </p:stCondLst>
                            <p:childTnLst>
                              <p:par>
                                <p:cTn id="31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0466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 nodeType="clickPar">
                      <p:stCondLst>
                        <p:cond delay="indefinite"/>
                      </p:stCondLst>
                      <p:childTnLst>
                        <p:par>
                          <p:cTn id="3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5" presetID="9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36" dur="500"/>
                                        <p:tgtEl>
                                          <p:spTgt spid="70477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7047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8" presetID="9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0478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40" dur="500"/>
                                        <p:tgtEl>
                                          <p:spTgt spid="70478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1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42" presetID="0" presetClass="path" presetSubtype="0" accel="50000" decel="500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2.77778E-6 1.11111E-6 L 0.00052 0.0794 L 0.1467 0.08009 L 0.29444 -0.12222 L -0.11597 -0.12014 L -0.11597 -0.16181 L -0.11754 -0.1882 " pathEditMode="relative" rAng="0" ptsTypes="AAAAAAA">
                                      <p:cBhvr>
                                        <p:cTn id="43" dur="2000" fill="hold"/>
                                        <p:tgtEl>
                                          <p:spTgt spid="70478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8837" y="-5417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 nodeType="clickPar">
                      <p:stCondLst>
                        <p:cond delay="indefinite"/>
                      </p:stCondLst>
                      <p:childTnLst>
                        <p:par>
                          <p:cTn id="45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46" presetID="9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47" dur="500"/>
                                        <p:tgtEl>
                                          <p:spTgt spid="70478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70478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9" presetID="9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50" dur="500"/>
                                        <p:tgtEl>
                                          <p:spTgt spid="70476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70476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2" presetID="9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53" dur="500"/>
                                        <p:tgtEl>
                                          <p:spTgt spid="70475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7047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5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56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0466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04664" grpId="0"/>
      <p:bldP spid="704665" grpId="0"/>
      <p:bldP spid="704666" grpId="0"/>
    </p:bldLst>
  </p:timing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9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Data Link Layer</a:t>
            </a:r>
          </a:p>
        </p:txBody>
      </p:sp>
      <p:sp>
        <p:nvSpPr>
          <p:cNvPr id="230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r>
              <a:rPr lang="en-US"/>
              <a:t>5-</a:t>
            </a:r>
            <a:fld id="{E3EB33E0-DF6F-42FF-8108-D6D6976DFC86}" type="slidenum">
              <a:rPr lang="en-US"/>
              <a:pPr/>
              <a:t>38</a:t>
            </a:fld>
            <a:endParaRPr lang="en-US"/>
          </a:p>
        </p:txBody>
      </p:sp>
      <p:sp>
        <p:nvSpPr>
          <p:cNvPr id="705772" name="Freeform 236"/>
          <p:cNvSpPr>
            <a:spLocks/>
          </p:cNvSpPr>
          <p:nvPr/>
        </p:nvSpPr>
        <p:spPr bwMode="auto">
          <a:xfrm>
            <a:off x="4751388" y="706438"/>
            <a:ext cx="3759200" cy="2473325"/>
          </a:xfrm>
          <a:custGeom>
            <a:avLst/>
            <a:gdLst>
              <a:gd name="T0" fmla="*/ 84 w 2368"/>
              <a:gd name="T1" fmla="*/ 632 h 1558"/>
              <a:gd name="T2" fmla="*/ 16 w 2368"/>
              <a:gd name="T3" fmla="*/ 809 h 1558"/>
              <a:gd name="T4" fmla="*/ 9 w 2368"/>
              <a:gd name="T5" fmla="*/ 1005 h 1558"/>
              <a:gd name="T6" fmla="*/ 70 w 2368"/>
              <a:gd name="T7" fmla="*/ 1147 h 1558"/>
              <a:gd name="T8" fmla="*/ 165 w 2368"/>
              <a:gd name="T9" fmla="*/ 1364 h 1558"/>
              <a:gd name="T10" fmla="*/ 280 w 2368"/>
              <a:gd name="T11" fmla="*/ 1446 h 1558"/>
              <a:gd name="T12" fmla="*/ 510 w 2368"/>
              <a:gd name="T13" fmla="*/ 1473 h 1558"/>
              <a:gd name="T14" fmla="*/ 958 w 2368"/>
              <a:gd name="T15" fmla="*/ 1452 h 1558"/>
              <a:gd name="T16" fmla="*/ 1134 w 2368"/>
              <a:gd name="T17" fmla="*/ 1446 h 1558"/>
              <a:gd name="T18" fmla="*/ 1371 w 2368"/>
              <a:gd name="T19" fmla="*/ 1486 h 1558"/>
              <a:gd name="T20" fmla="*/ 1601 w 2368"/>
              <a:gd name="T21" fmla="*/ 1554 h 1558"/>
              <a:gd name="T22" fmla="*/ 2008 w 2368"/>
              <a:gd name="T23" fmla="*/ 1513 h 1558"/>
              <a:gd name="T24" fmla="*/ 2293 w 2368"/>
              <a:gd name="T25" fmla="*/ 1297 h 1558"/>
              <a:gd name="T26" fmla="*/ 2347 w 2368"/>
              <a:gd name="T27" fmla="*/ 843 h 1558"/>
              <a:gd name="T28" fmla="*/ 2340 w 2368"/>
              <a:gd name="T29" fmla="*/ 653 h 1558"/>
              <a:gd name="T30" fmla="*/ 2177 w 2368"/>
              <a:gd name="T31" fmla="*/ 456 h 1558"/>
              <a:gd name="T32" fmla="*/ 1920 w 2368"/>
              <a:gd name="T33" fmla="*/ 165 h 1558"/>
              <a:gd name="T34" fmla="*/ 1601 w 2368"/>
              <a:gd name="T35" fmla="*/ 36 h 1558"/>
              <a:gd name="T36" fmla="*/ 1229 w 2368"/>
              <a:gd name="T37" fmla="*/ 16 h 1558"/>
              <a:gd name="T38" fmla="*/ 917 w 2368"/>
              <a:gd name="T39" fmla="*/ 131 h 1558"/>
              <a:gd name="T40" fmla="*/ 477 w 2368"/>
              <a:gd name="T41" fmla="*/ 260 h 1558"/>
              <a:gd name="T42" fmla="*/ 212 w 2368"/>
              <a:gd name="T43" fmla="*/ 375 h 1558"/>
              <a:gd name="T44" fmla="*/ 84 w 2368"/>
              <a:gd name="T45" fmla="*/ 632 h 1558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</a:cxnLst>
            <a:rect l="0" t="0" r="r" b="b"/>
            <a:pathLst>
              <a:path w="2368" h="1558">
                <a:moveTo>
                  <a:pt x="84" y="632"/>
                </a:moveTo>
                <a:cubicBezTo>
                  <a:pt x="51" y="704"/>
                  <a:pt x="28" y="747"/>
                  <a:pt x="16" y="809"/>
                </a:cubicBezTo>
                <a:cubicBezTo>
                  <a:pt x="4" y="871"/>
                  <a:pt x="0" y="949"/>
                  <a:pt x="9" y="1005"/>
                </a:cubicBezTo>
                <a:cubicBezTo>
                  <a:pt x="18" y="1061"/>
                  <a:pt x="44" y="1087"/>
                  <a:pt x="70" y="1147"/>
                </a:cubicBezTo>
                <a:cubicBezTo>
                  <a:pt x="96" y="1207"/>
                  <a:pt x="130" y="1314"/>
                  <a:pt x="165" y="1364"/>
                </a:cubicBezTo>
                <a:cubicBezTo>
                  <a:pt x="200" y="1414"/>
                  <a:pt x="223" y="1428"/>
                  <a:pt x="280" y="1446"/>
                </a:cubicBezTo>
                <a:cubicBezTo>
                  <a:pt x="337" y="1464"/>
                  <a:pt x="397" y="1472"/>
                  <a:pt x="510" y="1473"/>
                </a:cubicBezTo>
                <a:cubicBezTo>
                  <a:pt x="623" y="1474"/>
                  <a:pt x="854" y="1457"/>
                  <a:pt x="958" y="1452"/>
                </a:cubicBezTo>
                <a:cubicBezTo>
                  <a:pt x="1062" y="1447"/>
                  <a:pt x="1065" y="1440"/>
                  <a:pt x="1134" y="1446"/>
                </a:cubicBezTo>
                <a:cubicBezTo>
                  <a:pt x="1203" y="1452"/>
                  <a:pt x="1293" y="1468"/>
                  <a:pt x="1371" y="1486"/>
                </a:cubicBezTo>
                <a:cubicBezTo>
                  <a:pt x="1449" y="1504"/>
                  <a:pt x="1495" y="1550"/>
                  <a:pt x="1601" y="1554"/>
                </a:cubicBezTo>
                <a:cubicBezTo>
                  <a:pt x="1707" y="1558"/>
                  <a:pt x="1893" y="1556"/>
                  <a:pt x="2008" y="1513"/>
                </a:cubicBezTo>
                <a:cubicBezTo>
                  <a:pt x="2123" y="1470"/>
                  <a:pt x="2236" y="1409"/>
                  <a:pt x="2293" y="1297"/>
                </a:cubicBezTo>
                <a:cubicBezTo>
                  <a:pt x="2350" y="1185"/>
                  <a:pt x="2339" y="950"/>
                  <a:pt x="2347" y="843"/>
                </a:cubicBezTo>
                <a:cubicBezTo>
                  <a:pt x="2355" y="736"/>
                  <a:pt x="2368" y="717"/>
                  <a:pt x="2340" y="653"/>
                </a:cubicBezTo>
                <a:cubicBezTo>
                  <a:pt x="2312" y="589"/>
                  <a:pt x="2247" y="537"/>
                  <a:pt x="2177" y="456"/>
                </a:cubicBezTo>
                <a:cubicBezTo>
                  <a:pt x="2107" y="375"/>
                  <a:pt x="2016" y="235"/>
                  <a:pt x="1920" y="165"/>
                </a:cubicBezTo>
                <a:cubicBezTo>
                  <a:pt x="1824" y="95"/>
                  <a:pt x="1716" y="61"/>
                  <a:pt x="1601" y="36"/>
                </a:cubicBezTo>
                <a:cubicBezTo>
                  <a:pt x="1486" y="11"/>
                  <a:pt x="1343" y="0"/>
                  <a:pt x="1229" y="16"/>
                </a:cubicBezTo>
                <a:cubicBezTo>
                  <a:pt x="1115" y="32"/>
                  <a:pt x="1042" y="90"/>
                  <a:pt x="917" y="131"/>
                </a:cubicBezTo>
                <a:cubicBezTo>
                  <a:pt x="792" y="172"/>
                  <a:pt x="595" y="219"/>
                  <a:pt x="477" y="260"/>
                </a:cubicBezTo>
                <a:cubicBezTo>
                  <a:pt x="359" y="301"/>
                  <a:pt x="280" y="311"/>
                  <a:pt x="212" y="375"/>
                </a:cubicBezTo>
                <a:cubicBezTo>
                  <a:pt x="144" y="439"/>
                  <a:pt x="117" y="560"/>
                  <a:pt x="84" y="632"/>
                </a:cubicBezTo>
                <a:close/>
              </a:path>
            </a:pathLst>
          </a:custGeom>
          <a:solidFill>
            <a:srgbClr val="00CCFF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w="9525" cap="flat" cmpd="sng">
                <a:solidFill>
                  <a:schemeClr val="tx1"/>
                </a:solidFill>
                <a:prstDash val="solid"/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/>
          <a:lstStyle/>
          <a:p>
            <a:endParaRPr lang="en-US"/>
          </a:p>
        </p:txBody>
      </p:sp>
      <p:sp>
        <p:nvSpPr>
          <p:cNvPr id="705539" name="Rectangle 3"/>
          <p:cNvSpPr>
            <a:spLocks noGrp="1" noChangeArrowheads="1"/>
          </p:cNvSpPr>
          <p:nvPr>
            <p:ph type="title"/>
          </p:nvPr>
        </p:nvSpPr>
        <p:spPr>
          <a:xfrm>
            <a:off x="323850" y="0"/>
            <a:ext cx="8034338" cy="1143000"/>
          </a:xfrm>
        </p:spPr>
        <p:txBody>
          <a:bodyPr/>
          <a:lstStyle/>
          <a:p>
            <a:r>
              <a:rPr lang="en-US" sz="2800" u="none"/>
              <a:t>A day in the life… using DNS</a:t>
            </a:r>
          </a:p>
        </p:txBody>
      </p:sp>
      <p:sp>
        <p:nvSpPr>
          <p:cNvPr id="705541" name="Freeform 3"/>
          <p:cNvSpPr>
            <a:spLocks/>
          </p:cNvSpPr>
          <p:nvPr/>
        </p:nvSpPr>
        <p:spPr bwMode="auto">
          <a:xfrm>
            <a:off x="773113" y="1273175"/>
            <a:ext cx="3554412" cy="2754313"/>
          </a:xfrm>
          <a:custGeom>
            <a:avLst/>
            <a:gdLst>
              <a:gd name="T0" fmla="*/ 2192 w 2406"/>
              <a:gd name="T1" fmla="*/ 274 h 958"/>
              <a:gd name="T2" fmla="*/ 1857 w 2406"/>
              <a:gd name="T3" fmla="*/ 77 h 958"/>
              <a:gd name="T4" fmla="*/ 1393 w 2406"/>
              <a:gd name="T5" fmla="*/ 7 h 958"/>
              <a:gd name="T6" fmla="*/ 713 w 2406"/>
              <a:gd name="T7" fmla="*/ 122 h 958"/>
              <a:gd name="T8" fmla="*/ 280 w 2406"/>
              <a:gd name="T9" fmla="*/ 234 h 958"/>
              <a:gd name="T10" fmla="*/ 26 w 2406"/>
              <a:gd name="T11" fmla="*/ 522 h 958"/>
              <a:gd name="T12" fmla="*/ 122 w 2406"/>
              <a:gd name="T13" fmla="*/ 773 h 958"/>
              <a:gd name="T14" fmla="*/ 273 w 2406"/>
              <a:gd name="T15" fmla="*/ 894 h 958"/>
              <a:gd name="T16" fmla="*/ 1169 w 2406"/>
              <a:gd name="T17" fmla="*/ 876 h 958"/>
              <a:gd name="T18" fmla="*/ 1659 w 2406"/>
              <a:gd name="T19" fmla="*/ 954 h 958"/>
              <a:gd name="T20" fmla="*/ 2129 w 2406"/>
              <a:gd name="T21" fmla="*/ 897 h 958"/>
              <a:gd name="T22" fmla="*/ 2350 w 2406"/>
              <a:gd name="T23" fmla="*/ 591 h 958"/>
              <a:gd name="T24" fmla="*/ 2192 w 2406"/>
              <a:gd name="T25" fmla="*/ 274 h 958"/>
              <a:gd name="T26" fmla="*/ 0 60000 65536"/>
              <a:gd name="T27" fmla="*/ 0 60000 65536"/>
              <a:gd name="T28" fmla="*/ 0 60000 65536"/>
              <a:gd name="T29" fmla="*/ 0 60000 65536"/>
              <a:gd name="T30" fmla="*/ 0 60000 65536"/>
              <a:gd name="T31" fmla="*/ 0 60000 65536"/>
              <a:gd name="T32" fmla="*/ 0 60000 65536"/>
              <a:gd name="T33" fmla="*/ 0 60000 65536"/>
              <a:gd name="T34" fmla="*/ 0 60000 65536"/>
              <a:gd name="T35" fmla="*/ 0 60000 65536"/>
              <a:gd name="T36" fmla="*/ 0 60000 65536"/>
              <a:gd name="T37" fmla="*/ 0 60000 65536"/>
              <a:gd name="T38" fmla="*/ 0 60000 65536"/>
              <a:gd name="T39" fmla="*/ 0 w 2406"/>
              <a:gd name="T40" fmla="*/ 0 h 958"/>
              <a:gd name="T41" fmla="*/ 2406 w 2406"/>
              <a:gd name="T42" fmla="*/ 958 h 958"/>
            </a:gdLst>
            <a:ahLst/>
            <a:cxnLst>
              <a:cxn ang="T26">
                <a:pos x="T0" y="T1"/>
              </a:cxn>
              <a:cxn ang="T27">
                <a:pos x="T2" y="T3"/>
              </a:cxn>
              <a:cxn ang="T28">
                <a:pos x="T4" y="T5"/>
              </a:cxn>
              <a:cxn ang="T29">
                <a:pos x="T6" y="T7"/>
              </a:cxn>
              <a:cxn ang="T30">
                <a:pos x="T8" y="T9"/>
              </a:cxn>
              <a:cxn ang="T31">
                <a:pos x="T10" y="T11"/>
              </a:cxn>
              <a:cxn ang="T32">
                <a:pos x="T12" y="T13"/>
              </a:cxn>
              <a:cxn ang="T33">
                <a:pos x="T14" y="T15"/>
              </a:cxn>
              <a:cxn ang="T34">
                <a:pos x="T16" y="T17"/>
              </a:cxn>
              <a:cxn ang="T35">
                <a:pos x="T18" y="T19"/>
              </a:cxn>
              <a:cxn ang="T36">
                <a:pos x="T20" y="T21"/>
              </a:cxn>
              <a:cxn ang="T37">
                <a:pos x="T22" y="T23"/>
              </a:cxn>
              <a:cxn ang="T38">
                <a:pos x="T24" y="T25"/>
              </a:cxn>
            </a:cxnLst>
            <a:rect l="T39" t="T40" r="T41" b="T42"/>
            <a:pathLst>
              <a:path w="2406" h="958">
                <a:moveTo>
                  <a:pt x="2192" y="274"/>
                </a:moveTo>
                <a:cubicBezTo>
                  <a:pt x="1978" y="94"/>
                  <a:pt x="1990" y="122"/>
                  <a:pt x="1857" y="77"/>
                </a:cubicBezTo>
                <a:cubicBezTo>
                  <a:pt x="1724" y="32"/>
                  <a:pt x="1584" y="0"/>
                  <a:pt x="1393" y="7"/>
                </a:cubicBezTo>
                <a:cubicBezTo>
                  <a:pt x="1202" y="14"/>
                  <a:pt x="898" y="84"/>
                  <a:pt x="713" y="122"/>
                </a:cubicBezTo>
                <a:cubicBezTo>
                  <a:pt x="528" y="160"/>
                  <a:pt x="395" y="168"/>
                  <a:pt x="280" y="234"/>
                </a:cubicBezTo>
                <a:cubicBezTo>
                  <a:pt x="166" y="301"/>
                  <a:pt x="52" y="432"/>
                  <a:pt x="26" y="522"/>
                </a:cubicBezTo>
                <a:cubicBezTo>
                  <a:pt x="0" y="612"/>
                  <a:pt x="81" y="711"/>
                  <a:pt x="122" y="773"/>
                </a:cubicBezTo>
                <a:cubicBezTo>
                  <a:pt x="163" y="835"/>
                  <a:pt x="99" y="877"/>
                  <a:pt x="273" y="894"/>
                </a:cubicBezTo>
                <a:cubicBezTo>
                  <a:pt x="447" y="911"/>
                  <a:pt x="938" y="866"/>
                  <a:pt x="1169" y="876"/>
                </a:cubicBezTo>
                <a:cubicBezTo>
                  <a:pt x="1400" y="886"/>
                  <a:pt x="1499" y="950"/>
                  <a:pt x="1659" y="954"/>
                </a:cubicBezTo>
                <a:cubicBezTo>
                  <a:pt x="1819" y="958"/>
                  <a:pt x="2014" y="958"/>
                  <a:pt x="2129" y="897"/>
                </a:cubicBezTo>
                <a:cubicBezTo>
                  <a:pt x="2244" y="836"/>
                  <a:pt x="2327" y="856"/>
                  <a:pt x="2350" y="591"/>
                </a:cubicBezTo>
                <a:cubicBezTo>
                  <a:pt x="2373" y="326"/>
                  <a:pt x="2406" y="454"/>
                  <a:pt x="2192" y="274"/>
                </a:cubicBezTo>
                <a:close/>
              </a:path>
            </a:pathLst>
          </a:custGeom>
          <a:solidFill>
            <a:srgbClr val="00CCFF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wrap="none" anchor="ctr"/>
          <a:lstStyle/>
          <a:p>
            <a:pPr eaLnBrk="1" hangingPunct="1"/>
            <a:endParaRPr lang="en-US" i="0">
              <a:latin typeface="Arial" charset="0"/>
            </a:endParaRPr>
          </a:p>
        </p:txBody>
      </p:sp>
      <p:sp>
        <p:nvSpPr>
          <p:cNvPr id="705542" name="Line 36"/>
          <p:cNvSpPr>
            <a:spLocks noChangeShapeType="1"/>
          </p:cNvSpPr>
          <p:nvPr/>
        </p:nvSpPr>
        <p:spPr bwMode="auto">
          <a:xfrm flipV="1">
            <a:off x="3775075" y="2344738"/>
            <a:ext cx="155575" cy="142875"/>
          </a:xfrm>
          <a:prstGeom prst="line">
            <a:avLst/>
          </a:prstGeom>
          <a:noFill/>
          <a:ln w="9525">
            <a:solidFill>
              <a:srgbClr val="000000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/>
          <a:p>
            <a:endParaRPr lang="en-US"/>
          </a:p>
        </p:txBody>
      </p:sp>
      <p:grpSp>
        <p:nvGrpSpPr>
          <p:cNvPr id="705543" name="Group 38"/>
          <p:cNvGrpSpPr>
            <a:grpSpLocks/>
          </p:cNvGrpSpPr>
          <p:nvPr/>
        </p:nvGrpSpPr>
        <p:grpSpPr bwMode="auto">
          <a:xfrm>
            <a:off x="3255963" y="2459038"/>
            <a:ext cx="742950" cy="311150"/>
            <a:chOff x="1935" y="960"/>
            <a:chExt cx="468" cy="196"/>
          </a:xfrm>
        </p:grpSpPr>
        <p:sp>
          <p:nvSpPr>
            <p:cNvPr id="705544" name="Line 39"/>
            <p:cNvSpPr>
              <a:spLocks noChangeShapeType="1"/>
            </p:cNvSpPr>
            <p:nvPr/>
          </p:nvSpPr>
          <p:spPr bwMode="auto">
            <a:xfrm>
              <a:off x="2368" y="960"/>
              <a:ext cx="0" cy="0"/>
            </a:xfrm>
            <a:prstGeom prst="line">
              <a:avLst/>
            </a:prstGeom>
            <a:noFill/>
            <a:ln w="9525">
              <a:solidFill>
                <a:srgbClr val="00000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 wrap="none"/>
            <a:lstStyle/>
            <a:p>
              <a:endParaRPr lang="en-US"/>
            </a:p>
          </p:txBody>
        </p:sp>
        <p:sp>
          <p:nvSpPr>
            <p:cNvPr id="705545" name="Rectangle 40"/>
            <p:cNvSpPr>
              <a:spLocks noChangeArrowheads="1"/>
            </p:cNvSpPr>
            <p:nvPr/>
          </p:nvSpPr>
          <p:spPr bwMode="auto">
            <a:xfrm>
              <a:off x="1935" y="1065"/>
              <a:ext cx="465" cy="91"/>
            </a:xfrm>
            <a:prstGeom prst="rect">
              <a:avLst/>
            </a:prstGeom>
            <a:solidFill>
              <a:srgbClr val="BBE0E3"/>
            </a:solidFill>
            <a:ln w="9525">
              <a:miter lim="800000"/>
              <a:headEnd/>
              <a:tailEnd/>
            </a:ln>
            <a:scene3d>
              <a:camera prst="legacyObliqueTopRight"/>
              <a:lightRig rig="legacyFlat3" dir="l"/>
            </a:scene3d>
            <a:sp3d extrusionH="430200" prstMaterial="legacyMatte">
              <a:bevelT w="13500" h="13500" prst="angle"/>
              <a:bevelB w="13500" h="13500" prst="angle"/>
              <a:extrusionClr>
                <a:schemeClr val="accent1"/>
              </a:extrusionClr>
            </a:sp3d>
          </p:spPr>
          <p:txBody>
            <a:bodyPr wrap="none" anchor="ctr">
              <a:flatTx/>
            </a:bodyPr>
            <a:lstStyle/>
            <a:p>
              <a:pPr eaLnBrk="1" hangingPunct="1"/>
              <a:endParaRPr lang="en-US" i="0">
                <a:latin typeface="Arial" charset="0"/>
              </a:endParaRPr>
            </a:p>
          </p:txBody>
        </p:sp>
        <p:sp>
          <p:nvSpPr>
            <p:cNvPr id="705546" name="Freeform 41"/>
            <p:cNvSpPr>
              <a:spLocks/>
            </p:cNvSpPr>
            <p:nvPr/>
          </p:nvSpPr>
          <p:spPr bwMode="auto">
            <a:xfrm>
              <a:off x="2069" y="975"/>
              <a:ext cx="307" cy="63"/>
            </a:xfrm>
            <a:custGeom>
              <a:avLst/>
              <a:gdLst>
                <a:gd name="T0" fmla="*/ 0 w 432"/>
                <a:gd name="T1" fmla="*/ 0 h 105"/>
                <a:gd name="T2" fmla="*/ 85 w 432"/>
                <a:gd name="T3" fmla="*/ 0 h 105"/>
                <a:gd name="T4" fmla="*/ 307 w 432"/>
                <a:gd name="T5" fmla="*/ 105 h 105"/>
                <a:gd name="T6" fmla="*/ 432 w 432"/>
                <a:gd name="T7" fmla="*/ 105 h 105"/>
                <a:gd name="T8" fmla="*/ 0 60000 65536"/>
                <a:gd name="T9" fmla="*/ 0 60000 65536"/>
                <a:gd name="T10" fmla="*/ 0 60000 65536"/>
                <a:gd name="T11" fmla="*/ 0 60000 65536"/>
                <a:gd name="T12" fmla="*/ 0 w 432"/>
                <a:gd name="T13" fmla="*/ 0 h 105"/>
                <a:gd name="T14" fmla="*/ 432 w 432"/>
                <a:gd name="T15" fmla="*/ 105 h 105"/>
              </a:gdLst>
              <a:ahLst/>
              <a:cxnLst>
                <a:cxn ang="T8">
                  <a:pos x="T0" y="T1"/>
                </a:cxn>
                <a:cxn ang="T9">
                  <a:pos x="T2" y="T3"/>
                </a:cxn>
                <a:cxn ang="T10">
                  <a:pos x="T4" y="T5"/>
                </a:cxn>
                <a:cxn ang="T11">
                  <a:pos x="T6" y="T7"/>
                </a:cxn>
              </a:cxnLst>
              <a:rect l="T12" t="T13" r="T14" b="T15"/>
              <a:pathLst>
                <a:path w="432" h="105">
                  <a:moveTo>
                    <a:pt x="0" y="0"/>
                  </a:moveTo>
                  <a:lnTo>
                    <a:pt x="85" y="0"/>
                  </a:lnTo>
                  <a:lnTo>
                    <a:pt x="307" y="105"/>
                  </a:lnTo>
                  <a:lnTo>
                    <a:pt x="432" y="105"/>
                  </a:lnTo>
                </a:path>
              </a:pathLst>
            </a:custGeom>
            <a:noFill/>
            <a:ln w="28575">
              <a:solidFill>
                <a:srgbClr val="00000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/>
            <a:lstStyle/>
            <a:p>
              <a:pPr eaLnBrk="1" hangingPunct="1"/>
              <a:endParaRPr lang="en-US" i="0">
                <a:latin typeface="Arial" charset="0"/>
              </a:endParaRPr>
            </a:p>
          </p:txBody>
        </p:sp>
        <p:sp>
          <p:nvSpPr>
            <p:cNvPr id="705547" name="Freeform 42"/>
            <p:cNvSpPr>
              <a:spLocks/>
            </p:cNvSpPr>
            <p:nvPr/>
          </p:nvSpPr>
          <p:spPr bwMode="auto">
            <a:xfrm flipV="1">
              <a:off x="2051" y="981"/>
              <a:ext cx="352" cy="63"/>
            </a:xfrm>
            <a:custGeom>
              <a:avLst/>
              <a:gdLst>
                <a:gd name="T0" fmla="*/ 0 w 432"/>
                <a:gd name="T1" fmla="*/ 0 h 105"/>
                <a:gd name="T2" fmla="*/ 85 w 432"/>
                <a:gd name="T3" fmla="*/ 0 h 105"/>
                <a:gd name="T4" fmla="*/ 307 w 432"/>
                <a:gd name="T5" fmla="*/ 105 h 105"/>
                <a:gd name="T6" fmla="*/ 432 w 432"/>
                <a:gd name="T7" fmla="*/ 105 h 105"/>
                <a:gd name="T8" fmla="*/ 0 60000 65536"/>
                <a:gd name="T9" fmla="*/ 0 60000 65536"/>
                <a:gd name="T10" fmla="*/ 0 60000 65536"/>
                <a:gd name="T11" fmla="*/ 0 60000 65536"/>
                <a:gd name="T12" fmla="*/ 0 w 432"/>
                <a:gd name="T13" fmla="*/ 0 h 105"/>
                <a:gd name="T14" fmla="*/ 432 w 432"/>
                <a:gd name="T15" fmla="*/ 105 h 105"/>
              </a:gdLst>
              <a:ahLst/>
              <a:cxnLst>
                <a:cxn ang="T8">
                  <a:pos x="T0" y="T1"/>
                </a:cxn>
                <a:cxn ang="T9">
                  <a:pos x="T2" y="T3"/>
                </a:cxn>
                <a:cxn ang="T10">
                  <a:pos x="T4" y="T5"/>
                </a:cxn>
                <a:cxn ang="T11">
                  <a:pos x="T6" y="T7"/>
                </a:cxn>
              </a:cxnLst>
              <a:rect l="T12" t="T13" r="T14" b="T15"/>
              <a:pathLst>
                <a:path w="432" h="105">
                  <a:moveTo>
                    <a:pt x="0" y="0"/>
                  </a:moveTo>
                  <a:lnTo>
                    <a:pt x="85" y="0"/>
                  </a:lnTo>
                  <a:lnTo>
                    <a:pt x="307" y="105"/>
                  </a:lnTo>
                  <a:lnTo>
                    <a:pt x="432" y="105"/>
                  </a:lnTo>
                </a:path>
              </a:pathLst>
            </a:custGeom>
            <a:noFill/>
            <a:ln w="28575">
              <a:solidFill>
                <a:srgbClr val="00000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rot="10800000"/>
            <a:lstStyle/>
            <a:p>
              <a:pPr eaLnBrk="1" hangingPunct="1"/>
              <a:endParaRPr lang="en-US" i="0">
                <a:latin typeface="Arial" charset="0"/>
              </a:endParaRPr>
            </a:p>
          </p:txBody>
        </p:sp>
      </p:grpSp>
      <p:sp>
        <p:nvSpPr>
          <p:cNvPr id="705548" name="Line 43"/>
          <p:cNvSpPr>
            <a:spLocks noChangeShapeType="1"/>
          </p:cNvSpPr>
          <p:nvPr/>
        </p:nvSpPr>
        <p:spPr bwMode="auto">
          <a:xfrm flipV="1">
            <a:off x="2665413" y="2517775"/>
            <a:ext cx="695325" cy="0"/>
          </a:xfrm>
          <a:prstGeom prst="line">
            <a:avLst/>
          </a:prstGeom>
          <a:noFill/>
          <a:ln w="9525">
            <a:solidFill>
              <a:srgbClr val="000000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/>
          <a:p>
            <a:endParaRPr lang="en-US"/>
          </a:p>
        </p:txBody>
      </p:sp>
      <p:sp>
        <p:nvSpPr>
          <p:cNvPr id="705549" name="Line 44"/>
          <p:cNvSpPr>
            <a:spLocks noChangeShapeType="1"/>
          </p:cNvSpPr>
          <p:nvPr/>
        </p:nvSpPr>
        <p:spPr bwMode="auto">
          <a:xfrm flipV="1">
            <a:off x="3924300" y="2201863"/>
            <a:ext cx="138113" cy="142875"/>
          </a:xfrm>
          <a:prstGeom prst="line">
            <a:avLst/>
          </a:prstGeom>
          <a:noFill/>
          <a:ln w="9525">
            <a:solidFill>
              <a:srgbClr val="000000"/>
            </a:solidFill>
            <a:prstDash val="dash"/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/>
          <a:p>
            <a:endParaRPr lang="en-US"/>
          </a:p>
        </p:txBody>
      </p:sp>
      <p:sp>
        <p:nvSpPr>
          <p:cNvPr id="705550" name="Rectangle 45"/>
          <p:cNvSpPr>
            <a:spLocks noChangeArrowheads="1"/>
          </p:cNvSpPr>
          <p:nvPr/>
        </p:nvSpPr>
        <p:spPr bwMode="auto">
          <a:xfrm>
            <a:off x="2403475" y="2479675"/>
            <a:ext cx="257175" cy="69850"/>
          </a:xfrm>
          <a:prstGeom prst="rect">
            <a:avLst/>
          </a:prstGeom>
          <a:solidFill>
            <a:srgbClr val="C0C0C0"/>
          </a:solidFill>
          <a:ln w="9525">
            <a:solidFill>
              <a:srgbClr val="000000"/>
            </a:solidFill>
            <a:miter lim="800000"/>
            <a:headEnd/>
            <a:tailEnd/>
          </a:ln>
        </p:spPr>
        <p:txBody>
          <a:bodyPr wrap="none" anchor="ctr"/>
          <a:lstStyle/>
          <a:p>
            <a:pPr eaLnBrk="1" hangingPunct="1"/>
            <a:endParaRPr lang="en-US" i="0">
              <a:latin typeface="Arial" charset="0"/>
            </a:endParaRPr>
          </a:p>
        </p:txBody>
      </p:sp>
      <p:sp>
        <p:nvSpPr>
          <p:cNvPr id="705551" name="Line 48"/>
          <p:cNvSpPr>
            <a:spLocks noChangeShapeType="1"/>
          </p:cNvSpPr>
          <p:nvPr/>
        </p:nvSpPr>
        <p:spPr bwMode="auto">
          <a:xfrm flipV="1">
            <a:off x="3279775" y="2736850"/>
            <a:ext cx="512763" cy="612775"/>
          </a:xfrm>
          <a:prstGeom prst="line">
            <a:avLst/>
          </a:prstGeom>
          <a:noFill/>
          <a:ln w="9525">
            <a:solidFill>
              <a:srgbClr val="000000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/>
          <a:p>
            <a:endParaRPr lang="en-US"/>
          </a:p>
        </p:txBody>
      </p:sp>
      <p:grpSp>
        <p:nvGrpSpPr>
          <p:cNvPr id="705552" name="Group 49"/>
          <p:cNvGrpSpPr>
            <a:grpSpLocks/>
          </p:cNvGrpSpPr>
          <p:nvPr/>
        </p:nvGrpSpPr>
        <p:grpSpPr bwMode="auto">
          <a:xfrm>
            <a:off x="2760663" y="3365500"/>
            <a:ext cx="987425" cy="479425"/>
            <a:chOff x="1118" y="1621"/>
            <a:chExt cx="622" cy="302"/>
          </a:xfrm>
        </p:grpSpPr>
        <p:sp>
          <p:nvSpPr>
            <p:cNvPr id="705553" name="Rectangle 50"/>
            <p:cNvSpPr>
              <a:spLocks noChangeArrowheads="1"/>
            </p:cNvSpPr>
            <p:nvPr/>
          </p:nvSpPr>
          <p:spPr bwMode="auto">
            <a:xfrm>
              <a:off x="1578" y="1789"/>
              <a:ext cx="162" cy="44"/>
            </a:xfrm>
            <a:prstGeom prst="rect">
              <a:avLst/>
            </a:prstGeom>
            <a:solidFill>
              <a:srgbClr val="C0C0C0"/>
            </a:solidFill>
            <a:ln w="9525">
              <a:solidFill>
                <a:srgbClr val="000000"/>
              </a:solidFill>
              <a:miter lim="800000"/>
              <a:headEnd/>
              <a:tailEnd/>
            </a:ln>
          </p:spPr>
          <p:txBody>
            <a:bodyPr wrap="none" anchor="ctr"/>
            <a:lstStyle/>
            <a:p>
              <a:pPr eaLnBrk="1" hangingPunct="1"/>
              <a:endParaRPr lang="en-US" i="0">
                <a:latin typeface="Arial" charset="0"/>
              </a:endParaRPr>
            </a:p>
          </p:txBody>
        </p:sp>
        <p:sp>
          <p:nvSpPr>
            <p:cNvPr id="705554" name="Rectangle 51"/>
            <p:cNvSpPr>
              <a:spLocks noChangeArrowheads="1"/>
            </p:cNvSpPr>
            <p:nvPr/>
          </p:nvSpPr>
          <p:spPr bwMode="auto">
            <a:xfrm rot="-2700000">
              <a:off x="1336" y="1621"/>
              <a:ext cx="162" cy="44"/>
            </a:xfrm>
            <a:prstGeom prst="rect">
              <a:avLst/>
            </a:prstGeom>
            <a:solidFill>
              <a:srgbClr val="C0C0C0"/>
            </a:solidFill>
            <a:ln w="9525">
              <a:solidFill>
                <a:srgbClr val="000000"/>
              </a:solidFill>
              <a:miter lim="800000"/>
              <a:headEnd/>
              <a:tailEnd/>
            </a:ln>
          </p:spPr>
          <p:txBody>
            <a:bodyPr wrap="none" anchor="ctr"/>
            <a:lstStyle/>
            <a:p>
              <a:pPr eaLnBrk="1" hangingPunct="1"/>
              <a:endParaRPr lang="en-US" i="0">
                <a:latin typeface="Arial" charset="0"/>
              </a:endParaRPr>
            </a:p>
          </p:txBody>
        </p:sp>
        <p:grpSp>
          <p:nvGrpSpPr>
            <p:cNvPr id="705555" name="Group 52"/>
            <p:cNvGrpSpPr>
              <a:grpSpLocks/>
            </p:cNvGrpSpPr>
            <p:nvPr/>
          </p:nvGrpSpPr>
          <p:grpSpPr bwMode="auto">
            <a:xfrm>
              <a:off x="1118" y="1684"/>
              <a:ext cx="477" cy="239"/>
              <a:chOff x="2466" y="2026"/>
              <a:chExt cx="477" cy="282"/>
            </a:xfrm>
          </p:grpSpPr>
          <p:sp>
            <p:nvSpPr>
              <p:cNvPr id="705556" name="Oval 53"/>
              <p:cNvSpPr>
                <a:spLocks noChangeArrowheads="1"/>
              </p:cNvSpPr>
              <p:nvPr/>
            </p:nvSpPr>
            <p:spPr bwMode="auto">
              <a:xfrm>
                <a:off x="2466" y="2168"/>
                <a:ext cx="476" cy="140"/>
              </a:xfrm>
              <a:prstGeom prst="ellipse">
                <a:avLst/>
              </a:prstGeom>
              <a:solidFill>
                <a:srgbClr val="DDDDDD"/>
              </a:solidFill>
              <a:ln w="12700">
                <a:solidFill>
                  <a:srgbClr val="000000"/>
                </a:solidFill>
                <a:round/>
                <a:headEnd/>
                <a:tailEnd/>
              </a:ln>
            </p:spPr>
            <p:txBody>
              <a:bodyPr wrap="none" anchor="ctr"/>
              <a:lstStyle/>
              <a:p>
                <a:pPr eaLnBrk="1" hangingPunct="1"/>
                <a:endParaRPr lang="en-US" i="0">
                  <a:latin typeface="Arial" charset="0"/>
                </a:endParaRPr>
              </a:p>
            </p:txBody>
          </p:sp>
          <p:sp>
            <p:nvSpPr>
              <p:cNvPr id="705557" name="Line 54"/>
              <p:cNvSpPr>
                <a:spLocks noChangeShapeType="1"/>
              </p:cNvSpPr>
              <p:nvPr/>
            </p:nvSpPr>
            <p:spPr bwMode="auto">
              <a:xfrm>
                <a:off x="2470" y="2125"/>
                <a:ext cx="1" cy="85"/>
              </a:xfrm>
              <a:prstGeom prst="line">
                <a:avLst/>
              </a:prstGeom>
              <a:noFill/>
              <a:ln w="12700">
                <a:solidFill>
                  <a:srgbClr val="000000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 wrap="none" anchor="ctr"/>
              <a:lstStyle/>
              <a:p>
                <a:endParaRPr lang="en-US"/>
              </a:p>
            </p:txBody>
          </p:sp>
          <p:sp>
            <p:nvSpPr>
              <p:cNvPr id="705558" name="Rectangle 55"/>
              <p:cNvSpPr>
                <a:spLocks noChangeArrowheads="1"/>
              </p:cNvSpPr>
              <p:nvPr/>
            </p:nvSpPr>
            <p:spPr bwMode="auto">
              <a:xfrm>
                <a:off x="2470" y="2125"/>
                <a:ext cx="472" cy="111"/>
              </a:xfrm>
              <a:prstGeom prst="rect">
                <a:avLst/>
              </a:prstGeom>
              <a:solidFill>
                <a:srgbClr val="DDDDDD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12700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wrap="none" anchor="ctr"/>
              <a:lstStyle/>
              <a:p>
                <a:pPr algn="ctr"/>
                <a:endParaRPr lang="en-US" sz="2400" i="0">
                  <a:latin typeface="Times New Roman" pitchFamily="18" charset="0"/>
                </a:endParaRPr>
              </a:p>
            </p:txBody>
          </p:sp>
          <p:sp>
            <p:nvSpPr>
              <p:cNvPr id="705559" name="Oval 56"/>
              <p:cNvSpPr>
                <a:spLocks noChangeArrowheads="1"/>
              </p:cNvSpPr>
              <p:nvPr/>
            </p:nvSpPr>
            <p:spPr bwMode="auto">
              <a:xfrm>
                <a:off x="2466" y="2026"/>
                <a:ext cx="476" cy="160"/>
              </a:xfrm>
              <a:prstGeom prst="ellipse">
                <a:avLst/>
              </a:prstGeom>
              <a:solidFill>
                <a:srgbClr val="DDDDDD"/>
              </a:solidFill>
              <a:ln w="12700">
                <a:solidFill>
                  <a:srgbClr val="000000"/>
                </a:solidFill>
                <a:round/>
                <a:headEnd/>
                <a:tailEnd/>
              </a:ln>
            </p:spPr>
            <p:txBody>
              <a:bodyPr wrap="none" anchor="ctr"/>
              <a:lstStyle/>
              <a:p>
                <a:pPr eaLnBrk="1" hangingPunct="1"/>
                <a:endParaRPr lang="en-US" i="0">
                  <a:latin typeface="Arial" charset="0"/>
                </a:endParaRPr>
              </a:p>
            </p:txBody>
          </p:sp>
          <p:grpSp>
            <p:nvGrpSpPr>
              <p:cNvPr id="705560" name="Group 57"/>
              <p:cNvGrpSpPr>
                <a:grpSpLocks/>
              </p:cNvGrpSpPr>
              <p:nvPr/>
            </p:nvGrpSpPr>
            <p:grpSpPr bwMode="auto">
              <a:xfrm>
                <a:off x="2581" y="2061"/>
                <a:ext cx="236" cy="94"/>
                <a:chOff x="2848" y="848"/>
                <a:chExt cx="140" cy="98"/>
              </a:xfrm>
            </p:grpSpPr>
            <p:sp>
              <p:nvSpPr>
                <p:cNvPr id="705561" name="Line 58"/>
                <p:cNvSpPr>
                  <a:spLocks noChangeShapeType="1"/>
                </p:cNvSpPr>
                <p:nvPr/>
              </p:nvSpPr>
              <p:spPr bwMode="auto">
                <a:xfrm flipV="1">
                  <a:off x="2848" y="848"/>
                  <a:ext cx="50" cy="2"/>
                </a:xfrm>
                <a:prstGeom prst="line">
                  <a:avLst/>
                </a:prstGeom>
                <a:noFill/>
                <a:ln w="28575">
                  <a:solidFill>
                    <a:srgbClr val="000000"/>
                  </a:solidFill>
                  <a:round/>
                  <a:headEnd/>
                  <a:tailEnd/>
                </a:ln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</a:extLst>
              </p:spPr>
              <p:txBody>
                <a:bodyPr wrap="none" anchor="ctr"/>
                <a:lstStyle/>
                <a:p>
                  <a:endParaRPr lang="en-US"/>
                </a:p>
              </p:txBody>
            </p:sp>
            <p:sp>
              <p:nvSpPr>
                <p:cNvPr id="705562" name="Line 59"/>
                <p:cNvSpPr>
                  <a:spLocks noChangeShapeType="1"/>
                </p:cNvSpPr>
                <p:nvPr/>
              </p:nvSpPr>
              <p:spPr bwMode="auto">
                <a:xfrm>
                  <a:off x="2944" y="946"/>
                  <a:ext cx="44" cy="0"/>
                </a:xfrm>
                <a:prstGeom prst="line">
                  <a:avLst/>
                </a:prstGeom>
                <a:noFill/>
                <a:ln w="28575">
                  <a:solidFill>
                    <a:srgbClr val="000000"/>
                  </a:solidFill>
                  <a:round/>
                  <a:headEnd/>
                  <a:tailEnd/>
                </a:ln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</a:extLst>
              </p:spPr>
              <p:txBody>
                <a:bodyPr wrap="none" anchor="ctr"/>
                <a:lstStyle/>
                <a:p>
                  <a:endParaRPr lang="en-US"/>
                </a:p>
              </p:txBody>
            </p:sp>
            <p:sp>
              <p:nvSpPr>
                <p:cNvPr id="705563" name="Line 60"/>
                <p:cNvSpPr>
                  <a:spLocks noChangeShapeType="1"/>
                </p:cNvSpPr>
                <p:nvPr/>
              </p:nvSpPr>
              <p:spPr bwMode="auto">
                <a:xfrm>
                  <a:off x="2894" y="850"/>
                  <a:ext cx="52" cy="96"/>
                </a:xfrm>
                <a:prstGeom prst="line">
                  <a:avLst/>
                </a:prstGeom>
                <a:noFill/>
                <a:ln w="28575">
                  <a:solidFill>
                    <a:srgbClr val="000000"/>
                  </a:solidFill>
                  <a:round/>
                  <a:headEnd/>
                  <a:tailEnd/>
                </a:ln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</a:extLst>
              </p:spPr>
              <p:txBody>
                <a:bodyPr wrap="none" anchor="ctr"/>
                <a:lstStyle/>
                <a:p>
                  <a:endParaRPr lang="en-US"/>
                </a:p>
              </p:txBody>
            </p:sp>
          </p:grpSp>
          <p:grpSp>
            <p:nvGrpSpPr>
              <p:cNvPr id="705564" name="Group 61"/>
              <p:cNvGrpSpPr>
                <a:grpSpLocks/>
              </p:cNvGrpSpPr>
              <p:nvPr/>
            </p:nvGrpSpPr>
            <p:grpSpPr bwMode="auto">
              <a:xfrm flipV="1">
                <a:off x="2581" y="2060"/>
                <a:ext cx="236" cy="94"/>
                <a:chOff x="2848" y="848"/>
                <a:chExt cx="140" cy="98"/>
              </a:xfrm>
            </p:grpSpPr>
            <p:sp>
              <p:nvSpPr>
                <p:cNvPr id="705565" name="Line 62"/>
                <p:cNvSpPr>
                  <a:spLocks noChangeShapeType="1"/>
                </p:cNvSpPr>
                <p:nvPr/>
              </p:nvSpPr>
              <p:spPr bwMode="auto">
                <a:xfrm flipV="1">
                  <a:off x="2848" y="848"/>
                  <a:ext cx="50" cy="2"/>
                </a:xfrm>
                <a:prstGeom prst="line">
                  <a:avLst/>
                </a:prstGeom>
                <a:noFill/>
                <a:ln w="28575">
                  <a:solidFill>
                    <a:srgbClr val="000000"/>
                  </a:solidFill>
                  <a:round/>
                  <a:headEnd/>
                  <a:tailEnd/>
                </a:ln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</a:extLst>
              </p:spPr>
              <p:txBody>
                <a:bodyPr wrap="none" anchor="ctr"/>
                <a:lstStyle/>
                <a:p>
                  <a:endParaRPr lang="en-US"/>
                </a:p>
              </p:txBody>
            </p:sp>
            <p:sp>
              <p:nvSpPr>
                <p:cNvPr id="705566" name="Line 63"/>
                <p:cNvSpPr>
                  <a:spLocks noChangeShapeType="1"/>
                </p:cNvSpPr>
                <p:nvPr/>
              </p:nvSpPr>
              <p:spPr bwMode="auto">
                <a:xfrm>
                  <a:off x="2944" y="946"/>
                  <a:ext cx="44" cy="0"/>
                </a:xfrm>
                <a:prstGeom prst="line">
                  <a:avLst/>
                </a:prstGeom>
                <a:noFill/>
                <a:ln w="28575">
                  <a:solidFill>
                    <a:srgbClr val="000000"/>
                  </a:solidFill>
                  <a:round/>
                  <a:headEnd/>
                  <a:tailEnd/>
                </a:ln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</a:extLst>
              </p:spPr>
              <p:txBody>
                <a:bodyPr wrap="none" anchor="ctr"/>
                <a:lstStyle/>
                <a:p>
                  <a:endParaRPr lang="en-US"/>
                </a:p>
              </p:txBody>
            </p:sp>
            <p:sp>
              <p:nvSpPr>
                <p:cNvPr id="705567" name="Line 64"/>
                <p:cNvSpPr>
                  <a:spLocks noChangeShapeType="1"/>
                </p:cNvSpPr>
                <p:nvPr/>
              </p:nvSpPr>
              <p:spPr bwMode="auto">
                <a:xfrm>
                  <a:off x="2894" y="850"/>
                  <a:ext cx="52" cy="96"/>
                </a:xfrm>
                <a:prstGeom prst="line">
                  <a:avLst/>
                </a:prstGeom>
                <a:noFill/>
                <a:ln w="28575">
                  <a:solidFill>
                    <a:srgbClr val="000000"/>
                  </a:solidFill>
                  <a:round/>
                  <a:headEnd/>
                  <a:tailEnd/>
                </a:ln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</a:extLst>
              </p:spPr>
              <p:txBody>
                <a:bodyPr wrap="none" anchor="ctr"/>
                <a:lstStyle/>
                <a:p>
                  <a:endParaRPr lang="en-US"/>
                </a:p>
              </p:txBody>
            </p:sp>
          </p:grpSp>
          <p:sp>
            <p:nvSpPr>
              <p:cNvPr id="705568" name="Line 65"/>
              <p:cNvSpPr>
                <a:spLocks noChangeShapeType="1"/>
              </p:cNvSpPr>
              <p:nvPr/>
            </p:nvSpPr>
            <p:spPr bwMode="auto">
              <a:xfrm flipH="1">
                <a:off x="2942" y="2109"/>
                <a:ext cx="1" cy="127"/>
              </a:xfrm>
              <a:prstGeom prst="line">
                <a:avLst/>
              </a:prstGeom>
              <a:noFill/>
              <a:ln w="12700">
                <a:solidFill>
                  <a:srgbClr val="000000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 wrap="none" anchor="ctr"/>
              <a:lstStyle/>
              <a:p>
                <a:endParaRPr lang="en-US"/>
              </a:p>
            </p:txBody>
          </p:sp>
          <p:sp>
            <p:nvSpPr>
              <p:cNvPr id="705569" name="Line 66"/>
              <p:cNvSpPr>
                <a:spLocks noChangeShapeType="1"/>
              </p:cNvSpPr>
              <p:nvPr/>
            </p:nvSpPr>
            <p:spPr bwMode="auto">
              <a:xfrm flipH="1">
                <a:off x="2466" y="2117"/>
                <a:ext cx="1" cy="127"/>
              </a:xfrm>
              <a:prstGeom prst="line">
                <a:avLst/>
              </a:prstGeom>
              <a:noFill/>
              <a:ln w="12700">
                <a:solidFill>
                  <a:srgbClr val="000000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 wrap="none" anchor="ctr"/>
              <a:lstStyle/>
              <a:p>
                <a:endParaRPr lang="en-US"/>
              </a:p>
            </p:txBody>
          </p:sp>
        </p:grpSp>
      </p:grpSp>
      <p:graphicFrame>
        <p:nvGraphicFramePr>
          <p:cNvPr id="705570" name="Object 142"/>
          <p:cNvGraphicFramePr>
            <a:graphicFrameLocks noChangeAspect="1"/>
          </p:cNvGraphicFramePr>
          <p:nvPr/>
        </p:nvGraphicFramePr>
        <p:xfrm>
          <a:off x="1790700" y="2141538"/>
          <a:ext cx="652463" cy="658812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29721" name="Clip" r:id="rId3" imgW="1266840" imgH="1200240" progId="MS_ClipArt_Gallery.2">
                  <p:embed/>
                </p:oleObj>
              </mc:Choice>
              <mc:Fallback>
                <p:oleObj name="Clip" r:id="rId3" imgW="1266840" imgH="1200240" progId="MS_ClipArt_Gallery.2">
                  <p:embed/>
                  <p:pic>
                    <p:nvPicPr>
                      <p:cNvPr id="0" name="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4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1790700" y="2141538"/>
                        <a:ext cx="652463" cy="658812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  <a:ext uri="{91240B29-F687-4f45-9708-019B960494DF}">
                          <a14:hiddenLine xmlns:a14="http://schemas.microsoft.com/office/drawing/2010/main" w="9525">
                            <a:solidFill>
                              <a:srgbClr val="000000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rgbClr val="808080"/>
                              </a:outerShdw>
                            </a:effectLst>
                          </a14:hiddenEffects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grpSp>
        <p:nvGrpSpPr>
          <p:cNvPr id="705571" name="Group 84"/>
          <p:cNvGrpSpPr>
            <a:grpSpLocks/>
          </p:cNvGrpSpPr>
          <p:nvPr/>
        </p:nvGrpSpPr>
        <p:grpSpPr bwMode="auto">
          <a:xfrm>
            <a:off x="2554288" y="3170238"/>
            <a:ext cx="306387" cy="647700"/>
            <a:chOff x="4180" y="783"/>
            <a:chExt cx="150" cy="307"/>
          </a:xfrm>
        </p:grpSpPr>
        <p:sp>
          <p:nvSpPr>
            <p:cNvPr id="705572" name="AutoShape 85"/>
            <p:cNvSpPr>
              <a:spLocks noChangeArrowheads="1"/>
            </p:cNvSpPr>
            <p:nvPr/>
          </p:nvSpPr>
          <p:spPr bwMode="auto">
            <a:xfrm>
              <a:off x="4180" y="1019"/>
              <a:ext cx="150" cy="71"/>
            </a:xfrm>
            <a:prstGeom prst="parallelogram">
              <a:avLst>
                <a:gd name="adj" fmla="val 81387"/>
              </a:avLst>
            </a:prstGeom>
            <a:solidFill>
              <a:srgbClr val="33CCCC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anchor="ctr"/>
            <a:lstStyle/>
            <a:p>
              <a:pPr eaLnBrk="1" hangingPunct="1"/>
              <a:endParaRPr lang="en-US" i="0">
                <a:latin typeface="Arial" charset="0"/>
              </a:endParaRPr>
            </a:p>
          </p:txBody>
        </p:sp>
        <p:sp>
          <p:nvSpPr>
            <p:cNvPr id="705573" name="Rectangle 86"/>
            <p:cNvSpPr>
              <a:spLocks noChangeArrowheads="1"/>
            </p:cNvSpPr>
            <p:nvPr/>
          </p:nvSpPr>
          <p:spPr bwMode="auto">
            <a:xfrm>
              <a:off x="4256" y="785"/>
              <a:ext cx="69" cy="236"/>
            </a:xfrm>
            <a:prstGeom prst="rect">
              <a:avLst/>
            </a:prstGeom>
            <a:solidFill>
              <a:srgbClr val="33CCCC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anchor="ctr"/>
            <a:lstStyle/>
            <a:p>
              <a:pPr eaLnBrk="1" hangingPunct="1"/>
              <a:endParaRPr lang="en-US" i="0">
                <a:latin typeface="Arial" charset="0"/>
              </a:endParaRPr>
            </a:p>
          </p:txBody>
        </p:sp>
        <p:sp>
          <p:nvSpPr>
            <p:cNvPr id="705574" name="Rectangle 87"/>
            <p:cNvSpPr>
              <a:spLocks noChangeArrowheads="1"/>
            </p:cNvSpPr>
            <p:nvPr/>
          </p:nvSpPr>
          <p:spPr bwMode="auto">
            <a:xfrm>
              <a:off x="4181" y="852"/>
              <a:ext cx="95" cy="236"/>
            </a:xfrm>
            <a:prstGeom prst="rect">
              <a:avLst/>
            </a:prstGeom>
            <a:solidFill>
              <a:srgbClr val="33CCCC"/>
            </a:solidFill>
            <a:ln w="9525">
              <a:solidFill>
                <a:srgbClr val="000000"/>
              </a:solidFill>
              <a:miter lim="800000"/>
              <a:headEnd/>
              <a:tailEnd/>
            </a:ln>
          </p:spPr>
          <p:txBody>
            <a:bodyPr wrap="none" anchor="ctr"/>
            <a:lstStyle/>
            <a:p>
              <a:pPr eaLnBrk="1" hangingPunct="1"/>
              <a:endParaRPr lang="en-US" i="0">
                <a:latin typeface="Arial" charset="0"/>
              </a:endParaRPr>
            </a:p>
          </p:txBody>
        </p:sp>
        <p:sp>
          <p:nvSpPr>
            <p:cNvPr id="705575" name="AutoShape 88"/>
            <p:cNvSpPr>
              <a:spLocks noChangeArrowheads="1"/>
            </p:cNvSpPr>
            <p:nvPr/>
          </p:nvSpPr>
          <p:spPr bwMode="auto">
            <a:xfrm>
              <a:off x="4180" y="783"/>
              <a:ext cx="150" cy="71"/>
            </a:xfrm>
            <a:prstGeom prst="parallelogram">
              <a:avLst>
                <a:gd name="adj" fmla="val 81387"/>
              </a:avLst>
            </a:prstGeom>
            <a:solidFill>
              <a:srgbClr val="33CCCC"/>
            </a:solidFill>
            <a:ln w="9525">
              <a:solidFill>
                <a:srgbClr val="000000"/>
              </a:solidFill>
              <a:miter lim="800000"/>
              <a:headEnd/>
              <a:tailEnd/>
            </a:ln>
          </p:spPr>
          <p:txBody>
            <a:bodyPr wrap="none" anchor="ctr"/>
            <a:lstStyle/>
            <a:p>
              <a:pPr eaLnBrk="1" hangingPunct="1"/>
              <a:endParaRPr lang="en-US" i="0">
                <a:latin typeface="Arial" charset="0"/>
              </a:endParaRPr>
            </a:p>
          </p:txBody>
        </p:sp>
        <p:sp>
          <p:nvSpPr>
            <p:cNvPr id="705576" name="Line 89"/>
            <p:cNvSpPr>
              <a:spLocks noChangeShapeType="1"/>
            </p:cNvSpPr>
            <p:nvPr/>
          </p:nvSpPr>
          <p:spPr bwMode="auto">
            <a:xfrm>
              <a:off x="4330" y="788"/>
              <a:ext cx="0" cy="231"/>
            </a:xfrm>
            <a:prstGeom prst="line">
              <a:avLst/>
            </a:prstGeom>
            <a:noFill/>
            <a:ln w="9525">
              <a:solidFill>
                <a:srgbClr val="00000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 wrap="none" anchor="ctr"/>
            <a:lstStyle/>
            <a:p>
              <a:endParaRPr lang="en-US"/>
            </a:p>
          </p:txBody>
        </p:sp>
        <p:sp>
          <p:nvSpPr>
            <p:cNvPr id="705577" name="Line 90"/>
            <p:cNvSpPr>
              <a:spLocks noChangeShapeType="1"/>
            </p:cNvSpPr>
            <p:nvPr/>
          </p:nvSpPr>
          <p:spPr bwMode="auto">
            <a:xfrm flipH="1">
              <a:off x="4276" y="1019"/>
              <a:ext cx="54" cy="69"/>
            </a:xfrm>
            <a:prstGeom prst="line">
              <a:avLst/>
            </a:prstGeom>
            <a:noFill/>
            <a:ln w="9525">
              <a:solidFill>
                <a:srgbClr val="00000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 wrap="none" anchor="ctr"/>
            <a:lstStyle/>
            <a:p>
              <a:endParaRPr lang="en-US"/>
            </a:p>
          </p:txBody>
        </p:sp>
        <p:sp>
          <p:nvSpPr>
            <p:cNvPr id="705578" name="Rectangle 91"/>
            <p:cNvSpPr>
              <a:spLocks noChangeArrowheads="1"/>
            </p:cNvSpPr>
            <p:nvPr/>
          </p:nvSpPr>
          <p:spPr bwMode="auto">
            <a:xfrm>
              <a:off x="4193" y="883"/>
              <a:ext cx="63" cy="136"/>
            </a:xfrm>
            <a:prstGeom prst="rect">
              <a:avLst/>
            </a:prstGeom>
            <a:solidFill>
              <a:srgbClr val="333399"/>
            </a:solidFill>
            <a:ln w="9525">
              <a:solidFill>
                <a:srgbClr val="000000"/>
              </a:solidFill>
              <a:miter lim="800000"/>
              <a:headEnd/>
              <a:tailEnd/>
            </a:ln>
          </p:spPr>
          <p:txBody>
            <a:bodyPr wrap="none" anchor="ctr"/>
            <a:lstStyle/>
            <a:p>
              <a:pPr eaLnBrk="1" hangingPunct="1"/>
              <a:endParaRPr lang="en-US" i="0">
                <a:latin typeface="Arial" charset="0"/>
              </a:endParaRPr>
            </a:p>
          </p:txBody>
        </p:sp>
        <p:sp>
          <p:nvSpPr>
            <p:cNvPr id="705579" name="Rectangle 92"/>
            <p:cNvSpPr>
              <a:spLocks noChangeArrowheads="1"/>
            </p:cNvSpPr>
            <p:nvPr/>
          </p:nvSpPr>
          <p:spPr bwMode="auto">
            <a:xfrm>
              <a:off x="4202" y="924"/>
              <a:ext cx="48" cy="48"/>
            </a:xfrm>
            <a:prstGeom prst="rect">
              <a:avLst/>
            </a:pr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anchor="ctr"/>
            <a:lstStyle/>
            <a:p>
              <a:pPr eaLnBrk="1" hangingPunct="1"/>
              <a:endParaRPr lang="en-US" i="0">
                <a:latin typeface="Arial" charset="0"/>
              </a:endParaRPr>
            </a:p>
          </p:txBody>
        </p:sp>
      </p:grpSp>
      <p:grpSp>
        <p:nvGrpSpPr>
          <p:cNvPr id="705580" name="Group 44"/>
          <p:cNvGrpSpPr>
            <a:grpSpLocks/>
          </p:cNvGrpSpPr>
          <p:nvPr/>
        </p:nvGrpSpPr>
        <p:grpSpPr bwMode="auto">
          <a:xfrm>
            <a:off x="1195388" y="1081088"/>
            <a:ext cx="976312" cy="1460500"/>
            <a:chOff x="651" y="681"/>
            <a:chExt cx="615" cy="920"/>
          </a:xfrm>
        </p:grpSpPr>
        <p:sp>
          <p:nvSpPr>
            <p:cNvPr id="705581" name="Freeform 45"/>
            <p:cNvSpPr>
              <a:spLocks/>
            </p:cNvSpPr>
            <p:nvPr/>
          </p:nvSpPr>
          <p:spPr bwMode="auto">
            <a:xfrm>
              <a:off x="662" y="698"/>
              <a:ext cx="604" cy="903"/>
            </a:xfrm>
            <a:custGeom>
              <a:avLst/>
              <a:gdLst>
                <a:gd name="T0" fmla="*/ 496 w 604"/>
                <a:gd name="T1" fmla="*/ 0 h 903"/>
                <a:gd name="T2" fmla="*/ 604 w 604"/>
                <a:gd name="T3" fmla="*/ 903 h 903"/>
                <a:gd name="T4" fmla="*/ 0 w 604"/>
                <a:gd name="T5" fmla="*/ 788 h 903"/>
                <a:gd name="T6" fmla="*/ 456 w 604"/>
                <a:gd name="T7" fmla="*/ 750 h 903"/>
                <a:gd name="T8" fmla="*/ 496 w 604"/>
                <a:gd name="T9" fmla="*/ 0 h 90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604" h="903">
                  <a:moveTo>
                    <a:pt x="496" y="0"/>
                  </a:moveTo>
                  <a:lnTo>
                    <a:pt x="604" y="903"/>
                  </a:lnTo>
                  <a:lnTo>
                    <a:pt x="0" y="788"/>
                  </a:lnTo>
                  <a:lnTo>
                    <a:pt x="456" y="750"/>
                  </a:lnTo>
                  <a:lnTo>
                    <a:pt x="496" y="0"/>
                  </a:lnTo>
                  <a:close/>
                </a:path>
              </a:pathLst>
            </a:custGeom>
            <a:gradFill rotWithShape="1">
              <a:gsLst>
                <a:gs pos="0">
                  <a:schemeClr val="bg1"/>
                </a:gs>
                <a:gs pos="100000">
                  <a:srgbClr val="FF0000"/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 cap="flat" cmpd="sng">
                  <a:solidFill>
                    <a:schemeClr val="tx1"/>
                  </a:solidFill>
                  <a:prstDash val="solid"/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/>
            <a:lstStyle/>
            <a:p>
              <a:endParaRPr lang="en-US"/>
            </a:p>
          </p:txBody>
        </p:sp>
        <p:grpSp>
          <p:nvGrpSpPr>
            <p:cNvPr id="705582" name="Group 46"/>
            <p:cNvGrpSpPr>
              <a:grpSpLocks/>
            </p:cNvGrpSpPr>
            <p:nvPr/>
          </p:nvGrpSpPr>
          <p:grpSpPr bwMode="auto">
            <a:xfrm>
              <a:off x="651" y="681"/>
              <a:ext cx="500" cy="828"/>
              <a:chOff x="569" y="2954"/>
              <a:chExt cx="500" cy="828"/>
            </a:xfrm>
          </p:grpSpPr>
          <p:sp>
            <p:nvSpPr>
              <p:cNvPr id="705583" name="Rectangle 47"/>
              <p:cNvSpPr>
                <a:spLocks noChangeArrowheads="1"/>
              </p:cNvSpPr>
              <p:nvPr/>
            </p:nvSpPr>
            <p:spPr bwMode="auto">
              <a:xfrm>
                <a:off x="576" y="2973"/>
                <a:ext cx="493" cy="790"/>
              </a:xfrm>
              <a:prstGeom prst="rect">
                <a:avLst/>
              </a:prstGeom>
              <a:solidFill>
                <a:schemeClr val="bg1"/>
              </a:solidFill>
              <a:ln w="9525">
                <a:solidFill>
                  <a:schemeClr val="tx1"/>
                </a:solidFill>
                <a:miter lim="800000"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US"/>
              </a:p>
            </p:txBody>
          </p:sp>
          <p:sp>
            <p:nvSpPr>
              <p:cNvPr id="705584" name="Text Box 48"/>
              <p:cNvSpPr txBox="1">
                <a:spLocks noChangeArrowheads="1"/>
              </p:cNvSpPr>
              <p:nvPr/>
            </p:nvSpPr>
            <p:spPr bwMode="auto">
              <a:xfrm>
                <a:off x="639" y="2954"/>
                <a:ext cx="385" cy="828"/>
              </a:xfrm>
              <a:prstGeom prst="rect">
                <a:avLst/>
              </a:prstGeom>
              <a:noFill/>
              <a:ln>
                <a:noFill/>
              </a:ln>
              <a:effectLst/>
              <a:extLst>
                <a:ext uri="{909E8E84-426E-40dd-AFC4-6F175D3DCCD1}">
                  <a14:hiddenFill xmlns:a14="http://schemas.microsoft.com/office/drawing/2010/main">
                    <a:solidFill>
                      <a:schemeClr val="accent1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chemeClr val="tx1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>
                <a:spAutoFit/>
              </a:bodyPr>
              <a:lstStyle/>
              <a:p>
                <a:pPr algn="ctr"/>
                <a:r>
                  <a:rPr lang="en-US" sz="1600" i="0">
                    <a:latin typeface="Arial" charset="0"/>
                  </a:rPr>
                  <a:t>DNS</a:t>
                </a:r>
              </a:p>
              <a:p>
                <a:pPr algn="ctr"/>
                <a:r>
                  <a:rPr lang="en-US" sz="1600" i="0">
                    <a:latin typeface="Arial" charset="0"/>
                  </a:rPr>
                  <a:t>UDP</a:t>
                </a:r>
              </a:p>
              <a:p>
                <a:pPr algn="ctr"/>
                <a:r>
                  <a:rPr lang="en-US" sz="1600" i="0">
                    <a:latin typeface="Arial" charset="0"/>
                  </a:rPr>
                  <a:t>IP</a:t>
                </a:r>
              </a:p>
              <a:p>
                <a:pPr algn="ctr"/>
                <a:r>
                  <a:rPr lang="en-US" sz="1600" i="0">
                    <a:latin typeface="Arial" charset="0"/>
                  </a:rPr>
                  <a:t>Eth</a:t>
                </a:r>
              </a:p>
              <a:p>
                <a:pPr algn="ctr"/>
                <a:r>
                  <a:rPr lang="en-US" sz="1600" i="0">
                    <a:latin typeface="Arial" charset="0"/>
                  </a:rPr>
                  <a:t>Phy</a:t>
                </a:r>
              </a:p>
            </p:txBody>
          </p:sp>
          <p:sp>
            <p:nvSpPr>
              <p:cNvPr id="705585" name="Line 49"/>
              <p:cNvSpPr>
                <a:spLocks noChangeShapeType="1"/>
              </p:cNvSpPr>
              <p:nvPr/>
            </p:nvSpPr>
            <p:spPr bwMode="auto">
              <a:xfrm>
                <a:off x="578" y="3130"/>
                <a:ext cx="489" cy="0"/>
              </a:xfrm>
              <a:prstGeom prst="line">
                <a:avLst/>
              </a:prstGeom>
              <a:noFill/>
              <a:ln w="9525">
                <a:solidFill>
                  <a:schemeClr val="tx1"/>
                </a:solidFill>
                <a:round/>
                <a:headEnd/>
                <a:tailEnd/>
              </a:ln>
              <a:effectLst/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/>
              <a:lstStyle/>
              <a:p>
                <a:endParaRPr lang="en-US"/>
              </a:p>
            </p:txBody>
          </p:sp>
          <p:sp>
            <p:nvSpPr>
              <p:cNvPr id="705586" name="Line 50"/>
              <p:cNvSpPr>
                <a:spLocks noChangeShapeType="1"/>
              </p:cNvSpPr>
              <p:nvPr/>
            </p:nvSpPr>
            <p:spPr bwMode="auto">
              <a:xfrm>
                <a:off x="575" y="3289"/>
                <a:ext cx="489" cy="0"/>
              </a:xfrm>
              <a:prstGeom prst="line">
                <a:avLst/>
              </a:prstGeom>
              <a:noFill/>
              <a:ln w="9525">
                <a:solidFill>
                  <a:schemeClr val="tx1"/>
                </a:solidFill>
                <a:round/>
                <a:headEnd/>
                <a:tailEnd/>
              </a:ln>
              <a:effectLst/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/>
              <a:lstStyle/>
              <a:p>
                <a:endParaRPr lang="en-US"/>
              </a:p>
            </p:txBody>
          </p:sp>
          <p:sp>
            <p:nvSpPr>
              <p:cNvPr id="705587" name="Line 51"/>
              <p:cNvSpPr>
                <a:spLocks noChangeShapeType="1"/>
              </p:cNvSpPr>
              <p:nvPr/>
            </p:nvSpPr>
            <p:spPr bwMode="auto">
              <a:xfrm>
                <a:off x="572" y="3448"/>
                <a:ext cx="489" cy="0"/>
              </a:xfrm>
              <a:prstGeom prst="line">
                <a:avLst/>
              </a:prstGeom>
              <a:noFill/>
              <a:ln w="9525">
                <a:solidFill>
                  <a:schemeClr val="tx1"/>
                </a:solidFill>
                <a:round/>
                <a:headEnd/>
                <a:tailEnd/>
              </a:ln>
              <a:effectLst/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/>
              <a:lstStyle/>
              <a:p>
                <a:endParaRPr lang="en-US"/>
              </a:p>
            </p:txBody>
          </p:sp>
          <p:sp>
            <p:nvSpPr>
              <p:cNvPr id="705588" name="Line 52"/>
              <p:cNvSpPr>
                <a:spLocks noChangeShapeType="1"/>
              </p:cNvSpPr>
              <p:nvPr/>
            </p:nvSpPr>
            <p:spPr bwMode="auto">
              <a:xfrm>
                <a:off x="569" y="3607"/>
                <a:ext cx="489" cy="0"/>
              </a:xfrm>
              <a:prstGeom prst="line">
                <a:avLst/>
              </a:prstGeom>
              <a:noFill/>
              <a:ln w="9525">
                <a:solidFill>
                  <a:schemeClr val="tx1"/>
                </a:solidFill>
                <a:round/>
                <a:headEnd/>
                <a:tailEnd/>
              </a:ln>
              <a:effectLst/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/>
              <a:lstStyle/>
              <a:p>
                <a:endParaRPr lang="en-US"/>
              </a:p>
            </p:txBody>
          </p:sp>
        </p:grpSp>
      </p:grpSp>
      <p:grpSp>
        <p:nvGrpSpPr>
          <p:cNvPr id="705589" name="Group 53"/>
          <p:cNvGrpSpPr>
            <a:grpSpLocks/>
          </p:cNvGrpSpPr>
          <p:nvPr/>
        </p:nvGrpSpPr>
        <p:grpSpPr bwMode="auto">
          <a:xfrm>
            <a:off x="520700" y="1162050"/>
            <a:ext cx="460375" cy="244475"/>
            <a:chOff x="844" y="3337"/>
            <a:chExt cx="290" cy="154"/>
          </a:xfrm>
        </p:grpSpPr>
        <p:sp>
          <p:nvSpPr>
            <p:cNvPr id="705590" name="Rectangle 54"/>
            <p:cNvSpPr>
              <a:spLocks noChangeArrowheads="1"/>
            </p:cNvSpPr>
            <p:nvPr/>
          </p:nvSpPr>
          <p:spPr bwMode="auto">
            <a:xfrm>
              <a:off x="889" y="3370"/>
              <a:ext cx="245" cy="86"/>
            </a:xfrm>
            <a:prstGeom prst="rect">
              <a:avLst/>
            </a:prstGeom>
            <a:solidFill>
              <a:srgbClr val="FF0000"/>
            </a:solidFill>
            <a:ln w="9525">
              <a:solidFill>
                <a:schemeClr val="bg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US"/>
            </a:p>
          </p:txBody>
        </p:sp>
        <p:sp>
          <p:nvSpPr>
            <p:cNvPr id="705591" name="Text Box 55"/>
            <p:cNvSpPr txBox="1">
              <a:spLocks noChangeArrowheads="1"/>
            </p:cNvSpPr>
            <p:nvPr/>
          </p:nvSpPr>
          <p:spPr bwMode="auto">
            <a:xfrm>
              <a:off x="844" y="3337"/>
              <a:ext cx="285" cy="154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>
              <a:spAutoFit/>
            </a:bodyPr>
            <a:lstStyle/>
            <a:p>
              <a:r>
                <a:rPr lang="en-US" sz="1000" i="0">
                  <a:solidFill>
                    <a:schemeClr val="bg1"/>
                  </a:solidFill>
                  <a:latin typeface="Arial" charset="0"/>
                </a:rPr>
                <a:t>DNS</a:t>
              </a:r>
            </a:p>
          </p:txBody>
        </p:sp>
      </p:grpSp>
      <p:grpSp>
        <p:nvGrpSpPr>
          <p:cNvPr id="705594" name="Group 58"/>
          <p:cNvGrpSpPr>
            <a:grpSpLocks/>
          </p:cNvGrpSpPr>
          <p:nvPr/>
        </p:nvGrpSpPr>
        <p:grpSpPr bwMode="auto">
          <a:xfrm>
            <a:off x="460375" y="1387475"/>
            <a:ext cx="561975" cy="244475"/>
            <a:chOff x="740" y="3209"/>
            <a:chExt cx="354" cy="154"/>
          </a:xfrm>
        </p:grpSpPr>
        <p:grpSp>
          <p:nvGrpSpPr>
            <p:cNvPr id="705595" name="Group 59"/>
            <p:cNvGrpSpPr>
              <a:grpSpLocks/>
            </p:cNvGrpSpPr>
            <p:nvPr/>
          </p:nvGrpSpPr>
          <p:grpSpPr bwMode="auto">
            <a:xfrm>
              <a:off x="794" y="3209"/>
              <a:ext cx="290" cy="154"/>
              <a:chOff x="844" y="3337"/>
              <a:chExt cx="290" cy="154"/>
            </a:xfrm>
          </p:grpSpPr>
          <p:sp>
            <p:nvSpPr>
              <p:cNvPr id="705596" name="Rectangle 60"/>
              <p:cNvSpPr>
                <a:spLocks noChangeArrowheads="1"/>
              </p:cNvSpPr>
              <p:nvPr/>
            </p:nvSpPr>
            <p:spPr bwMode="auto">
              <a:xfrm>
                <a:off x="889" y="3370"/>
                <a:ext cx="245" cy="86"/>
              </a:xfrm>
              <a:prstGeom prst="rect">
                <a:avLst/>
              </a:prstGeom>
              <a:solidFill>
                <a:srgbClr val="FF0000"/>
              </a:solidFill>
              <a:ln w="9525">
                <a:solidFill>
                  <a:schemeClr val="bg1"/>
                </a:solidFill>
                <a:miter lim="800000"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US"/>
              </a:p>
            </p:txBody>
          </p:sp>
          <p:sp>
            <p:nvSpPr>
              <p:cNvPr id="705597" name="Text Box 61"/>
              <p:cNvSpPr txBox="1">
                <a:spLocks noChangeArrowheads="1"/>
              </p:cNvSpPr>
              <p:nvPr/>
            </p:nvSpPr>
            <p:spPr bwMode="auto">
              <a:xfrm>
                <a:off x="844" y="3337"/>
                <a:ext cx="285" cy="154"/>
              </a:xfrm>
              <a:prstGeom prst="rect">
                <a:avLst/>
              </a:prstGeom>
              <a:noFill/>
              <a:ln>
                <a:noFill/>
              </a:ln>
              <a:effectLst/>
              <a:extLst>
                <a:ext uri="{909E8E84-426E-40dd-AFC4-6F175D3DCCD1}">
                  <a14:hiddenFill xmlns:a14="http://schemas.microsoft.com/office/drawing/2010/main">
                    <a:solidFill>
                      <a:schemeClr val="accent1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chemeClr val="tx1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>
                <a:spAutoFit/>
              </a:bodyPr>
              <a:lstStyle/>
              <a:p>
                <a:r>
                  <a:rPr lang="en-US" sz="1000" i="0">
                    <a:solidFill>
                      <a:schemeClr val="bg1"/>
                    </a:solidFill>
                    <a:latin typeface="Arial" charset="0"/>
                  </a:rPr>
                  <a:t>DNS</a:t>
                </a:r>
              </a:p>
            </p:txBody>
          </p:sp>
        </p:grpSp>
        <p:sp>
          <p:nvSpPr>
            <p:cNvPr id="705598" name="Rectangle 62"/>
            <p:cNvSpPr>
              <a:spLocks noChangeArrowheads="1"/>
            </p:cNvSpPr>
            <p:nvPr/>
          </p:nvSpPr>
          <p:spPr bwMode="auto">
            <a:xfrm>
              <a:off x="750" y="3244"/>
              <a:ext cx="88" cy="82"/>
            </a:xfrm>
            <a:prstGeom prst="rect">
              <a:avLst/>
            </a:prstGeom>
            <a:solidFill>
              <a:schemeClr val="accent1"/>
            </a:solidFill>
            <a:ln w="9525">
              <a:solidFill>
                <a:schemeClr val="bg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US"/>
            </a:p>
          </p:txBody>
        </p:sp>
        <p:sp>
          <p:nvSpPr>
            <p:cNvPr id="705599" name="Rectangle 63"/>
            <p:cNvSpPr>
              <a:spLocks noChangeArrowheads="1"/>
            </p:cNvSpPr>
            <p:nvPr/>
          </p:nvSpPr>
          <p:spPr bwMode="auto">
            <a:xfrm>
              <a:off x="740" y="3238"/>
              <a:ext cx="354" cy="94"/>
            </a:xfrm>
            <a:prstGeom prst="rect">
              <a:avLst/>
            </a:prstGeom>
            <a:noFill/>
            <a:ln w="9525">
              <a:solidFill>
                <a:schemeClr val="accent1"/>
              </a:solidFill>
              <a:miter lim="800000"/>
              <a:headEnd/>
              <a:tailEnd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US"/>
            </a:p>
          </p:txBody>
        </p:sp>
      </p:grpSp>
      <p:grpSp>
        <p:nvGrpSpPr>
          <p:cNvPr id="705600" name="Group 64"/>
          <p:cNvGrpSpPr>
            <a:grpSpLocks/>
          </p:cNvGrpSpPr>
          <p:nvPr/>
        </p:nvGrpSpPr>
        <p:grpSpPr bwMode="auto">
          <a:xfrm>
            <a:off x="460375" y="1622425"/>
            <a:ext cx="561975" cy="244475"/>
            <a:chOff x="836" y="3305"/>
            <a:chExt cx="354" cy="154"/>
          </a:xfrm>
        </p:grpSpPr>
        <p:grpSp>
          <p:nvGrpSpPr>
            <p:cNvPr id="705601" name="Group 65"/>
            <p:cNvGrpSpPr>
              <a:grpSpLocks/>
            </p:cNvGrpSpPr>
            <p:nvPr/>
          </p:nvGrpSpPr>
          <p:grpSpPr bwMode="auto">
            <a:xfrm>
              <a:off x="890" y="3305"/>
              <a:ext cx="290" cy="154"/>
              <a:chOff x="844" y="3337"/>
              <a:chExt cx="290" cy="154"/>
            </a:xfrm>
          </p:grpSpPr>
          <p:sp>
            <p:nvSpPr>
              <p:cNvPr id="705602" name="Rectangle 66"/>
              <p:cNvSpPr>
                <a:spLocks noChangeArrowheads="1"/>
              </p:cNvSpPr>
              <p:nvPr/>
            </p:nvSpPr>
            <p:spPr bwMode="auto">
              <a:xfrm>
                <a:off x="889" y="3370"/>
                <a:ext cx="245" cy="86"/>
              </a:xfrm>
              <a:prstGeom prst="rect">
                <a:avLst/>
              </a:prstGeom>
              <a:solidFill>
                <a:srgbClr val="FF0000"/>
              </a:solidFill>
              <a:ln w="9525">
                <a:solidFill>
                  <a:schemeClr val="bg1"/>
                </a:solidFill>
                <a:miter lim="800000"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US"/>
              </a:p>
            </p:txBody>
          </p:sp>
          <p:sp>
            <p:nvSpPr>
              <p:cNvPr id="705603" name="Text Box 67"/>
              <p:cNvSpPr txBox="1">
                <a:spLocks noChangeArrowheads="1"/>
              </p:cNvSpPr>
              <p:nvPr/>
            </p:nvSpPr>
            <p:spPr bwMode="auto">
              <a:xfrm>
                <a:off x="844" y="3337"/>
                <a:ext cx="285" cy="154"/>
              </a:xfrm>
              <a:prstGeom prst="rect">
                <a:avLst/>
              </a:prstGeom>
              <a:noFill/>
              <a:ln>
                <a:noFill/>
              </a:ln>
              <a:effectLst/>
              <a:extLst>
                <a:ext uri="{909E8E84-426E-40dd-AFC4-6F175D3DCCD1}">
                  <a14:hiddenFill xmlns:a14="http://schemas.microsoft.com/office/drawing/2010/main">
                    <a:solidFill>
                      <a:schemeClr val="accent1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chemeClr val="tx1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>
                <a:spAutoFit/>
              </a:bodyPr>
              <a:lstStyle/>
              <a:p>
                <a:r>
                  <a:rPr lang="en-US" sz="1000" i="0">
                    <a:solidFill>
                      <a:schemeClr val="bg1"/>
                    </a:solidFill>
                    <a:latin typeface="Arial" charset="0"/>
                  </a:rPr>
                  <a:t>DNS</a:t>
                </a:r>
              </a:p>
            </p:txBody>
          </p:sp>
        </p:grpSp>
        <p:grpSp>
          <p:nvGrpSpPr>
            <p:cNvPr id="705604" name="Group 68"/>
            <p:cNvGrpSpPr>
              <a:grpSpLocks/>
            </p:cNvGrpSpPr>
            <p:nvPr/>
          </p:nvGrpSpPr>
          <p:grpSpPr bwMode="auto">
            <a:xfrm>
              <a:off x="836" y="3334"/>
              <a:ext cx="354" cy="94"/>
              <a:chOff x="836" y="3334"/>
              <a:chExt cx="354" cy="94"/>
            </a:xfrm>
          </p:grpSpPr>
          <p:sp>
            <p:nvSpPr>
              <p:cNvPr id="705605" name="Rectangle 69"/>
              <p:cNvSpPr>
                <a:spLocks noChangeArrowheads="1"/>
              </p:cNvSpPr>
              <p:nvPr/>
            </p:nvSpPr>
            <p:spPr bwMode="auto">
              <a:xfrm>
                <a:off x="846" y="3340"/>
                <a:ext cx="88" cy="82"/>
              </a:xfrm>
              <a:prstGeom prst="rect">
                <a:avLst/>
              </a:prstGeom>
              <a:solidFill>
                <a:schemeClr val="accent1"/>
              </a:solidFill>
              <a:ln w="9525">
                <a:solidFill>
                  <a:schemeClr val="bg1"/>
                </a:solidFill>
                <a:miter lim="800000"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US"/>
              </a:p>
            </p:txBody>
          </p:sp>
          <p:sp>
            <p:nvSpPr>
              <p:cNvPr id="705606" name="Rectangle 70"/>
              <p:cNvSpPr>
                <a:spLocks noChangeArrowheads="1"/>
              </p:cNvSpPr>
              <p:nvPr/>
            </p:nvSpPr>
            <p:spPr bwMode="auto">
              <a:xfrm>
                <a:off x="836" y="3334"/>
                <a:ext cx="354" cy="94"/>
              </a:xfrm>
              <a:prstGeom prst="rect">
                <a:avLst/>
              </a:prstGeom>
              <a:noFill/>
              <a:ln w="9525">
                <a:solidFill>
                  <a:schemeClr val="accent1"/>
                </a:solidFill>
                <a:miter lim="800000"/>
                <a:headEnd/>
                <a:tailEnd/>
              </a:ln>
              <a:effectLst/>
              <a:extLst>
                <a:ext uri="{909E8E84-426E-40dd-AFC4-6F175D3DCCD1}">
                  <a14:hiddenFill xmlns:a14="http://schemas.microsoft.com/office/drawing/2010/main">
                    <a:solidFill>
                      <a:schemeClr val="accent1"/>
                    </a:solidFill>
                  </a14:hiddenFill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US"/>
              </a:p>
            </p:txBody>
          </p:sp>
        </p:grpSp>
      </p:grpSp>
      <p:grpSp>
        <p:nvGrpSpPr>
          <p:cNvPr id="705607" name="Group 71"/>
          <p:cNvGrpSpPr>
            <a:grpSpLocks/>
          </p:cNvGrpSpPr>
          <p:nvPr/>
        </p:nvGrpSpPr>
        <p:grpSpPr bwMode="auto">
          <a:xfrm>
            <a:off x="280988" y="1654175"/>
            <a:ext cx="762000" cy="177800"/>
            <a:chOff x="627" y="3377"/>
            <a:chExt cx="480" cy="112"/>
          </a:xfrm>
        </p:grpSpPr>
        <p:sp>
          <p:nvSpPr>
            <p:cNvPr id="705608" name="Rectangle 72"/>
            <p:cNvSpPr>
              <a:spLocks noChangeArrowheads="1"/>
            </p:cNvSpPr>
            <p:nvPr/>
          </p:nvSpPr>
          <p:spPr bwMode="auto">
            <a:xfrm>
              <a:off x="636" y="3388"/>
              <a:ext cx="96" cy="93"/>
            </a:xfrm>
            <a:prstGeom prst="rect">
              <a:avLst/>
            </a:prstGeom>
            <a:solidFill>
              <a:schemeClr val="accent2"/>
            </a:soli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US"/>
            </a:p>
          </p:txBody>
        </p:sp>
        <p:sp>
          <p:nvSpPr>
            <p:cNvPr id="705609" name="Rectangle 73"/>
            <p:cNvSpPr>
              <a:spLocks noChangeArrowheads="1"/>
            </p:cNvSpPr>
            <p:nvPr/>
          </p:nvSpPr>
          <p:spPr bwMode="auto">
            <a:xfrm>
              <a:off x="627" y="3377"/>
              <a:ext cx="480" cy="112"/>
            </a:xfrm>
            <a:prstGeom prst="rect">
              <a:avLst/>
            </a:prstGeom>
            <a:noFill/>
            <a:ln w="9525">
              <a:solidFill>
                <a:schemeClr val="accent2"/>
              </a:solidFill>
              <a:miter lim="800000"/>
              <a:headEnd/>
              <a:tailEnd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US"/>
            </a:p>
          </p:txBody>
        </p:sp>
      </p:grpSp>
      <p:grpSp>
        <p:nvGrpSpPr>
          <p:cNvPr id="705610" name="Group 74"/>
          <p:cNvGrpSpPr>
            <a:grpSpLocks/>
          </p:cNvGrpSpPr>
          <p:nvPr/>
        </p:nvGrpSpPr>
        <p:grpSpPr bwMode="auto">
          <a:xfrm>
            <a:off x="85725" y="1885950"/>
            <a:ext cx="1081088" cy="244475"/>
            <a:chOff x="504" y="3523"/>
            <a:chExt cx="681" cy="154"/>
          </a:xfrm>
        </p:grpSpPr>
        <p:grpSp>
          <p:nvGrpSpPr>
            <p:cNvPr id="705611" name="Group 75"/>
            <p:cNvGrpSpPr>
              <a:grpSpLocks/>
            </p:cNvGrpSpPr>
            <p:nvPr/>
          </p:nvGrpSpPr>
          <p:grpSpPr bwMode="auto">
            <a:xfrm>
              <a:off x="623" y="3523"/>
              <a:ext cx="480" cy="154"/>
              <a:chOff x="723" y="3453"/>
              <a:chExt cx="480" cy="154"/>
            </a:xfrm>
          </p:grpSpPr>
          <p:grpSp>
            <p:nvGrpSpPr>
              <p:cNvPr id="705612" name="Group 76"/>
              <p:cNvGrpSpPr>
                <a:grpSpLocks/>
              </p:cNvGrpSpPr>
              <p:nvPr/>
            </p:nvGrpSpPr>
            <p:grpSpPr bwMode="auto">
              <a:xfrm>
                <a:off x="836" y="3453"/>
                <a:ext cx="354" cy="154"/>
                <a:chOff x="836" y="3305"/>
                <a:chExt cx="354" cy="154"/>
              </a:xfrm>
            </p:grpSpPr>
            <p:grpSp>
              <p:nvGrpSpPr>
                <p:cNvPr id="705613" name="Group 77"/>
                <p:cNvGrpSpPr>
                  <a:grpSpLocks/>
                </p:cNvGrpSpPr>
                <p:nvPr/>
              </p:nvGrpSpPr>
              <p:grpSpPr bwMode="auto">
                <a:xfrm>
                  <a:off x="890" y="3305"/>
                  <a:ext cx="290" cy="154"/>
                  <a:chOff x="844" y="3337"/>
                  <a:chExt cx="290" cy="154"/>
                </a:xfrm>
              </p:grpSpPr>
              <p:sp>
                <p:nvSpPr>
                  <p:cNvPr id="705614" name="Rectangle 78"/>
                  <p:cNvSpPr>
                    <a:spLocks noChangeArrowheads="1"/>
                  </p:cNvSpPr>
                  <p:nvPr/>
                </p:nvSpPr>
                <p:spPr bwMode="auto">
                  <a:xfrm>
                    <a:off x="889" y="3370"/>
                    <a:ext cx="245" cy="86"/>
                  </a:xfrm>
                  <a:prstGeom prst="rect">
                    <a:avLst/>
                  </a:prstGeom>
                  <a:solidFill>
                    <a:srgbClr val="FF0000"/>
                  </a:solidFill>
                  <a:ln w="9525">
                    <a:solidFill>
                      <a:schemeClr val="bg1"/>
                    </a:solidFill>
                    <a:miter lim="800000"/>
                    <a:headEnd/>
                    <a:tailEnd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wrap="none" anchor="ctr"/>
                  <a:lstStyle/>
                  <a:p>
                    <a:endParaRPr lang="en-US"/>
                  </a:p>
                </p:txBody>
              </p:sp>
              <p:sp>
                <p:nvSpPr>
                  <p:cNvPr id="705615" name="Text Box 79"/>
                  <p:cNvSpPr txBox="1">
                    <a:spLocks noChangeArrowheads="1"/>
                  </p:cNvSpPr>
                  <p:nvPr/>
                </p:nvSpPr>
                <p:spPr bwMode="auto">
                  <a:xfrm>
                    <a:off x="844" y="3337"/>
                    <a:ext cx="285" cy="154"/>
                  </a:xfrm>
                  <a:prstGeom prst="rect">
                    <a:avLst/>
                  </a:prstGeom>
                  <a:noFill/>
                  <a:ln>
                    <a:noFill/>
                  </a:ln>
                  <a:effectLst/>
                  <a:extLst>
                    <a:ext uri="{909E8E84-426E-40dd-AFC4-6F175D3DCCD1}">
                      <a14:hiddenFill xmlns:a14="http://schemas.microsoft.com/office/drawing/2010/main">
                        <a:solidFill>
                          <a:schemeClr val="accent1"/>
                        </a:solidFill>
                      </a14:hiddenFill>
                    </a:ext>
                    <a:ext uri="{91240B29-F687-4f45-9708-019B960494DF}">
                      <a14:hiddenLine xmlns:a14="http://schemas.microsoft.com/office/drawing/2010/main" w="9525">
                        <a:solidFill>
                          <a:schemeClr val="tx1"/>
                        </a:solidFill>
                        <a:miter lim="800000"/>
                        <a:headEnd/>
                        <a:tailEnd/>
                      </a14:hiddenLine>
                    </a:ex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wrap="none">
                    <a:spAutoFit/>
                  </a:bodyPr>
                  <a:lstStyle/>
                  <a:p>
                    <a:r>
                      <a:rPr lang="en-US" sz="1000" i="0">
                        <a:solidFill>
                          <a:schemeClr val="bg1"/>
                        </a:solidFill>
                        <a:latin typeface="Arial" charset="0"/>
                      </a:rPr>
                      <a:t>DNS</a:t>
                    </a:r>
                  </a:p>
                </p:txBody>
              </p:sp>
            </p:grpSp>
            <p:grpSp>
              <p:nvGrpSpPr>
                <p:cNvPr id="705616" name="Group 80"/>
                <p:cNvGrpSpPr>
                  <a:grpSpLocks/>
                </p:cNvGrpSpPr>
                <p:nvPr/>
              </p:nvGrpSpPr>
              <p:grpSpPr bwMode="auto">
                <a:xfrm>
                  <a:off x="836" y="3334"/>
                  <a:ext cx="354" cy="94"/>
                  <a:chOff x="836" y="3334"/>
                  <a:chExt cx="354" cy="94"/>
                </a:xfrm>
              </p:grpSpPr>
              <p:sp>
                <p:nvSpPr>
                  <p:cNvPr id="705617" name="Rectangle 81"/>
                  <p:cNvSpPr>
                    <a:spLocks noChangeArrowheads="1"/>
                  </p:cNvSpPr>
                  <p:nvPr/>
                </p:nvSpPr>
                <p:spPr bwMode="auto">
                  <a:xfrm>
                    <a:off x="846" y="3340"/>
                    <a:ext cx="88" cy="82"/>
                  </a:xfrm>
                  <a:prstGeom prst="rect">
                    <a:avLst/>
                  </a:prstGeom>
                  <a:solidFill>
                    <a:schemeClr val="accent1"/>
                  </a:solidFill>
                  <a:ln w="9525">
                    <a:solidFill>
                      <a:schemeClr val="bg1"/>
                    </a:solidFill>
                    <a:miter lim="800000"/>
                    <a:headEnd/>
                    <a:tailEnd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wrap="none" anchor="ctr"/>
                  <a:lstStyle/>
                  <a:p>
                    <a:endParaRPr lang="en-US"/>
                  </a:p>
                </p:txBody>
              </p:sp>
              <p:sp>
                <p:nvSpPr>
                  <p:cNvPr id="705618" name="Rectangle 82"/>
                  <p:cNvSpPr>
                    <a:spLocks noChangeArrowheads="1"/>
                  </p:cNvSpPr>
                  <p:nvPr/>
                </p:nvSpPr>
                <p:spPr bwMode="auto">
                  <a:xfrm>
                    <a:off x="836" y="3334"/>
                    <a:ext cx="354" cy="94"/>
                  </a:xfrm>
                  <a:prstGeom prst="rect">
                    <a:avLst/>
                  </a:prstGeom>
                  <a:noFill/>
                  <a:ln w="9525">
                    <a:solidFill>
                      <a:schemeClr val="accent1"/>
                    </a:solidFill>
                    <a:miter lim="800000"/>
                    <a:headEnd/>
                    <a:tailEnd/>
                  </a:ln>
                  <a:effectLst/>
                  <a:extLst>
                    <a:ext uri="{909E8E84-426E-40dd-AFC4-6F175D3DCCD1}">
                      <a14:hiddenFill xmlns:a14="http://schemas.microsoft.com/office/drawing/2010/main">
                        <a:solidFill>
                          <a:schemeClr val="accent1"/>
                        </a:solidFill>
                      </a14:hiddenFill>
                    </a:ex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wrap="none" anchor="ctr"/>
                  <a:lstStyle/>
                  <a:p>
                    <a:endParaRPr lang="en-US"/>
                  </a:p>
                </p:txBody>
              </p:sp>
            </p:grpSp>
          </p:grpSp>
          <p:sp>
            <p:nvSpPr>
              <p:cNvPr id="705619" name="Rectangle 83"/>
              <p:cNvSpPr>
                <a:spLocks noChangeArrowheads="1"/>
              </p:cNvSpPr>
              <p:nvPr/>
            </p:nvSpPr>
            <p:spPr bwMode="auto">
              <a:xfrm>
                <a:off x="732" y="3484"/>
                <a:ext cx="96" cy="93"/>
              </a:xfrm>
              <a:prstGeom prst="rect">
                <a:avLst/>
              </a:prstGeom>
              <a:solidFill>
                <a:schemeClr val="accent2"/>
              </a:solidFill>
              <a:ln>
                <a:noFill/>
              </a:ln>
              <a:effectLst/>
              <a:extLst>
                <a:ext uri="{91240B29-F687-4f45-9708-019B960494DF}">
                  <a14:hiddenLine xmlns:a14="http://schemas.microsoft.com/office/drawing/2010/main" w="9525">
                    <a:solidFill>
                      <a:schemeClr val="tx1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US"/>
              </a:p>
            </p:txBody>
          </p:sp>
          <p:sp>
            <p:nvSpPr>
              <p:cNvPr id="705620" name="Rectangle 84"/>
              <p:cNvSpPr>
                <a:spLocks noChangeArrowheads="1"/>
              </p:cNvSpPr>
              <p:nvPr/>
            </p:nvSpPr>
            <p:spPr bwMode="auto">
              <a:xfrm>
                <a:off x="723" y="3473"/>
                <a:ext cx="480" cy="112"/>
              </a:xfrm>
              <a:prstGeom prst="rect">
                <a:avLst/>
              </a:prstGeom>
              <a:noFill/>
              <a:ln w="9525">
                <a:solidFill>
                  <a:schemeClr val="accent2"/>
                </a:solidFill>
                <a:miter lim="800000"/>
                <a:headEnd/>
                <a:tailEnd/>
              </a:ln>
              <a:effectLst/>
              <a:extLst>
                <a:ext uri="{909E8E84-426E-40dd-AFC4-6F175D3DCCD1}">
                  <a14:hiddenFill xmlns:a14="http://schemas.microsoft.com/office/drawing/2010/main">
                    <a:solidFill>
                      <a:schemeClr val="accent1"/>
                    </a:solidFill>
                  </a14:hiddenFill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US"/>
              </a:p>
            </p:txBody>
          </p:sp>
        </p:grpSp>
        <p:sp>
          <p:nvSpPr>
            <p:cNvPr id="705621" name="Rectangle 85"/>
            <p:cNvSpPr>
              <a:spLocks noChangeArrowheads="1"/>
            </p:cNvSpPr>
            <p:nvPr/>
          </p:nvSpPr>
          <p:spPr bwMode="auto">
            <a:xfrm>
              <a:off x="517" y="3545"/>
              <a:ext cx="94" cy="108"/>
            </a:xfrm>
            <a:prstGeom prst="rect">
              <a:avLst/>
            </a:prstGeom>
            <a:solidFill>
              <a:schemeClr val="tx1"/>
            </a:soli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US"/>
            </a:p>
          </p:txBody>
        </p:sp>
        <p:sp>
          <p:nvSpPr>
            <p:cNvPr id="705622" name="Rectangle 86"/>
            <p:cNvSpPr>
              <a:spLocks noChangeArrowheads="1"/>
            </p:cNvSpPr>
            <p:nvPr/>
          </p:nvSpPr>
          <p:spPr bwMode="auto">
            <a:xfrm>
              <a:off x="1115" y="3544"/>
              <a:ext cx="60" cy="108"/>
            </a:xfrm>
            <a:prstGeom prst="rect">
              <a:avLst/>
            </a:prstGeom>
            <a:solidFill>
              <a:schemeClr val="tx1"/>
            </a:soli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US"/>
            </a:p>
          </p:txBody>
        </p:sp>
        <p:sp>
          <p:nvSpPr>
            <p:cNvPr id="705623" name="Rectangle 87"/>
            <p:cNvSpPr>
              <a:spLocks noChangeArrowheads="1"/>
            </p:cNvSpPr>
            <p:nvPr/>
          </p:nvSpPr>
          <p:spPr bwMode="auto">
            <a:xfrm>
              <a:off x="504" y="3529"/>
              <a:ext cx="681" cy="138"/>
            </a:xfrm>
            <a:prstGeom prst="rect">
              <a:avLst/>
            </a:prstGeom>
            <a:noFill/>
            <a:ln w="9525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US"/>
            </a:p>
          </p:txBody>
        </p:sp>
      </p:grpSp>
      <p:sp>
        <p:nvSpPr>
          <p:cNvPr id="705624" name="AutoShape 88"/>
          <p:cNvSpPr>
            <a:spLocks noChangeArrowheads="1"/>
          </p:cNvSpPr>
          <p:nvPr/>
        </p:nvSpPr>
        <p:spPr bwMode="auto">
          <a:xfrm>
            <a:off x="628650" y="1162050"/>
            <a:ext cx="381000" cy="1166813"/>
          </a:xfrm>
          <a:prstGeom prst="downArrow">
            <a:avLst>
              <a:gd name="adj1" fmla="val 54167"/>
              <a:gd name="adj2" fmla="val 49170"/>
            </a:avLst>
          </a:prstGeom>
          <a:gradFill rotWithShape="1">
            <a:gsLst>
              <a:gs pos="0">
                <a:srgbClr val="FF0000">
                  <a:alpha val="25000"/>
                </a:srgbClr>
              </a:gs>
              <a:gs pos="100000">
                <a:srgbClr val="FF0000">
                  <a:alpha val="25000"/>
                </a:srgbClr>
              </a:gs>
            </a:gsLst>
            <a:lin ang="5400000" scaled="1"/>
          </a:gradFill>
          <a:ln>
            <a:noFill/>
          </a:ln>
          <a:effectLst/>
          <a:extLs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US"/>
          </a:p>
        </p:txBody>
      </p:sp>
      <p:grpSp>
        <p:nvGrpSpPr>
          <p:cNvPr id="705625" name="Group 89"/>
          <p:cNvGrpSpPr>
            <a:grpSpLocks/>
          </p:cNvGrpSpPr>
          <p:nvPr/>
        </p:nvGrpSpPr>
        <p:grpSpPr bwMode="auto">
          <a:xfrm>
            <a:off x="650875" y="2389188"/>
            <a:ext cx="1081088" cy="244475"/>
            <a:chOff x="504" y="3523"/>
            <a:chExt cx="681" cy="154"/>
          </a:xfrm>
        </p:grpSpPr>
        <p:grpSp>
          <p:nvGrpSpPr>
            <p:cNvPr id="705626" name="Group 90"/>
            <p:cNvGrpSpPr>
              <a:grpSpLocks/>
            </p:cNvGrpSpPr>
            <p:nvPr/>
          </p:nvGrpSpPr>
          <p:grpSpPr bwMode="auto">
            <a:xfrm>
              <a:off x="623" y="3523"/>
              <a:ext cx="480" cy="154"/>
              <a:chOff x="723" y="3453"/>
              <a:chExt cx="480" cy="154"/>
            </a:xfrm>
          </p:grpSpPr>
          <p:grpSp>
            <p:nvGrpSpPr>
              <p:cNvPr id="705627" name="Group 91"/>
              <p:cNvGrpSpPr>
                <a:grpSpLocks/>
              </p:cNvGrpSpPr>
              <p:nvPr/>
            </p:nvGrpSpPr>
            <p:grpSpPr bwMode="auto">
              <a:xfrm>
                <a:off x="836" y="3453"/>
                <a:ext cx="354" cy="154"/>
                <a:chOff x="836" y="3305"/>
                <a:chExt cx="354" cy="154"/>
              </a:xfrm>
            </p:grpSpPr>
            <p:grpSp>
              <p:nvGrpSpPr>
                <p:cNvPr id="705628" name="Group 92"/>
                <p:cNvGrpSpPr>
                  <a:grpSpLocks/>
                </p:cNvGrpSpPr>
                <p:nvPr/>
              </p:nvGrpSpPr>
              <p:grpSpPr bwMode="auto">
                <a:xfrm>
                  <a:off x="890" y="3305"/>
                  <a:ext cx="290" cy="154"/>
                  <a:chOff x="844" y="3337"/>
                  <a:chExt cx="290" cy="154"/>
                </a:xfrm>
              </p:grpSpPr>
              <p:sp>
                <p:nvSpPr>
                  <p:cNvPr id="705629" name="Rectangle 93"/>
                  <p:cNvSpPr>
                    <a:spLocks noChangeArrowheads="1"/>
                  </p:cNvSpPr>
                  <p:nvPr/>
                </p:nvSpPr>
                <p:spPr bwMode="auto">
                  <a:xfrm>
                    <a:off x="889" y="3370"/>
                    <a:ext cx="245" cy="86"/>
                  </a:xfrm>
                  <a:prstGeom prst="rect">
                    <a:avLst/>
                  </a:prstGeom>
                  <a:solidFill>
                    <a:srgbClr val="FF0000"/>
                  </a:solidFill>
                  <a:ln w="9525">
                    <a:solidFill>
                      <a:schemeClr val="bg1"/>
                    </a:solidFill>
                    <a:miter lim="800000"/>
                    <a:headEnd/>
                    <a:tailEnd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wrap="none" anchor="ctr"/>
                  <a:lstStyle/>
                  <a:p>
                    <a:endParaRPr lang="en-US"/>
                  </a:p>
                </p:txBody>
              </p:sp>
              <p:sp>
                <p:nvSpPr>
                  <p:cNvPr id="705630" name="Text Box 94"/>
                  <p:cNvSpPr txBox="1">
                    <a:spLocks noChangeArrowheads="1"/>
                  </p:cNvSpPr>
                  <p:nvPr/>
                </p:nvSpPr>
                <p:spPr bwMode="auto">
                  <a:xfrm>
                    <a:off x="844" y="3337"/>
                    <a:ext cx="285" cy="154"/>
                  </a:xfrm>
                  <a:prstGeom prst="rect">
                    <a:avLst/>
                  </a:prstGeom>
                  <a:noFill/>
                  <a:ln>
                    <a:noFill/>
                  </a:ln>
                  <a:effectLst/>
                  <a:extLst>
                    <a:ext uri="{909E8E84-426E-40dd-AFC4-6F175D3DCCD1}">
                      <a14:hiddenFill xmlns:a14="http://schemas.microsoft.com/office/drawing/2010/main">
                        <a:solidFill>
                          <a:schemeClr val="accent1"/>
                        </a:solidFill>
                      </a14:hiddenFill>
                    </a:ext>
                    <a:ext uri="{91240B29-F687-4f45-9708-019B960494DF}">
                      <a14:hiddenLine xmlns:a14="http://schemas.microsoft.com/office/drawing/2010/main" w="9525">
                        <a:solidFill>
                          <a:schemeClr val="tx1"/>
                        </a:solidFill>
                        <a:miter lim="800000"/>
                        <a:headEnd/>
                        <a:tailEnd/>
                      </a14:hiddenLine>
                    </a:ex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wrap="none">
                    <a:spAutoFit/>
                  </a:bodyPr>
                  <a:lstStyle/>
                  <a:p>
                    <a:r>
                      <a:rPr lang="en-US" sz="1000" i="0">
                        <a:solidFill>
                          <a:schemeClr val="bg1"/>
                        </a:solidFill>
                        <a:latin typeface="Arial" charset="0"/>
                      </a:rPr>
                      <a:t>DNS</a:t>
                    </a:r>
                  </a:p>
                </p:txBody>
              </p:sp>
            </p:grpSp>
            <p:grpSp>
              <p:nvGrpSpPr>
                <p:cNvPr id="705631" name="Group 95"/>
                <p:cNvGrpSpPr>
                  <a:grpSpLocks/>
                </p:cNvGrpSpPr>
                <p:nvPr/>
              </p:nvGrpSpPr>
              <p:grpSpPr bwMode="auto">
                <a:xfrm>
                  <a:off x="836" y="3334"/>
                  <a:ext cx="354" cy="94"/>
                  <a:chOff x="836" y="3334"/>
                  <a:chExt cx="354" cy="94"/>
                </a:xfrm>
              </p:grpSpPr>
              <p:sp>
                <p:nvSpPr>
                  <p:cNvPr id="705632" name="Rectangle 96"/>
                  <p:cNvSpPr>
                    <a:spLocks noChangeArrowheads="1"/>
                  </p:cNvSpPr>
                  <p:nvPr/>
                </p:nvSpPr>
                <p:spPr bwMode="auto">
                  <a:xfrm>
                    <a:off x="846" y="3340"/>
                    <a:ext cx="88" cy="82"/>
                  </a:xfrm>
                  <a:prstGeom prst="rect">
                    <a:avLst/>
                  </a:prstGeom>
                  <a:solidFill>
                    <a:schemeClr val="accent1"/>
                  </a:solidFill>
                  <a:ln w="9525">
                    <a:solidFill>
                      <a:schemeClr val="bg1"/>
                    </a:solidFill>
                    <a:miter lim="800000"/>
                    <a:headEnd/>
                    <a:tailEnd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wrap="none" anchor="ctr"/>
                  <a:lstStyle/>
                  <a:p>
                    <a:endParaRPr lang="en-US"/>
                  </a:p>
                </p:txBody>
              </p:sp>
              <p:sp>
                <p:nvSpPr>
                  <p:cNvPr id="705633" name="Rectangle 97"/>
                  <p:cNvSpPr>
                    <a:spLocks noChangeArrowheads="1"/>
                  </p:cNvSpPr>
                  <p:nvPr/>
                </p:nvSpPr>
                <p:spPr bwMode="auto">
                  <a:xfrm>
                    <a:off x="836" y="3334"/>
                    <a:ext cx="354" cy="94"/>
                  </a:xfrm>
                  <a:prstGeom prst="rect">
                    <a:avLst/>
                  </a:prstGeom>
                  <a:noFill/>
                  <a:ln w="9525">
                    <a:solidFill>
                      <a:schemeClr val="accent1"/>
                    </a:solidFill>
                    <a:miter lim="800000"/>
                    <a:headEnd/>
                    <a:tailEnd/>
                  </a:ln>
                  <a:effectLst/>
                  <a:extLst>
                    <a:ext uri="{909E8E84-426E-40dd-AFC4-6F175D3DCCD1}">
                      <a14:hiddenFill xmlns:a14="http://schemas.microsoft.com/office/drawing/2010/main">
                        <a:solidFill>
                          <a:schemeClr val="accent1"/>
                        </a:solidFill>
                      </a14:hiddenFill>
                    </a:ex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wrap="none" anchor="ctr"/>
                  <a:lstStyle/>
                  <a:p>
                    <a:endParaRPr lang="en-US"/>
                  </a:p>
                </p:txBody>
              </p:sp>
            </p:grpSp>
          </p:grpSp>
          <p:sp>
            <p:nvSpPr>
              <p:cNvPr id="705634" name="Rectangle 98"/>
              <p:cNvSpPr>
                <a:spLocks noChangeArrowheads="1"/>
              </p:cNvSpPr>
              <p:nvPr/>
            </p:nvSpPr>
            <p:spPr bwMode="auto">
              <a:xfrm>
                <a:off x="732" y="3484"/>
                <a:ext cx="96" cy="93"/>
              </a:xfrm>
              <a:prstGeom prst="rect">
                <a:avLst/>
              </a:prstGeom>
              <a:solidFill>
                <a:schemeClr val="accent2"/>
              </a:solidFill>
              <a:ln>
                <a:noFill/>
              </a:ln>
              <a:effectLst/>
              <a:extLst>
                <a:ext uri="{91240B29-F687-4f45-9708-019B960494DF}">
                  <a14:hiddenLine xmlns:a14="http://schemas.microsoft.com/office/drawing/2010/main" w="9525">
                    <a:solidFill>
                      <a:schemeClr val="tx1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US"/>
              </a:p>
            </p:txBody>
          </p:sp>
          <p:sp>
            <p:nvSpPr>
              <p:cNvPr id="705635" name="Rectangle 99"/>
              <p:cNvSpPr>
                <a:spLocks noChangeArrowheads="1"/>
              </p:cNvSpPr>
              <p:nvPr/>
            </p:nvSpPr>
            <p:spPr bwMode="auto">
              <a:xfrm>
                <a:off x="723" y="3473"/>
                <a:ext cx="480" cy="112"/>
              </a:xfrm>
              <a:prstGeom prst="rect">
                <a:avLst/>
              </a:prstGeom>
              <a:noFill/>
              <a:ln w="9525">
                <a:solidFill>
                  <a:schemeClr val="accent2"/>
                </a:solidFill>
                <a:miter lim="800000"/>
                <a:headEnd/>
                <a:tailEnd/>
              </a:ln>
              <a:effectLst/>
              <a:extLst>
                <a:ext uri="{909E8E84-426E-40dd-AFC4-6F175D3DCCD1}">
                  <a14:hiddenFill xmlns:a14="http://schemas.microsoft.com/office/drawing/2010/main">
                    <a:solidFill>
                      <a:schemeClr val="accent1"/>
                    </a:solidFill>
                  </a14:hiddenFill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US"/>
              </a:p>
            </p:txBody>
          </p:sp>
        </p:grpSp>
        <p:sp>
          <p:nvSpPr>
            <p:cNvPr id="705636" name="Rectangle 100"/>
            <p:cNvSpPr>
              <a:spLocks noChangeArrowheads="1"/>
            </p:cNvSpPr>
            <p:nvPr/>
          </p:nvSpPr>
          <p:spPr bwMode="auto">
            <a:xfrm>
              <a:off x="517" y="3545"/>
              <a:ext cx="94" cy="108"/>
            </a:xfrm>
            <a:prstGeom prst="rect">
              <a:avLst/>
            </a:prstGeom>
            <a:solidFill>
              <a:schemeClr val="tx1"/>
            </a:soli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US"/>
            </a:p>
          </p:txBody>
        </p:sp>
        <p:sp>
          <p:nvSpPr>
            <p:cNvPr id="705637" name="Rectangle 101"/>
            <p:cNvSpPr>
              <a:spLocks noChangeArrowheads="1"/>
            </p:cNvSpPr>
            <p:nvPr/>
          </p:nvSpPr>
          <p:spPr bwMode="auto">
            <a:xfrm>
              <a:off x="1115" y="3544"/>
              <a:ext cx="60" cy="108"/>
            </a:xfrm>
            <a:prstGeom prst="rect">
              <a:avLst/>
            </a:prstGeom>
            <a:solidFill>
              <a:schemeClr val="tx1"/>
            </a:soli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US"/>
            </a:p>
          </p:txBody>
        </p:sp>
        <p:sp>
          <p:nvSpPr>
            <p:cNvPr id="705638" name="Rectangle 102"/>
            <p:cNvSpPr>
              <a:spLocks noChangeArrowheads="1"/>
            </p:cNvSpPr>
            <p:nvPr/>
          </p:nvSpPr>
          <p:spPr bwMode="auto">
            <a:xfrm>
              <a:off x="504" y="3529"/>
              <a:ext cx="681" cy="138"/>
            </a:xfrm>
            <a:prstGeom prst="rect">
              <a:avLst/>
            </a:prstGeom>
            <a:noFill/>
            <a:ln w="9525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US"/>
            </a:p>
          </p:txBody>
        </p:sp>
      </p:grpSp>
      <p:sp>
        <p:nvSpPr>
          <p:cNvPr id="705639" name="Rectangle 103"/>
          <p:cNvSpPr>
            <a:spLocks noChangeArrowheads="1"/>
          </p:cNvSpPr>
          <p:nvPr/>
        </p:nvSpPr>
        <p:spPr bwMode="auto">
          <a:xfrm>
            <a:off x="549275" y="4376738"/>
            <a:ext cx="3892550" cy="130651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pPr marL="342900" indent="-342900">
              <a:lnSpc>
                <a:spcPct val="90000"/>
              </a:lnSpc>
              <a:spcBef>
                <a:spcPct val="20000"/>
              </a:spcBef>
              <a:buClr>
                <a:srgbClr val="000099"/>
              </a:buClr>
              <a:buSzPct val="75000"/>
              <a:buFont typeface="Wingdings" pitchFamily="2" charset="2"/>
              <a:buChar char="v"/>
            </a:pPr>
            <a:r>
              <a:rPr lang="en-US" sz="2000" i="0"/>
              <a:t>IP datagram containing DNS query forwarded via LAN switch from client to 1</a:t>
            </a:r>
            <a:r>
              <a:rPr lang="en-US" sz="2000" i="0" baseline="30000"/>
              <a:t>st</a:t>
            </a:r>
            <a:r>
              <a:rPr lang="en-US" sz="2000" i="0"/>
              <a:t> hop router</a:t>
            </a:r>
          </a:p>
          <a:p>
            <a:pPr marL="342900" indent="-342900">
              <a:lnSpc>
                <a:spcPct val="90000"/>
              </a:lnSpc>
              <a:spcBef>
                <a:spcPct val="20000"/>
              </a:spcBef>
              <a:buClr>
                <a:srgbClr val="000099"/>
              </a:buClr>
              <a:buSzPct val="75000"/>
              <a:buFont typeface="Wingdings" pitchFamily="2" charset="2"/>
              <a:buNone/>
            </a:pPr>
            <a:endParaRPr lang="en-US" sz="2000" i="0"/>
          </a:p>
        </p:txBody>
      </p:sp>
      <p:sp>
        <p:nvSpPr>
          <p:cNvPr id="705640" name="Rectangle 104"/>
          <p:cNvSpPr>
            <a:spLocks noChangeArrowheads="1"/>
          </p:cNvSpPr>
          <p:nvPr/>
        </p:nvSpPr>
        <p:spPr bwMode="auto">
          <a:xfrm>
            <a:off x="4659313" y="3663950"/>
            <a:ext cx="4386262" cy="156368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pPr marL="342900" indent="-342900">
              <a:lnSpc>
                <a:spcPct val="90000"/>
              </a:lnSpc>
              <a:spcBef>
                <a:spcPct val="20000"/>
              </a:spcBef>
              <a:buClr>
                <a:srgbClr val="000099"/>
              </a:buClr>
              <a:buSzPct val="75000"/>
              <a:buFont typeface="Wingdings" pitchFamily="2" charset="2"/>
              <a:buChar char="v"/>
            </a:pPr>
            <a:r>
              <a:rPr lang="en-US" sz="2000" i="0"/>
              <a:t>IP datagram forwarded from campus network into comcast network, routed (tables created by </a:t>
            </a:r>
            <a:r>
              <a:rPr lang="en-US" sz="2000" b="1">
                <a:solidFill>
                  <a:srgbClr val="FF0000"/>
                </a:solidFill>
              </a:rPr>
              <a:t>RIP, OSPF, IS-IS</a:t>
            </a:r>
            <a:r>
              <a:rPr lang="en-US" sz="2000" i="0"/>
              <a:t> and/or </a:t>
            </a:r>
            <a:r>
              <a:rPr lang="en-US" sz="2000" b="1">
                <a:solidFill>
                  <a:srgbClr val="FF0000"/>
                </a:solidFill>
              </a:rPr>
              <a:t>BGP</a:t>
            </a:r>
            <a:r>
              <a:rPr lang="en-US" sz="2000" i="0"/>
              <a:t> routing protocols) to DNS server</a:t>
            </a:r>
          </a:p>
        </p:txBody>
      </p:sp>
      <p:sp>
        <p:nvSpPr>
          <p:cNvPr id="705641" name="Rectangle 105"/>
          <p:cNvSpPr>
            <a:spLocks noChangeArrowheads="1"/>
          </p:cNvSpPr>
          <p:nvPr/>
        </p:nvSpPr>
        <p:spPr bwMode="auto">
          <a:xfrm>
            <a:off x="4657725" y="5394325"/>
            <a:ext cx="3802063" cy="12922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pPr marL="342900" indent="-342900">
              <a:lnSpc>
                <a:spcPct val="90000"/>
              </a:lnSpc>
              <a:spcBef>
                <a:spcPct val="20000"/>
              </a:spcBef>
              <a:buClr>
                <a:srgbClr val="000099"/>
              </a:buClr>
              <a:buSzPct val="75000"/>
              <a:buFont typeface="Wingdings" pitchFamily="2" charset="2"/>
              <a:buChar char="v"/>
            </a:pPr>
            <a:r>
              <a:rPr lang="en-US" sz="2000" i="0"/>
              <a:t>demuxed to DNS server</a:t>
            </a:r>
          </a:p>
          <a:p>
            <a:pPr marL="342900" indent="-342900">
              <a:lnSpc>
                <a:spcPct val="90000"/>
              </a:lnSpc>
              <a:spcBef>
                <a:spcPct val="20000"/>
              </a:spcBef>
              <a:buClr>
                <a:srgbClr val="000099"/>
              </a:buClr>
              <a:buSzPct val="75000"/>
              <a:buFont typeface="Wingdings" pitchFamily="2" charset="2"/>
              <a:buChar char="v"/>
            </a:pPr>
            <a:r>
              <a:rPr lang="en-US" sz="2000" i="0"/>
              <a:t>DNS server replies to client with IP address of www.google.com </a:t>
            </a:r>
          </a:p>
        </p:txBody>
      </p:sp>
      <p:grpSp>
        <p:nvGrpSpPr>
          <p:cNvPr id="705642" name="Group 4"/>
          <p:cNvGrpSpPr>
            <a:grpSpLocks/>
          </p:cNvGrpSpPr>
          <p:nvPr/>
        </p:nvGrpSpPr>
        <p:grpSpPr bwMode="auto">
          <a:xfrm>
            <a:off x="5173663" y="2041525"/>
            <a:ext cx="757237" cy="379413"/>
            <a:chOff x="2466" y="2026"/>
            <a:chExt cx="477" cy="282"/>
          </a:xfrm>
        </p:grpSpPr>
        <p:sp>
          <p:nvSpPr>
            <p:cNvPr id="705643" name="Oval 5"/>
            <p:cNvSpPr>
              <a:spLocks noChangeArrowheads="1"/>
            </p:cNvSpPr>
            <p:nvPr/>
          </p:nvSpPr>
          <p:spPr bwMode="auto">
            <a:xfrm>
              <a:off x="2466" y="2168"/>
              <a:ext cx="476" cy="140"/>
            </a:xfrm>
            <a:prstGeom prst="ellipse">
              <a:avLst/>
            </a:prstGeom>
            <a:solidFill>
              <a:srgbClr val="DDDDDD"/>
            </a:solidFill>
            <a:ln w="12700">
              <a:solidFill>
                <a:srgbClr val="000000"/>
              </a:solidFill>
              <a:round/>
              <a:headEnd/>
              <a:tailEnd/>
            </a:ln>
          </p:spPr>
          <p:txBody>
            <a:bodyPr wrap="none" anchor="ctr"/>
            <a:lstStyle/>
            <a:p>
              <a:pPr eaLnBrk="1" hangingPunct="1"/>
              <a:endParaRPr lang="en-US" i="0">
                <a:latin typeface="Arial" charset="0"/>
              </a:endParaRPr>
            </a:p>
          </p:txBody>
        </p:sp>
        <p:sp>
          <p:nvSpPr>
            <p:cNvPr id="705644" name="Line 6"/>
            <p:cNvSpPr>
              <a:spLocks noChangeShapeType="1"/>
            </p:cNvSpPr>
            <p:nvPr/>
          </p:nvSpPr>
          <p:spPr bwMode="auto">
            <a:xfrm>
              <a:off x="2470" y="2125"/>
              <a:ext cx="1" cy="85"/>
            </a:xfrm>
            <a:prstGeom prst="line">
              <a:avLst/>
            </a:prstGeom>
            <a:noFill/>
            <a:ln w="12700">
              <a:solidFill>
                <a:srgbClr val="00000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 wrap="none" anchor="ctr"/>
            <a:lstStyle/>
            <a:p>
              <a:endParaRPr lang="en-US"/>
            </a:p>
          </p:txBody>
        </p:sp>
        <p:sp>
          <p:nvSpPr>
            <p:cNvPr id="705645" name="Rectangle 7"/>
            <p:cNvSpPr>
              <a:spLocks noChangeArrowheads="1"/>
            </p:cNvSpPr>
            <p:nvPr/>
          </p:nvSpPr>
          <p:spPr bwMode="auto">
            <a:xfrm>
              <a:off x="2470" y="2125"/>
              <a:ext cx="472" cy="111"/>
            </a:xfrm>
            <a:prstGeom prst="rect">
              <a:avLst/>
            </a:prstGeom>
            <a:solidFill>
              <a:srgbClr val="DDDDDD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12700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anchor="ctr"/>
            <a:lstStyle/>
            <a:p>
              <a:pPr algn="ctr"/>
              <a:endParaRPr lang="en-US" sz="2400" i="0">
                <a:latin typeface="Times New Roman" pitchFamily="18" charset="0"/>
              </a:endParaRPr>
            </a:p>
          </p:txBody>
        </p:sp>
        <p:sp>
          <p:nvSpPr>
            <p:cNvPr id="705646" name="Oval 8"/>
            <p:cNvSpPr>
              <a:spLocks noChangeArrowheads="1"/>
            </p:cNvSpPr>
            <p:nvPr/>
          </p:nvSpPr>
          <p:spPr bwMode="auto">
            <a:xfrm>
              <a:off x="2466" y="2026"/>
              <a:ext cx="476" cy="160"/>
            </a:xfrm>
            <a:prstGeom prst="ellipse">
              <a:avLst/>
            </a:prstGeom>
            <a:solidFill>
              <a:srgbClr val="DDDDDD"/>
            </a:solidFill>
            <a:ln w="12700">
              <a:solidFill>
                <a:srgbClr val="000000"/>
              </a:solidFill>
              <a:round/>
              <a:headEnd/>
              <a:tailEnd/>
            </a:ln>
          </p:spPr>
          <p:txBody>
            <a:bodyPr wrap="none" anchor="ctr"/>
            <a:lstStyle/>
            <a:p>
              <a:pPr eaLnBrk="1" hangingPunct="1"/>
              <a:endParaRPr lang="en-US" i="0">
                <a:latin typeface="Arial" charset="0"/>
              </a:endParaRPr>
            </a:p>
          </p:txBody>
        </p:sp>
        <p:grpSp>
          <p:nvGrpSpPr>
            <p:cNvPr id="705647" name="Group 9"/>
            <p:cNvGrpSpPr>
              <a:grpSpLocks/>
            </p:cNvGrpSpPr>
            <p:nvPr/>
          </p:nvGrpSpPr>
          <p:grpSpPr bwMode="auto">
            <a:xfrm>
              <a:off x="2581" y="2061"/>
              <a:ext cx="236" cy="94"/>
              <a:chOff x="2848" y="848"/>
              <a:chExt cx="140" cy="98"/>
            </a:xfrm>
          </p:grpSpPr>
          <p:sp>
            <p:nvSpPr>
              <p:cNvPr id="705648" name="Line 10"/>
              <p:cNvSpPr>
                <a:spLocks noChangeShapeType="1"/>
              </p:cNvSpPr>
              <p:nvPr/>
            </p:nvSpPr>
            <p:spPr bwMode="auto">
              <a:xfrm flipV="1">
                <a:off x="2848" y="848"/>
                <a:ext cx="50" cy="2"/>
              </a:xfrm>
              <a:prstGeom prst="line">
                <a:avLst/>
              </a:prstGeom>
              <a:noFill/>
              <a:ln w="28575">
                <a:solidFill>
                  <a:srgbClr val="000000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 wrap="none" anchor="ctr"/>
              <a:lstStyle/>
              <a:p>
                <a:endParaRPr lang="en-US"/>
              </a:p>
            </p:txBody>
          </p:sp>
          <p:sp>
            <p:nvSpPr>
              <p:cNvPr id="705649" name="Line 11"/>
              <p:cNvSpPr>
                <a:spLocks noChangeShapeType="1"/>
              </p:cNvSpPr>
              <p:nvPr/>
            </p:nvSpPr>
            <p:spPr bwMode="auto">
              <a:xfrm>
                <a:off x="2944" y="946"/>
                <a:ext cx="44" cy="0"/>
              </a:xfrm>
              <a:prstGeom prst="line">
                <a:avLst/>
              </a:prstGeom>
              <a:noFill/>
              <a:ln w="28575">
                <a:solidFill>
                  <a:srgbClr val="000000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 wrap="none" anchor="ctr"/>
              <a:lstStyle/>
              <a:p>
                <a:endParaRPr lang="en-US"/>
              </a:p>
            </p:txBody>
          </p:sp>
          <p:sp>
            <p:nvSpPr>
              <p:cNvPr id="705650" name="Line 12"/>
              <p:cNvSpPr>
                <a:spLocks noChangeShapeType="1"/>
              </p:cNvSpPr>
              <p:nvPr/>
            </p:nvSpPr>
            <p:spPr bwMode="auto">
              <a:xfrm>
                <a:off x="2894" y="850"/>
                <a:ext cx="52" cy="96"/>
              </a:xfrm>
              <a:prstGeom prst="line">
                <a:avLst/>
              </a:prstGeom>
              <a:noFill/>
              <a:ln w="28575">
                <a:solidFill>
                  <a:srgbClr val="000000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 wrap="none" anchor="ctr"/>
              <a:lstStyle/>
              <a:p>
                <a:endParaRPr lang="en-US"/>
              </a:p>
            </p:txBody>
          </p:sp>
        </p:grpSp>
        <p:grpSp>
          <p:nvGrpSpPr>
            <p:cNvPr id="705651" name="Group 13"/>
            <p:cNvGrpSpPr>
              <a:grpSpLocks/>
            </p:cNvGrpSpPr>
            <p:nvPr/>
          </p:nvGrpSpPr>
          <p:grpSpPr bwMode="auto">
            <a:xfrm flipV="1">
              <a:off x="2581" y="2060"/>
              <a:ext cx="236" cy="94"/>
              <a:chOff x="2848" y="848"/>
              <a:chExt cx="140" cy="98"/>
            </a:xfrm>
          </p:grpSpPr>
          <p:sp>
            <p:nvSpPr>
              <p:cNvPr id="705652" name="Line 14"/>
              <p:cNvSpPr>
                <a:spLocks noChangeShapeType="1"/>
              </p:cNvSpPr>
              <p:nvPr/>
            </p:nvSpPr>
            <p:spPr bwMode="auto">
              <a:xfrm flipV="1">
                <a:off x="2848" y="848"/>
                <a:ext cx="50" cy="2"/>
              </a:xfrm>
              <a:prstGeom prst="line">
                <a:avLst/>
              </a:prstGeom>
              <a:noFill/>
              <a:ln w="28575">
                <a:solidFill>
                  <a:srgbClr val="000000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 wrap="none" anchor="ctr"/>
              <a:lstStyle/>
              <a:p>
                <a:endParaRPr lang="en-US"/>
              </a:p>
            </p:txBody>
          </p:sp>
          <p:sp>
            <p:nvSpPr>
              <p:cNvPr id="705653" name="Line 15"/>
              <p:cNvSpPr>
                <a:spLocks noChangeShapeType="1"/>
              </p:cNvSpPr>
              <p:nvPr/>
            </p:nvSpPr>
            <p:spPr bwMode="auto">
              <a:xfrm>
                <a:off x="2944" y="946"/>
                <a:ext cx="44" cy="0"/>
              </a:xfrm>
              <a:prstGeom prst="line">
                <a:avLst/>
              </a:prstGeom>
              <a:noFill/>
              <a:ln w="28575">
                <a:solidFill>
                  <a:srgbClr val="000000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 wrap="none" anchor="ctr"/>
              <a:lstStyle/>
              <a:p>
                <a:endParaRPr lang="en-US"/>
              </a:p>
            </p:txBody>
          </p:sp>
          <p:sp>
            <p:nvSpPr>
              <p:cNvPr id="705654" name="Line 16"/>
              <p:cNvSpPr>
                <a:spLocks noChangeShapeType="1"/>
              </p:cNvSpPr>
              <p:nvPr/>
            </p:nvSpPr>
            <p:spPr bwMode="auto">
              <a:xfrm>
                <a:off x="2894" y="850"/>
                <a:ext cx="52" cy="96"/>
              </a:xfrm>
              <a:prstGeom prst="line">
                <a:avLst/>
              </a:prstGeom>
              <a:noFill/>
              <a:ln w="28575">
                <a:solidFill>
                  <a:srgbClr val="000000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 wrap="none" anchor="ctr"/>
              <a:lstStyle/>
              <a:p>
                <a:endParaRPr lang="en-US"/>
              </a:p>
            </p:txBody>
          </p:sp>
        </p:grpSp>
        <p:sp>
          <p:nvSpPr>
            <p:cNvPr id="705655" name="Line 17"/>
            <p:cNvSpPr>
              <a:spLocks noChangeShapeType="1"/>
            </p:cNvSpPr>
            <p:nvPr/>
          </p:nvSpPr>
          <p:spPr bwMode="auto">
            <a:xfrm flipH="1">
              <a:off x="2942" y="2109"/>
              <a:ext cx="1" cy="127"/>
            </a:xfrm>
            <a:prstGeom prst="line">
              <a:avLst/>
            </a:prstGeom>
            <a:noFill/>
            <a:ln w="12700">
              <a:solidFill>
                <a:srgbClr val="00000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 wrap="none" anchor="ctr"/>
            <a:lstStyle/>
            <a:p>
              <a:endParaRPr lang="en-US"/>
            </a:p>
          </p:txBody>
        </p:sp>
        <p:sp>
          <p:nvSpPr>
            <p:cNvPr id="705656" name="Line 18"/>
            <p:cNvSpPr>
              <a:spLocks noChangeShapeType="1"/>
            </p:cNvSpPr>
            <p:nvPr/>
          </p:nvSpPr>
          <p:spPr bwMode="auto">
            <a:xfrm flipH="1">
              <a:off x="2466" y="2117"/>
              <a:ext cx="1" cy="127"/>
            </a:xfrm>
            <a:prstGeom prst="line">
              <a:avLst/>
            </a:prstGeom>
            <a:noFill/>
            <a:ln w="12700">
              <a:solidFill>
                <a:srgbClr val="00000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 wrap="none" anchor="ctr"/>
            <a:lstStyle/>
            <a:p>
              <a:endParaRPr lang="en-US"/>
            </a:p>
          </p:txBody>
        </p:sp>
      </p:grpSp>
      <p:grpSp>
        <p:nvGrpSpPr>
          <p:cNvPr id="705657" name="Group 19"/>
          <p:cNvGrpSpPr>
            <a:grpSpLocks/>
          </p:cNvGrpSpPr>
          <p:nvPr/>
        </p:nvGrpSpPr>
        <p:grpSpPr bwMode="auto">
          <a:xfrm>
            <a:off x="6538913" y="1787525"/>
            <a:ext cx="757237" cy="379413"/>
            <a:chOff x="2466" y="2026"/>
            <a:chExt cx="477" cy="282"/>
          </a:xfrm>
        </p:grpSpPr>
        <p:sp>
          <p:nvSpPr>
            <p:cNvPr id="705658" name="Oval 20"/>
            <p:cNvSpPr>
              <a:spLocks noChangeArrowheads="1"/>
            </p:cNvSpPr>
            <p:nvPr/>
          </p:nvSpPr>
          <p:spPr bwMode="auto">
            <a:xfrm>
              <a:off x="2466" y="2168"/>
              <a:ext cx="476" cy="140"/>
            </a:xfrm>
            <a:prstGeom prst="ellipse">
              <a:avLst/>
            </a:prstGeom>
            <a:solidFill>
              <a:srgbClr val="DDDDDD"/>
            </a:solidFill>
            <a:ln w="12700">
              <a:solidFill>
                <a:srgbClr val="000000"/>
              </a:solidFill>
              <a:round/>
              <a:headEnd/>
              <a:tailEnd/>
            </a:ln>
          </p:spPr>
          <p:txBody>
            <a:bodyPr wrap="none" anchor="ctr"/>
            <a:lstStyle/>
            <a:p>
              <a:pPr eaLnBrk="1" hangingPunct="1"/>
              <a:endParaRPr lang="en-US" i="0">
                <a:latin typeface="Arial" charset="0"/>
              </a:endParaRPr>
            </a:p>
          </p:txBody>
        </p:sp>
        <p:sp>
          <p:nvSpPr>
            <p:cNvPr id="705659" name="Line 21"/>
            <p:cNvSpPr>
              <a:spLocks noChangeShapeType="1"/>
            </p:cNvSpPr>
            <p:nvPr/>
          </p:nvSpPr>
          <p:spPr bwMode="auto">
            <a:xfrm>
              <a:off x="2470" y="2125"/>
              <a:ext cx="1" cy="85"/>
            </a:xfrm>
            <a:prstGeom prst="line">
              <a:avLst/>
            </a:prstGeom>
            <a:noFill/>
            <a:ln w="12700">
              <a:solidFill>
                <a:srgbClr val="00000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 wrap="none" anchor="ctr"/>
            <a:lstStyle/>
            <a:p>
              <a:endParaRPr lang="en-US"/>
            </a:p>
          </p:txBody>
        </p:sp>
        <p:sp>
          <p:nvSpPr>
            <p:cNvPr id="705660" name="Rectangle 22"/>
            <p:cNvSpPr>
              <a:spLocks noChangeArrowheads="1"/>
            </p:cNvSpPr>
            <p:nvPr/>
          </p:nvSpPr>
          <p:spPr bwMode="auto">
            <a:xfrm>
              <a:off x="2470" y="2125"/>
              <a:ext cx="472" cy="111"/>
            </a:xfrm>
            <a:prstGeom prst="rect">
              <a:avLst/>
            </a:prstGeom>
            <a:solidFill>
              <a:srgbClr val="DDDDDD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12700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anchor="ctr"/>
            <a:lstStyle/>
            <a:p>
              <a:pPr algn="ctr"/>
              <a:endParaRPr lang="en-US" sz="2400" i="0">
                <a:latin typeface="Times New Roman" pitchFamily="18" charset="0"/>
              </a:endParaRPr>
            </a:p>
          </p:txBody>
        </p:sp>
        <p:sp>
          <p:nvSpPr>
            <p:cNvPr id="705661" name="Oval 23"/>
            <p:cNvSpPr>
              <a:spLocks noChangeArrowheads="1"/>
            </p:cNvSpPr>
            <p:nvPr/>
          </p:nvSpPr>
          <p:spPr bwMode="auto">
            <a:xfrm>
              <a:off x="2466" y="2026"/>
              <a:ext cx="476" cy="160"/>
            </a:xfrm>
            <a:prstGeom prst="ellipse">
              <a:avLst/>
            </a:prstGeom>
            <a:solidFill>
              <a:srgbClr val="DDDDDD"/>
            </a:solidFill>
            <a:ln w="12700">
              <a:solidFill>
                <a:srgbClr val="000000"/>
              </a:solidFill>
              <a:round/>
              <a:headEnd/>
              <a:tailEnd/>
            </a:ln>
          </p:spPr>
          <p:txBody>
            <a:bodyPr wrap="none" anchor="ctr"/>
            <a:lstStyle/>
            <a:p>
              <a:pPr eaLnBrk="1" hangingPunct="1"/>
              <a:endParaRPr lang="en-US" i="0">
                <a:latin typeface="Arial" charset="0"/>
              </a:endParaRPr>
            </a:p>
          </p:txBody>
        </p:sp>
        <p:grpSp>
          <p:nvGrpSpPr>
            <p:cNvPr id="705662" name="Group 24"/>
            <p:cNvGrpSpPr>
              <a:grpSpLocks/>
            </p:cNvGrpSpPr>
            <p:nvPr/>
          </p:nvGrpSpPr>
          <p:grpSpPr bwMode="auto">
            <a:xfrm>
              <a:off x="2581" y="2061"/>
              <a:ext cx="236" cy="94"/>
              <a:chOff x="2848" y="848"/>
              <a:chExt cx="140" cy="98"/>
            </a:xfrm>
          </p:grpSpPr>
          <p:sp>
            <p:nvSpPr>
              <p:cNvPr id="705663" name="Line 25"/>
              <p:cNvSpPr>
                <a:spLocks noChangeShapeType="1"/>
              </p:cNvSpPr>
              <p:nvPr/>
            </p:nvSpPr>
            <p:spPr bwMode="auto">
              <a:xfrm flipV="1">
                <a:off x="2848" y="848"/>
                <a:ext cx="50" cy="2"/>
              </a:xfrm>
              <a:prstGeom prst="line">
                <a:avLst/>
              </a:prstGeom>
              <a:noFill/>
              <a:ln w="28575">
                <a:solidFill>
                  <a:srgbClr val="000000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 wrap="none" anchor="ctr"/>
              <a:lstStyle/>
              <a:p>
                <a:endParaRPr lang="en-US"/>
              </a:p>
            </p:txBody>
          </p:sp>
          <p:sp>
            <p:nvSpPr>
              <p:cNvPr id="705664" name="Line 26"/>
              <p:cNvSpPr>
                <a:spLocks noChangeShapeType="1"/>
              </p:cNvSpPr>
              <p:nvPr/>
            </p:nvSpPr>
            <p:spPr bwMode="auto">
              <a:xfrm>
                <a:off x="2944" y="946"/>
                <a:ext cx="44" cy="0"/>
              </a:xfrm>
              <a:prstGeom prst="line">
                <a:avLst/>
              </a:prstGeom>
              <a:noFill/>
              <a:ln w="28575">
                <a:solidFill>
                  <a:srgbClr val="000000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 wrap="none" anchor="ctr"/>
              <a:lstStyle/>
              <a:p>
                <a:endParaRPr lang="en-US"/>
              </a:p>
            </p:txBody>
          </p:sp>
          <p:sp>
            <p:nvSpPr>
              <p:cNvPr id="705665" name="Line 27"/>
              <p:cNvSpPr>
                <a:spLocks noChangeShapeType="1"/>
              </p:cNvSpPr>
              <p:nvPr/>
            </p:nvSpPr>
            <p:spPr bwMode="auto">
              <a:xfrm>
                <a:off x="2894" y="850"/>
                <a:ext cx="52" cy="96"/>
              </a:xfrm>
              <a:prstGeom prst="line">
                <a:avLst/>
              </a:prstGeom>
              <a:noFill/>
              <a:ln w="28575">
                <a:solidFill>
                  <a:srgbClr val="000000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 wrap="none" anchor="ctr"/>
              <a:lstStyle/>
              <a:p>
                <a:endParaRPr lang="en-US"/>
              </a:p>
            </p:txBody>
          </p:sp>
        </p:grpSp>
        <p:grpSp>
          <p:nvGrpSpPr>
            <p:cNvPr id="705666" name="Group 28"/>
            <p:cNvGrpSpPr>
              <a:grpSpLocks/>
            </p:cNvGrpSpPr>
            <p:nvPr/>
          </p:nvGrpSpPr>
          <p:grpSpPr bwMode="auto">
            <a:xfrm flipV="1">
              <a:off x="2581" y="2060"/>
              <a:ext cx="236" cy="94"/>
              <a:chOff x="2848" y="848"/>
              <a:chExt cx="140" cy="98"/>
            </a:xfrm>
          </p:grpSpPr>
          <p:sp>
            <p:nvSpPr>
              <p:cNvPr id="705667" name="Line 29"/>
              <p:cNvSpPr>
                <a:spLocks noChangeShapeType="1"/>
              </p:cNvSpPr>
              <p:nvPr/>
            </p:nvSpPr>
            <p:spPr bwMode="auto">
              <a:xfrm flipV="1">
                <a:off x="2848" y="848"/>
                <a:ext cx="50" cy="2"/>
              </a:xfrm>
              <a:prstGeom prst="line">
                <a:avLst/>
              </a:prstGeom>
              <a:noFill/>
              <a:ln w="28575">
                <a:solidFill>
                  <a:srgbClr val="000000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 wrap="none" anchor="ctr"/>
              <a:lstStyle/>
              <a:p>
                <a:endParaRPr lang="en-US"/>
              </a:p>
            </p:txBody>
          </p:sp>
          <p:sp>
            <p:nvSpPr>
              <p:cNvPr id="705668" name="Line 30"/>
              <p:cNvSpPr>
                <a:spLocks noChangeShapeType="1"/>
              </p:cNvSpPr>
              <p:nvPr/>
            </p:nvSpPr>
            <p:spPr bwMode="auto">
              <a:xfrm>
                <a:off x="2944" y="946"/>
                <a:ext cx="44" cy="0"/>
              </a:xfrm>
              <a:prstGeom prst="line">
                <a:avLst/>
              </a:prstGeom>
              <a:noFill/>
              <a:ln w="28575">
                <a:solidFill>
                  <a:srgbClr val="000000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 wrap="none" anchor="ctr"/>
              <a:lstStyle/>
              <a:p>
                <a:endParaRPr lang="en-US"/>
              </a:p>
            </p:txBody>
          </p:sp>
          <p:sp>
            <p:nvSpPr>
              <p:cNvPr id="705669" name="Line 31"/>
              <p:cNvSpPr>
                <a:spLocks noChangeShapeType="1"/>
              </p:cNvSpPr>
              <p:nvPr/>
            </p:nvSpPr>
            <p:spPr bwMode="auto">
              <a:xfrm>
                <a:off x="2894" y="850"/>
                <a:ext cx="52" cy="96"/>
              </a:xfrm>
              <a:prstGeom prst="line">
                <a:avLst/>
              </a:prstGeom>
              <a:noFill/>
              <a:ln w="28575">
                <a:solidFill>
                  <a:srgbClr val="000000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 wrap="none" anchor="ctr"/>
              <a:lstStyle/>
              <a:p>
                <a:endParaRPr lang="en-US"/>
              </a:p>
            </p:txBody>
          </p:sp>
        </p:grpSp>
        <p:sp>
          <p:nvSpPr>
            <p:cNvPr id="705670" name="Line 32"/>
            <p:cNvSpPr>
              <a:spLocks noChangeShapeType="1"/>
            </p:cNvSpPr>
            <p:nvPr/>
          </p:nvSpPr>
          <p:spPr bwMode="auto">
            <a:xfrm flipH="1">
              <a:off x="2942" y="2109"/>
              <a:ext cx="1" cy="127"/>
            </a:xfrm>
            <a:prstGeom prst="line">
              <a:avLst/>
            </a:prstGeom>
            <a:noFill/>
            <a:ln w="12700">
              <a:solidFill>
                <a:srgbClr val="00000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 wrap="none" anchor="ctr"/>
            <a:lstStyle/>
            <a:p>
              <a:endParaRPr lang="en-US"/>
            </a:p>
          </p:txBody>
        </p:sp>
        <p:sp>
          <p:nvSpPr>
            <p:cNvPr id="705671" name="Line 33"/>
            <p:cNvSpPr>
              <a:spLocks noChangeShapeType="1"/>
            </p:cNvSpPr>
            <p:nvPr/>
          </p:nvSpPr>
          <p:spPr bwMode="auto">
            <a:xfrm flipH="1">
              <a:off x="2466" y="2117"/>
              <a:ext cx="1" cy="127"/>
            </a:xfrm>
            <a:prstGeom prst="line">
              <a:avLst/>
            </a:prstGeom>
            <a:noFill/>
            <a:ln w="12700">
              <a:solidFill>
                <a:srgbClr val="00000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 wrap="none" anchor="ctr"/>
            <a:lstStyle/>
            <a:p>
              <a:endParaRPr lang="en-US"/>
            </a:p>
          </p:txBody>
        </p:sp>
      </p:grpSp>
      <p:sp>
        <p:nvSpPr>
          <p:cNvPr id="705672" name="Text Box 34"/>
          <p:cNvSpPr txBox="1">
            <a:spLocks noChangeArrowheads="1"/>
          </p:cNvSpPr>
          <p:nvPr/>
        </p:nvSpPr>
        <p:spPr bwMode="auto">
          <a:xfrm>
            <a:off x="5335588" y="2511425"/>
            <a:ext cx="1811337" cy="5810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>
              <a:defRPr sz="2400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pPr eaLnBrk="1" hangingPunct="1"/>
            <a:r>
              <a:rPr lang="en-US" sz="1600" i="0">
                <a:solidFill>
                  <a:srgbClr val="000000"/>
                </a:solidFill>
                <a:latin typeface="Arial" charset="0"/>
              </a:rPr>
              <a:t>Comcast network </a:t>
            </a:r>
          </a:p>
          <a:p>
            <a:pPr eaLnBrk="1" hangingPunct="1"/>
            <a:r>
              <a:rPr lang="en-US" sz="1600" i="0">
                <a:solidFill>
                  <a:srgbClr val="000000"/>
                </a:solidFill>
                <a:latin typeface="Arial" charset="0"/>
              </a:rPr>
              <a:t>68.80.0.0/13</a:t>
            </a:r>
          </a:p>
        </p:txBody>
      </p:sp>
      <p:grpSp>
        <p:nvGrpSpPr>
          <p:cNvPr id="705673" name="Group 69"/>
          <p:cNvGrpSpPr>
            <a:grpSpLocks/>
          </p:cNvGrpSpPr>
          <p:nvPr/>
        </p:nvGrpSpPr>
        <p:grpSpPr bwMode="auto">
          <a:xfrm>
            <a:off x="7196138" y="2703513"/>
            <a:ext cx="757237" cy="379412"/>
            <a:chOff x="2466" y="2026"/>
            <a:chExt cx="477" cy="282"/>
          </a:xfrm>
        </p:grpSpPr>
        <p:sp>
          <p:nvSpPr>
            <p:cNvPr id="705674" name="Oval 70"/>
            <p:cNvSpPr>
              <a:spLocks noChangeArrowheads="1"/>
            </p:cNvSpPr>
            <p:nvPr/>
          </p:nvSpPr>
          <p:spPr bwMode="auto">
            <a:xfrm>
              <a:off x="2466" y="2168"/>
              <a:ext cx="476" cy="140"/>
            </a:xfrm>
            <a:prstGeom prst="ellipse">
              <a:avLst/>
            </a:prstGeom>
            <a:solidFill>
              <a:srgbClr val="DDDDDD"/>
            </a:solidFill>
            <a:ln w="12700">
              <a:solidFill>
                <a:srgbClr val="000000"/>
              </a:solidFill>
              <a:round/>
              <a:headEnd/>
              <a:tailEnd/>
            </a:ln>
          </p:spPr>
          <p:txBody>
            <a:bodyPr wrap="none" anchor="ctr"/>
            <a:lstStyle/>
            <a:p>
              <a:pPr eaLnBrk="1" hangingPunct="1"/>
              <a:endParaRPr lang="en-US" i="0">
                <a:latin typeface="Arial" charset="0"/>
              </a:endParaRPr>
            </a:p>
          </p:txBody>
        </p:sp>
        <p:sp>
          <p:nvSpPr>
            <p:cNvPr id="705675" name="Line 71"/>
            <p:cNvSpPr>
              <a:spLocks noChangeShapeType="1"/>
            </p:cNvSpPr>
            <p:nvPr/>
          </p:nvSpPr>
          <p:spPr bwMode="auto">
            <a:xfrm>
              <a:off x="2470" y="2125"/>
              <a:ext cx="1" cy="85"/>
            </a:xfrm>
            <a:prstGeom prst="line">
              <a:avLst/>
            </a:prstGeom>
            <a:noFill/>
            <a:ln w="12700">
              <a:solidFill>
                <a:srgbClr val="00000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 wrap="none" anchor="ctr"/>
            <a:lstStyle/>
            <a:p>
              <a:endParaRPr lang="en-US"/>
            </a:p>
          </p:txBody>
        </p:sp>
        <p:sp>
          <p:nvSpPr>
            <p:cNvPr id="705676" name="Rectangle 72"/>
            <p:cNvSpPr>
              <a:spLocks noChangeArrowheads="1"/>
            </p:cNvSpPr>
            <p:nvPr/>
          </p:nvSpPr>
          <p:spPr bwMode="auto">
            <a:xfrm>
              <a:off x="2470" y="2125"/>
              <a:ext cx="472" cy="111"/>
            </a:xfrm>
            <a:prstGeom prst="rect">
              <a:avLst/>
            </a:prstGeom>
            <a:solidFill>
              <a:srgbClr val="DDDDDD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12700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anchor="ctr"/>
            <a:lstStyle/>
            <a:p>
              <a:pPr algn="ctr"/>
              <a:endParaRPr lang="en-US" sz="2400" i="0">
                <a:latin typeface="Times New Roman" pitchFamily="18" charset="0"/>
              </a:endParaRPr>
            </a:p>
          </p:txBody>
        </p:sp>
        <p:sp>
          <p:nvSpPr>
            <p:cNvPr id="705677" name="Oval 73"/>
            <p:cNvSpPr>
              <a:spLocks noChangeArrowheads="1"/>
            </p:cNvSpPr>
            <p:nvPr/>
          </p:nvSpPr>
          <p:spPr bwMode="auto">
            <a:xfrm>
              <a:off x="2466" y="2026"/>
              <a:ext cx="476" cy="160"/>
            </a:xfrm>
            <a:prstGeom prst="ellipse">
              <a:avLst/>
            </a:prstGeom>
            <a:solidFill>
              <a:srgbClr val="DDDDDD"/>
            </a:solidFill>
            <a:ln w="12700">
              <a:solidFill>
                <a:srgbClr val="000000"/>
              </a:solidFill>
              <a:round/>
              <a:headEnd/>
              <a:tailEnd/>
            </a:ln>
          </p:spPr>
          <p:txBody>
            <a:bodyPr wrap="none" anchor="ctr"/>
            <a:lstStyle/>
            <a:p>
              <a:pPr eaLnBrk="1" hangingPunct="1"/>
              <a:endParaRPr lang="en-US" i="0">
                <a:latin typeface="Arial" charset="0"/>
              </a:endParaRPr>
            </a:p>
          </p:txBody>
        </p:sp>
        <p:grpSp>
          <p:nvGrpSpPr>
            <p:cNvPr id="705678" name="Group 74"/>
            <p:cNvGrpSpPr>
              <a:grpSpLocks/>
            </p:cNvGrpSpPr>
            <p:nvPr/>
          </p:nvGrpSpPr>
          <p:grpSpPr bwMode="auto">
            <a:xfrm>
              <a:off x="2581" y="2061"/>
              <a:ext cx="236" cy="94"/>
              <a:chOff x="2848" y="848"/>
              <a:chExt cx="140" cy="98"/>
            </a:xfrm>
          </p:grpSpPr>
          <p:sp>
            <p:nvSpPr>
              <p:cNvPr id="705679" name="Line 75"/>
              <p:cNvSpPr>
                <a:spLocks noChangeShapeType="1"/>
              </p:cNvSpPr>
              <p:nvPr/>
            </p:nvSpPr>
            <p:spPr bwMode="auto">
              <a:xfrm flipV="1">
                <a:off x="2848" y="848"/>
                <a:ext cx="50" cy="2"/>
              </a:xfrm>
              <a:prstGeom prst="line">
                <a:avLst/>
              </a:prstGeom>
              <a:noFill/>
              <a:ln w="28575">
                <a:solidFill>
                  <a:srgbClr val="000000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 wrap="none" anchor="ctr"/>
              <a:lstStyle/>
              <a:p>
                <a:endParaRPr lang="en-US"/>
              </a:p>
            </p:txBody>
          </p:sp>
          <p:sp>
            <p:nvSpPr>
              <p:cNvPr id="705680" name="Line 76"/>
              <p:cNvSpPr>
                <a:spLocks noChangeShapeType="1"/>
              </p:cNvSpPr>
              <p:nvPr/>
            </p:nvSpPr>
            <p:spPr bwMode="auto">
              <a:xfrm>
                <a:off x="2944" y="946"/>
                <a:ext cx="44" cy="0"/>
              </a:xfrm>
              <a:prstGeom prst="line">
                <a:avLst/>
              </a:prstGeom>
              <a:noFill/>
              <a:ln w="28575">
                <a:solidFill>
                  <a:srgbClr val="000000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 wrap="none" anchor="ctr"/>
              <a:lstStyle/>
              <a:p>
                <a:endParaRPr lang="en-US"/>
              </a:p>
            </p:txBody>
          </p:sp>
          <p:sp>
            <p:nvSpPr>
              <p:cNvPr id="705681" name="Line 77"/>
              <p:cNvSpPr>
                <a:spLocks noChangeShapeType="1"/>
              </p:cNvSpPr>
              <p:nvPr/>
            </p:nvSpPr>
            <p:spPr bwMode="auto">
              <a:xfrm>
                <a:off x="2894" y="850"/>
                <a:ext cx="52" cy="96"/>
              </a:xfrm>
              <a:prstGeom prst="line">
                <a:avLst/>
              </a:prstGeom>
              <a:noFill/>
              <a:ln w="28575">
                <a:solidFill>
                  <a:srgbClr val="000000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 wrap="none" anchor="ctr"/>
              <a:lstStyle/>
              <a:p>
                <a:endParaRPr lang="en-US"/>
              </a:p>
            </p:txBody>
          </p:sp>
        </p:grpSp>
        <p:grpSp>
          <p:nvGrpSpPr>
            <p:cNvPr id="705682" name="Group 78"/>
            <p:cNvGrpSpPr>
              <a:grpSpLocks/>
            </p:cNvGrpSpPr>
            <p:nvPr/>
          </p:nvGrpSpPr>
          <p:grpSpPr bwMode="auto">
            <a:xfrm flipV="1">
              <a:off x="2581" y="2060"/>
              <a:ext cx="236" cy="94"/>
              <a:chOff x="2848" y="848"/>
              <a:chExt cx="140" cy="98"/>
            </a:xfrm>
          </p:grpSpPr>
          <p:sp>
            <p:nvSpPr>
              <p:cNvPr id="705683" name="Line 79"/>
              <p:cNvSpPr>
                <a:spLocks noChangeShapeType="1"/>
              </p:cNvSpPr>
              <p:nvPr/>
            </p:nvSpPr>
            <p:spPr bwMode="auto">
              <a:xfrm flipV="1">
                <a:off x="2848" y="848"/>
                <a:ext cx="50" cy="2"/>
              </a:xfrm>
              <a:prstGeom prst="line">
                <a:avLst/>
              </a:prstGeom>
              <a:noFill/>
              <a:ln w="28575">
                <a:solidFill>
                  <a:srgbClr val="000000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 wrap="none" anchor="ctr"/>
              <a:lstStyle/>
              <a:p>
                <a:endParaRPr lang="en-US"/>
              </a:p>
            </p:txBody>
          </p:sp>
          <p:sp>
            <p:nvSpPr>
              <p:cNvPr id="705684" name="Line 80"/>
              <p:cNvSpPr>
                <a:spLocks noChangeShapeType="1"/>
              </p:cNvSpPr>
              <p:nvPr/>
            </p:nvSpPr>
            <p:spPr bwMode="auto">
              <a:xfrm>
                <a:off x="2944" y="946"/>
                <a:ext cx="44" cy="0"/>
              </a:xfrm>
              <a:prstGeom prst="line">
                <a:avLst/>
              </a:prstGeom>
              <a:noFill/>
              <a:ln w="28575">
                <a:solidFill>
                  <a:srgbClr val="000000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 wrap="none" anchor="ctr"/>
              <a:lstStyle/>
              <a:p>
                <a:endParaRPr lang="en-US"/>
              </a:p>
            </p:txBody>
          </p:sp>
          <p:sp>
            <p:nvSpPr>
              <p:cNvPr id="705685" name="Line 81"/>
              <p:cNvSpPr>
                <a:spLocks noChangeShapeType="1"/>
              </p:cNvSpPr>
              <p:nvPr/>
            </p:nvSpPr>
            <p:spPr bwMode="auto">
              <a:xfrm>
                <a:off x="2894" y="850"/>
                <a:ext cx="52" cy="96"/>
              </a:xfrm>
              <a:prstGeom prst="line">
                <a:avLst/>
              </a:prstGeom>
              <a:noFill/>
              <a:ln w="28575">
                <a:solidFill>
                  <a:srgbClr val="000000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 wrap="none" anchor="ctr"/>
              <a:lstStyle/>
              <a:p>
                <a:endParaRPr lang="en-US"/>
              </a:p>
            </p:txBody>
          </p:sp>
        </p:grpSp>
        <p:sp>
          <p:nvSpPr>
            <p:cNvPr id="705686" name="Line 82"/>
            <p:cNvSpPr>
              <a:spLocks noChangeShapeType="1"/>
            </p:cNvSpPr>
            <p:nvPr/>
          </p:nvSpPr>
          <p:spPr bwMode="auto">
            <a:xfrm flipH="1">
              <a:off x="2942" y="2109"/>
              <a:ext cx="1" cy="127"/>
            </a:xfrm>
            <a:prstGeom prst="line">
              <a:avLst/>
            </a:prstGeom>
            <a:noFill/>
            <a:ln w="12700">
              <a:solidFill>
                <a:srgbClr val="00000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 wrap="none" anchor="ctr"/>
            <a:lstStyle/>
            <a:p>
              <a:endParaRPr lang="en-US"/>
            </a:p>
          </p:txBody>
        </p:sp>
        <p:sp>
          <p:nvSpPr>
            <p:cNvPr id="705687" name="Line 83"/>
            <p:cNvSpPr>
              <a:spLocks noChangeShapeType="1"/>
            </p:cNvSpPr>
            <p:nvPr/>
          </p:nvSpPr>
          <p:spPr bwMode="auto">
            <a:xfrm flipH="1">
              <a:off x="2466" y="2117"/>
              <a:ext cx="1" cy="127"/>
            </a:xfrm>
            <a:prstGeom prst="line">
              <a:avLst/>
            </a:prstGeom>
            <a:noFill/>
            <a:ln w="12700">
              <a:solidFill>
                <a:srgbClr val="00000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 wrap="none" anchor="ctr"/>
            <a:lstStyle/>
            <a:p>
              <a:endParaRPr lang="en-US"/>
            </a:p>
          </p:txBody>
        </p:sp>
      </p:grpSp>
      <p:grpSp>
        <p:nvGrpSpPr>
          <p:cNvPr id="705688" name="Group 84"/>
          <p:cNvGrpSpPr>
            <a:grpSpLocks/>
          </p:cNvGrpSpPr>
          <p:nvPr/>
        </p:nvGrpSpPr>
        <p:grpSpPr bwMode="auto">
          <a:xfrm>
            <a:off x="7097713" y="873125"/>
            <a:ext cx="306387" cy="647700"/>
            <a:chOff x="4180" y="783"/>
            <a:chExt cx="150" cy="307"/>
          </a:xfrm>
        </p:grpSpPr>
        <p:sp>
          <p:nvSpPr>
            <p:cNvPr id="705689" name="AutoShape 85"/>
            <p:cNvSpPr>
              <a:spLocks noChangeArrowheads="1"/>
            </p:cNvSpPr>
            <p:nvPr/>
          </p:nvSpPr>
          <p:spPr bwMode="auto">
            <a:xfrm>
              <a:off x="4180" y="1019"/>
              <a:ext cx="150" cy="71"/>
            </a:xfrm>
            <a:prstGeom prst="parallelogram">
              <a:avLst>
                <a:gd name="adj" fmla="val 81387"/>
              </a:avLst>
            </a:prstGeom>
            <a:solidFill>
              <a:srgbClr val="33CCCC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anchor="ctr"/>
            <a:lstStyle/>
            <a:p>
              <a:pPr eaLnBrk="1" hangingPunct="1"/>
              <a:endParaRPr lang="en-US" i="0">
                <a:latin typeface="Arial" charset="0"/>
              </a:endParaRPr>
            </a:p>
          </p:txBody>
        </p:sp>
        <p:sp>
          <p:nvSpPr>
            <p:cNvPr id="705690" name="Rectangle 86"/>
            <p:cNvSpPr>
              <a:spLocks noChangeArrowheads="1"/>
            </p:cNvSpPr>
            <p:nvPr/>
          </p:nvSpPr>
          <p:spPr bwMode="auto">
            <a:xfrm>
              <a:off x="4256" y="785"/>
              <a:ext cx="69" cy="236"/>
            </a:xfrm>
            <a:prstGeom prst="rect">
              <a:avLst/>
            </a:prstGeom>
            <a:solidFill>
              <a:srgbClr val="33CCCC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anchor="ctr"/>
            <a:lstStyle/>
            <a:p>
              <a:pPr eaLnBrk="1" hangingPunct="1"/>
              <a:endParaRPr lang="en-US" i="0">
                <a:latin typeface="Arial" charset="0"/>
              </a:endParaRPr>
            </a:p>
          </p:txBody>
        </p:sp>
        <p:sp>
          <p:nvSpPr>
            <p:cNvPr id="705691" name="Rectangle 87"/>
            <p:cNvSpPr>
              <a:spLocks noChangeArrowheads="1"/>
            </p:cNvSpPr>
            <p:nvPr/>
          </p:nvSpPr>
          <p:spPr bwMode="auto">
            <a:xfrm>
              <a:off x="4181" y="852"/>
              <a:ext cx="95" cy="236"/>
            </a:xfrm>
            <a:prstGeom prst="rect">
              <a:avLst/>
            </a:prstGeom>
            <a:solidFill>
              <a:srgbClr val="33CCCC"/>
            </a:solidFill>
            <a:ln w="9525">
              <a:solidFill>
                <a:srgbClr val="000000"/>
              </a:solidFill>
              <a:miter lim="800000"/>
              <a:headEnd/>
              <a:tailEnd/>
            </a:ln>
          </p:spPr>
          <p:txBody>
            <a:bodyPr wrap="none" anchor="ctr"/>
            <a:lstStyle/>
            <a:p>
              <a:pPr eaLnBrk="1" hangingPunct="1"/>
              <a:endParaRPr lang="en-US" i="0">
                <a:latin typeface="Arial" charset="0"/>
              </a:endParaRPr>
            </a:p>
          </p:txBody>
        </p:sp>
        <p:sp>
          <p:nvSpPr>
            <p:cNvPr id="705692" name="AutoShape 88"/>
            <p:cNvSpPr>
              <a:spLocks noChangeArrowheads="1"/>
            </p:cNvSpPr>
            <p:nvPr/>
          </p:nvSpPr>
          <p:spPr bwMode="auto">
            <a:xfrm>
              <a:off x="4180" y="783"/>
              <a:ext cx="150" cy="71"/>
            </a:xfrm>
            <a:prstGeom prst="parallelogram">
              <a:avLst>
                <a:gd name="adj" fmla="val 81387"/>
              </a:avLst>
            </a:prstGeom>
            <a:solidFill>
              <a:srgbClr val="33CCCC"/>
            </a:solidFill>
            <a:ln w="9525">
              <a:solidFill>
                <a:srgbClr val="000000"/>
              </a:solidFill>
              <a:miter lim="800000"/>
              <a:headEnd/>
              <a:tailEnd/>
            </a:ln>
          </p:spPr>
          <p:txBody>
            <a:bodyPr wrap="none" anchor="ctr"/>
            <a:lstStyle/>
            <a:p>
              <a:pPr eaLnBrk="1" hangingPunct="1"/>
              <a:endParaRPr lang="en-US" i="0">
                <a:latin typeface="Arial" charset="0"/>
              </a:endParaRPr>
            </a:p>
          </p:txBody>
        </p:sp>
        <p:sp>
          <p:nvSpPr>
            <p:cNvPr id="705693" name="Line 89"/>
            <p:cNvSpPr>
              <a:spLocks noChangeShapeType="1"/>
            </p:cNvSpPr>
            <p:nvPr/>
          </p:nvSpPr>
          <p:spPr bwMode="auto">
            <a:xfrm>
              <a:off x="4330" y="788"/>
              <a:ext cx="0" cy="231"/>
            </a:xfrm>
            <a:prstGeom prst="line">
              <a:avLst/>
            </a:prstGeom>
            <a:noFill/>
            <a:ln w="9525">
              <a:solidFill>
                <a:srgbClr val="00000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 wrap="none" anchor="ctr"/>
            <a:lstStyle/>
            <a:p>
              <a:endParaRPr lang="en-US"/>
            </a:p>
          </p:txBody>
        </p:sp>
        <p:sp>
          <p:nvSpPr>
            <p:cNvPr id="705694" name="Line 90"/>
            <p:cNvSpPr>
              <a:spLocks noChangeShapeType="1"/>
            </p:cNvSpPr>
            <p:nvPr/>
          </p:nvSpPr>
          <p:spPr bwMode="auto">
            <a:xfrm flipH="1">
              <a:off x="4276" y="1019"/>
              <a:ext cx="54" cy="69"/>
            </a:xfrm>
            <a:prstGeom prst="line">
              <a:avLst/>
            </a:prstGeom>
            <a:noFill/>
            <a:ln w="9525">
              <a:solidFill>
                <a:srgbClr val="00000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 wrap="none" anchor="ctr"/>
            <a:lstStyle/>
            <a:p>
              <a:endParaRPr lang="en-US"/>
            </a:p>
          </p:txBody>
        </p:sp>
        <p:sp>
          <p:nvSpPr>
            <p:cNvPr id="705695" name="Rectangle 91"/>
            <p:cNvSpPr>
              <a:spLocks noChangeArrowheads="1"/>
            </p:cNvSpPr>
            <p:nvPr/>
          </p:nvSpPr>
          <p:spPr bwMode="auto">
            <a:xfrm>
              <a:off x="4193" y="883"/>
              <a:ext cx="63" cy="136"/>
            </a:xfrm>
            <a:prstGeom prst="rect">
              <a:avLst/>
            </a:prstGeom>
            <a:solidFill>
              <a:srgbClr val="333399"/>
            </a:solidFill>
            <a:ln w="9525">
              <a:solidFill>
                <a:srgbClr val="000000"/>
              </a:solidFill>
              <a:miter lim="800000"/>
              <a:headEnd/>
              <a:tailEnd/>
            </a:ln>
          </p:spPr>
          <p:txBody>
            <a:bodyPr wrap="none" anchor="ctr"/>
            <a:lstStyle/>
            <a:p>
              <a:pPr eaLnBrk="1" hangingPunct="1"/>
              <a:endParaRPr lang="en-US" i="0">
                <a:latin typeface="Arial" charset="0"/>
              </a:endParaRPr>
            </a:p>
          </p:txBody>
        </p:sp>
        <p:sp>
          <p:nvSpPr>
            <p:cNvPr id="705696" name="Rectangle 92"/>
            <p:cNvSpPr>
              <a:spLocks noChangeArrowheads="1"/>
            </p:cNvSpPr>
            <p:nvPr/>
          </p:nvSpPr>
          <p:spPr bwMode="auto">
            <a:xfrm>
              <a:off x="4202" y="924"/>
              <a:ext cx="48" cy="48"/>
            </a:xfrm>
            <a:prstGeom prst="rect">
              <a:avLst/>
            </a:pr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anchor="ctr"/>
            <a:lstStyle/>
            <a:p>
              <a:pPr eaLnBrk="1" hangingPunct="1"/>
              <a:endParaRPr lang="en-US" i="0">
                <a:latin typeface="Arial" charset="0"/>
              </a:endParaRPr>
            </a:p>
          </p:txBody>
        </p:sp>
      </p:grpSp>
      <p:sp>
        <p:nvSpPr>
          <p:cNvPr id="705697" name="Line 93"/>
          <p:cNvSpPr>
            <a:spLocks noChangeShapeType="1"/>
          </p:cNvSpPr>
          <p:nvPr/>
        </p:nvSpPr>
        <p:spPr bwMode="auto">
          <a:xfrm flipH="1">
            <a:off x="6915150" y="1528763"/>
            <a:ext cx="260350" cy="258762"/>
          </a:xfrm>
          <a:prstGeom prst="line">
            <a:avLst/>
          </a:prstGeom>
          <a:noFill/>
          <a:ln w="9525">
            <a:solidFill>
              <a:srgbClr val="000000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/>
          <a:p>
            <a:endParaRPr lang="en-US"/>
          </a:p>
        </p:txBody>
      </p:sp>
      <p:sp>
        <p:nvSpPr>
          <p:cNvPr id="705698" name="Text Box 139"/>
          <p:cNvSpPr txBox="1">
            <a:spLocks noChangeArrowheads="1"/>
          </p:cNvSpPr>
          <p:nvPr/>
        </p:nvSpPr>
        <p:spPr bwMode="auto">
          <a:xfrm>
            <a:off x="7367588" y="746125"/>
            <a:ext cx="1233487" cy="5810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>
              <a:defRPr sz="2400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pPr eaLnBrk="1" hangingPunct="1"/>
            <a:r>
              <a:rPr lang="en-US" sz="1600" i="0">
                <a:solidFill>
                  <a:srgbClr val="000000"/>
                </a:solidFill>
                <a:latin typeface="Arial" charset="0"/>
              </a:rPr>
              <a:t>DNS server</a:t>
            </a:r>
          </a:p>
          <a:p>
            <a:pPr eaLnBrk="1" hangingPunct="1"/>
            <a:endParaRPr lang="en-US" sz="1600" i="0">
              <a:solidFill>
                <a:srgbClr val="000000"/>
              </a:solidFill>
              <a:latin typeface="Arial" charset="0"/>
            </a:endParaRPr>
          </a:p>
        </p:txBody>
      </p:sp>
      <p:grpSp>
        <p:nvGrpSpPr>
          <p:cNvPr id="705699" name="Group 166"/>
          <p:cNvGrpSpPr>
            <a:grpSpLocks/>
          </p:cNvGrpSpPr>
          <p:nvPr/>
        </p:nvGrpSpPr>
        <p:grpSpPr bwMode="auto">
          <a:xfrm>
            <a:off x="3795713" y="2409825"/>
            <a:ext cx="1576387" cy="1287463"/>
            <a:chOff x="3228" y="1776"/>
            <a:chExt cx="252" cy="96"/>
          </a:xfrm>
        </p:grpSpPr>
        <p:sp>
          <p:nvSpPr>
            <p:cNvPr id="705700" name="Line 164"/>
            <p:cNvSpPr>
              <a:spLocks noChangeShapeType="1"/>
            </p:cNvSpPr>
            <p:nvPr/>
          </p:nvSpPr>
          <p:spPr bwMode="auto">
            <a:xfrm flipV="1">
              <a:off x="3339" y="1776"/>
              <a:ext cx="141" cy="51"/>
            </a:xfrm>
            <a:prstGeom prst="line">
              <a:avLst/>
            </a:prstGeom>
            <a:noFill/>
            <a:ln w="9525">
              <a:solidFill>
                <a:srgbClr val="00000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705701" name="Line 165"/>
            <p:cNvSpPr>
              <a:spLocks noChangeShapeType="1"/>
            </p:cNvSpPr>
            <p:nvPr/>
          </p:nvSpPr>
          <p:spPr bwMode="auto">
            <a:xfrm flipV="1">
              <a:off x="3228" y="1833"/>
              <a:ext cx="102" cy="39"/>
            </a:xfrm>
            <a:prstGeom prst="line">
              <a:avLst/>
            </a:prstGeom>
            <a:noFill/>
            <a:ln w="9525">
              <a:solidFill>
                <a:srgbClr val="000000"/>
              </a:solidFill>
              <a:prstDash val="dash"/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US"/>
            </a:p>
          </p:txBody>
        </p:sp>
      </p:grpSp>
      <p:grpSp>
        <p:nvGrpSpPr>
          <p:cNvPr id="705702" name="Group 167"/>
          <p:cNvGrpSpPr>
            <a:grpSpLocks/>
          </p:cNvGrpSpPr>
          <p:nvPr/>
        </p:nvGrpSpPr>
        <p:grpSpPr bwMode="auto">
          <a:xfrm flipH="1">
            <a:off x="5600700" y="2424113"/>
            <a:ext cx="400050" cy="152400"/>
            <a:chOff x="3228" y="1776"/>
            <a:chExt cx="252" cy="96"/>
          </a:xfrm>
        </p:grpSpPr>
        <p:sp>
          <p:nvSpPr>
            <p:cNvPr id="705703" name="Line 168"/>
            <p:cNvSpPr>
              <a:spLocks noChangeShapeType="1"/>
            </p:cNvSpPr>
            <p:nvPr/>
          </p:nvSpPr>
          <p:spPr bwMode="auto">
            <a:xfrm flipV="1">
              <a:off x="3339" y="1776"/>
              <a:ext cx="141" cy="51"/>
            </a:xfrm>
            <a:prstGeom prst="line">
              <a:avLst/>
            </a:prstGeom>
            <a:noFill/>
            <a:ln w="9525">
              <a:solidFill>
                <a:srgbClr val="00000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705704" name="Line 169"/>
            <p:cNvSpPr>
              <a:spLocks noChangeShapeType="1"/>
            </p:cNvSpPr>
            <p:nvPr/>
          </p:nvSpPr>
          <p:spPr bwMode="auto">
            <a:xfrm flipV="1">
              <a:off x="3228" y="1833"/>
              <a:ext cx="102" cy="39"/>
            </a:xfrm>
            <a:prstGeom prst="line">
              <a:avLst/>
            </a:prstGeom>
            <a:noFill/>
            <a:ln w="9525">
              <a:solidFill>
                <a:srgbClr val="000000"/>
              </a:solidFill>
              <a:prstDash val="dash"/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US"/>
            </a:p>
          </p:txBody>
        </p:sp>
      </p:grpSp>
      <p:grpSp>
        <p:nvGrpSpPr>
          <p:cNvPr id="705705" name="Group 170"/>
          <p:cNvGrpSpPr>
            <a:grpSpLocks/>
          </p:cNvGrpSpPr>
          <p:nvPr/>
        </p:nvGrpSpPr>
        <p:grpSpPr bwMode="auto">
          <a:xfrm flipH="1" flipV="1">
            <a:off x="5753100" y="1900238"/>
            <a:ext cx="400050" cy="152400"/>
            <a:chOff x="3228" y="1776"/>
            <a:chExt cx="252" cy="96"/>
          </a:xfrm>
        </p:grpSpPr>
        <p:sp>
          <p:nvSpPr>
            <p:cNvPr id="705706" name="Line 171"/>
            <p:cNvSpPr>
              <a:spLocks noChangeShapeType="1"/>
            </p:cNvSpPr>
            <p:nvPr/>
          </p:nvSpPr>
          <p:spPr bwMode="auto">
            <a:xfrm flipV="1">
              <a:off x="3339" y="1776"/>
              <a:ext cx="141" cy="51"/>
            </a:xfrm>
            <a:prstGeom prst="line">
              <a:avLst/>
            </a:prstGeom>
            <a:noFill/>
            <a:ln w="9525">
              <a:solidFill>
                <a:srgbClr val="00000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705707" name="Line 172"/>
            <p:cNvSpPr>
              <a:spLocks noChangeShapeType="1"/>
            </p:cNvSpPr>
            <p:nvPr/>
          </p:nvSpPr>
          <p:spPr bwMode="auto">
            <a:xfrm flipV="1">
              <a:off x="3228" y="1833"/>
              <a:ext cx="102" cy="39"/>
            </a:xfrm>
            <a:prstGeom prst="line">
              <a:avLst/>
            </a:prstGeom>
            <a:noFill/>
            <a:ln w="9525">
              <a:solidFill>
                <a:srgbClr val="000000"/>
              </a:solidFill>
              <a:prstDash val="dash"/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US"/>
            </a:p>
          </p:txBody>
        </p:sp>
      </p:grpSp>
      <p:grpSp>
        <p:nvGrpSpPr>
          <p:cNvPr id="705708" name="Group 173"/>
          <p:cNvGrpSpPr>
            <a:grpSpLocks/>
          </p:cNvGrpSpPr>
          <p:nvPr/>
        </p:nvGrpSpPr>
        <p:grpSpPr bwMode="auto">
          <a:xfrm flipH="1" flipV="1">
            <a:off x="7853363" y="2590800"/>
            <a:ext cx="400050" cy="152400"/>
            <a:chOff x="3228" y="1776"/>
            <a:chExt cx="252" cy="96"/>
          </a:xfrm>
        </p:grpSpPr>
        <p:sp>
          <p:nvSpPr>
            <p:cNvPr id="705709" name="Line 174"/>
            <p:cNvSpPr>
              <a:spLocks noChangeShapeType="1"/>
            </p:cNvSpPr>
            <p:nvPr/>
          </p:nvSpPr>
          <p:spPr bwMode="auto">
            <a:xfrm flipV="1">
              <a:off x="3339" y="1776"/>
              <a:ext cx="141" cy="51"/>
            </a:xfrm>
            <a:prstGeom prst="line">
              <a:avLst/>
            </a:prstGeom>
            <a:noFill/>
            <a:ln w="9525">
              <a:solidFill>
                <a:srgbClr val="00000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705710" name="Line 175"/>
            <p:cNvSpPr>
              <a:spLocks noChangeShapeType="1"/>
            </p:cNvSpPr>
            <p:nvPr/>
          </p:nvSpPr>
          <p:spPr bwMode="auto">
            <a:xfrm flipV="1">
              <a:off x="3228" y="1833"/>
              <a:ext cx="102" cy="39"/>
            </a:xfrm>
            <a:prstGeom prst="line">
              <a:avLst/>
            </a:prstGeom>
            <a:noFill/>
            <a:ln w="9525">
              <a:solidFill>
                <a:srgbClr val="000000"/>
              </a:solidFill>
              <a:prstDash val="dash"/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US"/>
            </a:p>
          </p:txBody>
        </p:sp>
      </p:grpSp>
      <p:grpSp>
        <p:nvGrpSpPr>
          <p:cNvPr id="705711" name="Group 176"/>
          <p:cNvGrpSpPr>
            <a:grpSpLocks/>
          </p:cNvGrpSpPr>
          <p:nvPr/>
        </p:nvGrpSpPr>
        <p:grpSpPr bwMode="auto">
          <a:xfrm flipV="1">
            <a:off x="7029450" y="2609850"/>
            <a:ext cx="295275" cy="114300"/>
            <a:chOff x="3228" y="1776"/>
            <a:chExt cx="252" cy="96"/>
          </a:xfrm>
        </p:grpSpPr>
        <p:sp>
          <p:nvSpPr>
            <p:cNvPr id="705712" name="Line 177"/>
            <p:cNvSpPr>
              <a:spLocks noChangeShapeType="1"/>
            </p:cNvSpPr>
            <p:nvPr/>
          </p:nvSpPr>
          <p:spPr bwMode="auto">
            <a:xfrm flipV="1">
              <a:off x="3339" y="1776"/>
              <a:ext cx="141" cy="51"/>
            </a:xfrm>
            <a:prstGeom prst="line">
              <a:avLst/>
            </a:prstGeom>
            <a:noFill/>
            <a:ln w="9525">
              <a:solidFill>
                <a:srgbClr val="00000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705713" name="Line 178"/>
            <p:cNvSpPr>
              <a:spLocks noChangeShapeType="1"/>
            </p:cNvSpPr>
            <p:nvPr/>
          </p:nvSpPr>
          <p:spPr bwMode="auto">
            <a:xfrm flipV="1">
              <a:off x="3228" y="1833"/>
              <a:ext cx="102" cy="39"/>
            </a:xfrm>
            <a:prstGeom prst="line">
              <a:avLst/>
            </a:prstGeom>
            <a:noFill/>
            <a:ln w="9525">
              <a:solidFill>
                <a:srgbClr val="000000"/>
              </a:solidFill>
              <a:prstDash val="dash"/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US"/>
            </a:p>
          </p:txBody>
        </p:sp>
      </p:grpSp>
      <p:grpSp>
        <p:nvGrpSpPr>
          <p:cNvPr id="705714" name="Group 179"/>
          <p:cNvGrpSpPr>
            <a:grpSpLocks/>
          </p:cNvGrpSpPr>
          <p:nvPr/>
        </p:nvGrpSpPr>
        <p:grpSpPr bwMode="auto">
          <a:xfrm rot="409689" flipH="1" flipV="1">
            <a:off x="7300913" y="1952625"/>
            <a:ext cx="452437" cy="57150"/>
            <a:chOff x="3228" y="1776"/>
            <a:chExt cx="252" cy="96"/>
          </a:xfrm>
        </p:grpSpPr>
        <p:sp>
          <p:nvSpPr>
            <p:cNvPr id="705715" name="Line 180"/>
            <p:cNvSpPr>
              <a:spLocks noChangeShapeType="1"/>
            </p:cNvSpPr>
            <p:nvPr/>
          </p:nvSpPr>
          <p:spPr bwMode="auto">
            <a:xfrm flipV="1">
              <a:off x="3339" y="1776"/>
              <a:ext cx="141" cy="51"/>
            </a:xfrm>
            <a:prstGeom prst="line">
              <a:avLst/>
            </a:prstGeom>
            <a:noFill/>
            <a:ln w="9525">
              <a:solidFill>
                <a:srgbClr val="00000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705716" name="Line 181"/>
            <p:cNvSpPr>
              <a:spLocks noChangeShapeType="1"/>
            </p:cNvSpPr>
            <p:nvPr/>
          </p:nvSpPr>
          <p:spPr bwMode="auto">
            <a:xfrm flipV="1">
              <a:off x="3228" y="1833"/>
              <a:ext cx="102" cy="39"/>
            </a:xfrm>
            <a:prstGeom prst="line">
              <a:avLst/>
            </a:prstGeom>
            <a:noFill/>
            <a:ln w="9525">
              <a:solidFill>
                <a:srgbClr val="000000"/>
              </a:solidFill>
              <a:prstDash val="dash"/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US"/>
            </a:p>
          </p:txBody>
        </p:sp>
      </p:grpSp>
      <p:grpSp>
        <p:nvGrpSpPr>
          <p:cNvPr id="705717" name="Group 182"/>
          <p:cNvGrpSpPr>
            <a:grpSpLocks/>
          </p:cNvGrpSpPr>
          <p:nvPr/>
        </p:nvGrpSpPr>
        <p:grpSpPr bwMode="auto">
          <a:xfrm>
            <a:off x="6443663" y="2157413"/>
            <a:ext cx="295275" cy="114300"/>
            <a:chOff x="3228" y="1776"/>
            <a:chExt cx="252" cy="96"/>
          </a:xfrm>
        </p:grpSpPr>
        <p:sp>
          <p:nvSpPr>
            <p:cNvPr id="705718" name="Line 183"/>
            <p:cNvSpPr>
              <a:spLocks noChangeShapeType="1"/>
            </p:cNvSpPr>
            <p:nvPr/>
          </p:nvSpPr>
          <p:spPr bwMode="auto">
            <a:xfrm flipV="1">
              <a:off x="3339" y="1776"/>
              <a:ext cx="141" cy="51"/>
            </a:xfrm>
            <a:prstGeom prst="line">
              <a:avLst/>
            </a:prstGeom>
            <a:noFill/>
            <a:ln w="9525">
              <a:solidFill>
                <a:srgbClr val="00000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705719" name="Line 184"/>
            <p:cNvSpPr>
              <a:spLocks noChangeShapeType="1"/>
            </p:cNvSpPr>
            <p:nvPr/>
          </p:nvSpPr>
          <p:spPr bwMode="auto">
            <a:xfrm flipV="1">
              <a:off x="3228" y="1833"/>
              <a:ext cx="102" cy="39"/>
            </a:xfrm>
            <a:prstGeom prst="line">
              <a:avLst/>
            </a:prstGeom>
            <a:noFill/>
            <a:ln w="9525">
              <a:solidFill>
                <a:srgbClr val="000000"/>
              </a:solidFill>
              <a:prstDash val="dash"/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US"/>
            </a:p>
          </p:txBody>
        </p:sp>
      </p:grpSp>
      <p:grpSp>
        <p:nvGrpSpPr>
          <p:cNvPr id="705720" name="Group 185"/>
          <p:cNvGrpSpPr>
            <a:grpSpLocks/>
          </p:cNvGrpSpPr>
          <p:nvPr/>
        </p:nvGrpSpPr>
        <p:grpSpPr bwMode="auto">
          <a:xfrm flipH="1">
            <a:off x="7081838" y="2157413"/>
            <a:ext cx="295275" cy="114300"/>
            <a:chOff x="3228" y="1776"/>
            <a:chExt cx="252" cy="96"/>
          </a:xfrm>
        </p:grpSpPr>
        <p:sp>
          <p:nvSpPr>
            <p:cNvPr id="705721" name="Line 186"/>
            <p:cNvSpPr>
              <a:spLocks noChangeShapeType="1"/>
            </p:cNvSpPr>
            <p:nvPr/>
          </p:nvSpPr>
          <p:spPr bwMode="auto">
            <a:xfrm flipV="1">
              <a:off x="3339" y="1776"/>
              <a:ext cx="141" cy="51"/>
            </a:xfrm>
            <a:prstGeom prst="line">
              <a:avLst/>
            </a:prstGeom>
            <a:noFill/>
            <a:ln w="9525">
              <a:solidFill>
                <a:srgbClr val="00000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705722" name="Line 187"/>
            <p:cNvSpPr>
              <a:spLocks noChangeShapeType="1"/>
            </p:cNvSpPr>
            <p:nvPr/>
          </p:nvSpPr>
          <p:spPr bwMode="auto">
            <a:xfrm flipV="1">
              <a:off x="3228" y="1833"/>
              <a:ext cx="102" cy="39"/>
            </a:xfrm>
            <a:prstGeom prst="line">
              <a:avLst/>
            </a:prstGeom>
            <a:noFill/>
            <a:ln w="9525">
              <a:solidFill>
                <a:srgbClr val="000000"/>
              </a:solidFill>
              <a:prstDash val="dash"/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US"/>
            </a:p>
          </p:txBody>
        </p:sp>
      </p:grpSp>
      <p:grpSp>
        <p:nvGrpSpPr>
          <p:cNvPr id="705723" name="Group 187"/>
          <p:cNvGrpSpPr>
            <a:grpSpLocks/>
          </p:cNvGrpSpPr>
          <p:nvPr/>
        </p:nvGrpSpPr>
        <p:grpSpPr bwMode="auto">
          <a:xfrm>
            <a:off x="5980113" y="438150"/>
            <a:ext cx="1316037" cy="1314450"/>
            <a:chOff x="931" y="1941"/>
            <a:chExt cx="829" cy="828"/>
          </a:xfrm>
        </p:grpSpPr>
        <p:sp>
          <p:nvSpPr>
            <p:cNvPr id="705724" name="Freeform 188"/>
            <p:cNvSpPr>
              <a:spLocks/>
            </p:cNvSpPr>
            <p:nvPr/>
          </p:nvSpPr>
          <p:spPr bwMode="auto">
            <a:xfrm>
              <a:off x="1424" y="1965"/>
              <a:ext cx="336" cy="801"/>
            </a:xfrm>
            <a:custGeom>
              <a:avLst/>
              <a:gdLst>
                <a:gd name="T0" fmla="*/ 14 w 551"/>
                <a:gd name="T1" fmla="*/ 0 h 801"/>
                <a:gd name="T2" fmla="*/ 551 w 551"/>
                <a:gd name="T3" fmla="*/ 402 h 801"/>
                <a:gd name="T4" fmla="*/ 6 w 551"/>
                <a:gd name="T5" fmla="*/ 801 h 801"/>
                <a:gd name="T6" fmla="*/ 13 w 551"/>
                <a:gd name="T7" fmla="*/ 535 h 801"/>
                <a:gd name="T8" fmla="*/ 0 w 551"/>
                <a:gd name="T9" fmla="*/ 371 h 801"/>
                <a:gd name="T10" fmla="*/ 14 w 551"/>
                <a:gd name="T11" fmla="*/ 0 h 80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</a:cxnLst>
              <a:rect l="0" t="0" r="r" b="b"/>
              <a:pathLst>
                <a:path w="551" h="801">
                  <a:moveTo>
                    <a:pt x="14" y="0"/>
                  </a:moveTo>
                  <a:lnTo>
                    <a:pt x="551" y="402"/>
                  </a:lnTo>
                  <a:lnTo>
                    <a:pt x="6" y="801"/>
                  </a:lnTo>
                  <a:lnTo>
                    <a:pt x="13" y="535"/>
                  </a:lnTo>
                  <a:lnTo>
                    <a:pt x="0" y="371"/>
                  </a:lnTo>
                  <a:lnTo>
                    <a:pt x="14" y="0"/>
                  </a:lnTo>
                  <a:close/>
                </a:path>
              </a:pathLst>
            </a:custGeom>
            <a:gradFill rotWithShape="1">
              <a:gsLst>
                <a:gs pos="0">
                  <a:schemeClr val="bg1"/>
                </a:gs>
                <a:gs pos="100000">
                  <a:srgbClr val="FF0000"/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 cap="flat" cmpd="sng">
                  <a:solidFill>
                    <a:schemeClr val="tx1"/>
                  </a:solidFill>
                  <a:prstDash val="solid"/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/>
            <a:lstStyle/>
            <a:p>
              <a:endParaRPr lang="en-US"/>
            </a:p>
          </p:txBody>
        </p:sp>
        <p:grpSp>
          <p:nvGrpSpPr>
            <p:cNvPr id="705725" name="Group 189"/>
            <p:cNvGrpSpPr>
              <a:grpSpLocks/>
            </p:cNvGrpSpPr>
            <p:nvPr/>
          </p:nvGrpSpPr>
          <p:grpSpPr bwMode="auto">
            <a:xfrm>
              <a:off x="931" y="1941"/>
              <a:ext cx="500" cy="828"/>
              <a:chOff x="569" y="2954"/>
              <a:chExt cx="500" cy="828"/>
            </a:xfrm>
          </p:grpSpPr>
          <p:sp>
            <p:nvSpPr>
              <p:cNvPr id="705726" name="Rectangle 190"/>
              <p:cNvSpPr>
                <a:spLocks noChangeArrowheads="1"/>
              </p:cNvSpPr>
              <p:nvPr/>
            </p:nvSpPr>
            <p:spPr bwMode="auto">
              <a:xfrm>
                <a:off x="576" y="2973"/>
                <a:ext cx="493" cy="790"/>
              </a:xfrm>
              <a:prstGeom prst="rect">
                <a:avLst/>
              </a:prstGeom>
              <a:solidFill>
                <a:schemeClr val="bg1"/>
              </a:solidFill>
              <a:ln w="9525">
                <a:solidFill>
                  <a:schemeClr val="tx1"/>
                </a:solidFill>
                <a:miter lim="800000"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US"/>
              </a:p>
            </p:txBody>
          </p:sp>
          <p:sp>
            <p:nvSpPr>
              <p:cNvPr id="705727" name="Text Box 191"/>
              <p:cNvSpPr txBox="1">
                <a:spLocks noChangeArrowheads="1"/>
              </p:cNvSpPr>
              <p:nvPr/>
            </p:nvSpPr>
            <p:spPr bwMode="auto">
              <a:xfrm>
                <a:off x="639" y="2954"/>
                <a:ext cx="385" cy="828"/>
              </a:xfrm>
              <a:prstGeom prst="rect">
                <a:avLst/>
              </a:prstGeom>
              <a:noFill/>
              <a:ln>
                <a:noFill/>
              </a:ln>
              <a:effectLst/>
              <a:extLst>
                <a:ext uri="{909E8E84-426E-40dd-AFC4-6F175D3DCCD1}">
                  <a14:hiddenFill xmlns:a14="http://schemas.microsoft.com/office/drawing/2010/main">
                    <a:solidFill>
                      <a:schemeClr val="accent1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chemeClr val="tx1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>
                <a:spAutoFit/>
              </a:bodyPr>
              <a:lstStyle/>
              <a:p>
                <a:pPr algn="ctr"/>
                <a:r>
                  <a:rPr lang="en-US" sz="1600" i="0">
                    <a:latin typeface="Arial" charset="0"/>
                  </a:rPr>
                  <a:t>DNS</a:t>
                </a:r>
              </a:p>
              <a:p>
                <a:pPr algn="ctr"/>
                <a:r>
                  <a:rPr lang="en-US" sz="1600" i="0">
                    <a:latin typeface="Arial" charset="0"/>
                  </a:rPr>
                  <a:t>UDP</a:t>
                </a:r>
              </a:p>
              <a:p>
                <a:pPr algn="ctr"/>
                <a:r>
                  <a:rPr lang="en-US" sz="1600" i="0">
                    <a:latin typeface="Arial" charset="0"/>
                  </a:rPr>
                  <a:t>IP</a:t>
                </a:r>
              </a:p>
              <a:p>
                <a:pPr algn="ctr"/>
                <a:r>
                  <a:rPr lang="en-US" sz="1600" i="0">
                    <a:latin typeface="Arial" charset="0"/>
                  </a:rPr>
                  <a:t>Eth</a:t>
                </a:r>
              </a:p>
              <a:p>
                <a:pPr algn="ctr"/>
                <a:r>
                  <a:rPr lang="en-US" sz="1600" i="0">
                    <a:latin typeface="Arial" charset="0"/>
                  </a:rPr>
                  <a:t>Phy</a:t>
                </a:r>
              </a:p>
            </p:txBody>
          </p:sp>
          <p:sp>
            <p:nvSpPr>
              <p:cNvPr id="705728" name="Line 192"/>
              <p:cNvSpPr>
                <a:spLocks noChangeShapeType="1"/>
              </p:cNvSpPr>
              <p:nvPr/>
            </p:nvSpPr>
            <p:spPr bwMode="auto">
              <a:xfrm>
                <a:off x="578" y="3130"/>
                <a:ext cx="489" cy="0"/>
              </a:xfrm>
              <a:prstGeom prst="line">
                <a:avLst/>
              </a:prstGeom>
              <a:noFill/>
              <a:ln w="9525">
                <a:solidFill>
                  <a:schemeClr val="tx1"/>
                </a:solidFill>
                <a:round/>
                <a:headEnd/>
                <a:tailEnd/>
              </a:ln>
              <a:effectLst/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/>
              <a:lstStyle/>
              <a:p>
                <a:endParaRPr lang="en-US"/>
              </a:p>
            </p:txBody>
          </p:sp>
          <p:sp>
            <p:nvSpPr>
              <p:cNvPr id="705729" name="Line 193"/>
              <p:cNvSpPr>
                <a:spLocks noChangeShapeType="1"/>
              </p:cNvSpPr>
              <p:nvPr/>
            </p:nvSpPr>
            <p:spPr bwMode="auto">
              <a:xfrm>
                <a:off x="575" y="3289"/>
                <a:ext cx="489" cy="0"/>
              </a:xfrm>
              <a:prstGeom prst="line">
                <a:avLst/>
              </a:prstGeom>
              <a:noFill/>
              <a:ln w="9525">
                <a:solidFill>
                  <a:schemeClr val="tx1"/>
                </a:solidFill>
                <a:round/>
                <a:headEnd/>
                <a:tailEnd/>
              </a:ln>
              <a:effectLst/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/>
              <a:lstStyle/>
              <a:p>
                <a:endParaRPr lang="en-US"/>
              </a:p>
            </p:txBody>
          </p:sp>
          <p:sp>
            <p:nvSpPr>
              <p:cNvPr id="705730" name="Line 194"/>
              <p:cNvSpPr>
                <a:spLocks noChangeShapeType="1"/>
              </p:cNvSpPr>
              <p:nvPr/>
            </p:nvSpPr>
            <p:spPr bwMode="auto">
              <a:xfrm>
                <a:off x="572" y="3448"/>
                <a:ext cx="489" cy="0"/>
              </a:xfrm>
              <a:prstGeom prst="line">
                <a:avLst/>
              </a:prstGeom>
              <a:noFill/>
              <a:ln w="9525">
                <a:solidFill>
                  <a:schemeClr val="tx1"/>
                </a:solidFill>
                <a:round/>
                <a:headEnd/>
                <a:tailEnd/>
              </a:ln>
              <a:effectLst/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/>
              <a:lstStyle/>
              <a:p>
                <a:endParaRPr lang="en-US"/>
              </a:p>
            </p:txBody>
          </p:sp>
          <p:sp>
            <p:nvSpPr>
              <p:cNvPr id="705731" name="Line 195"/>
              <p:cNvSpPr>
                <a:spLocks noChangeShapeType="1"/>
              </p:cNvSpPr>
              <p:nvPr/>
            </p:nvSpPr>
            <p:spPr bwMode="auto">
              <a:xfrm>
                <a:off x="569" y="3607"/>
                <a:ext cx="489" cy="0"/>
              </a:xfrm>
              <a:prstGeom prst="line">
                <a:avLst/>
              </a:prstGeom>
              <a:noFill/>
              <a:ln w="9525">
                <a:solidFill>
                  <a:schemeClr val="tx1"/>
                </a:solidFill>
                <a:round/>
                <a:headEnd/>
                <a:tailEnd/>
              </a:ln>
              <a:effectLst/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/>
              <a:lstStyle/>
              <a:p>
                <a:endParaRPr lang="en-US"/>
              </a:p>
            </p:txBody>
          </p:sp>
        </p:grpSp>
      </p:grpSp>
      <p:grpSp>
        <p:nvGrpSpPr>
          <p:cNvPr id="705732" name="Group 196"/>
          <p:cNvGrpSpPr>
            <a:grpSpLocks/>
          </p:cNvGrpSpPr>
          <p:nvPr/>
        </p:nvGrpSpPr>
        <p:grpSpPr bwMode="auto">
          <a:xfrm>
            <a:off x="4881563" y="558800"/>
            <a:ext cx="1081087" cy="1217613"/>
            <a:chOff x="1404" y="3105"/>
            <a:chExt cx="681" cy="767"/>
          </a:xfrm>
        </p:grpSpPr>
        <p:grpSp>
          <p:nvGrpSpPr>
            <p:cNvPr id="705733" name="Group 197"/>
            <p:cNvGrpSpPr>
              <a:grpSpLocks/>
            </p:cNvGrpSpPr>
            <p:nvPr/>
          </p:nvGrpSpPr>
          <p:grpSpPr bwMode="auto">
            <a:xfrm>
              <a:off x="1404" y="3355"/>
              <a:ext cx="681" cy="468"/>
              <a:chOff x="42" y="886"/>
              <a:chExt cx="681" cy="468"/>
            </a:xfrm>
          </p:grpSpPr>
          <p:grpSp>
            <p:nvGrpSpPr>
              <p:cNvPr id="705734" name="Group 198"/>
              <p:cNvGrpSpPr>
                <a:grpSpLocks/>
              </p:cNvGrpSpPr>
              <p:nvPr/>
            </p:nvGrpSpPr>
            <p:grpSpPr bwMode="auto">
              <a:xfrm>
                <a:off x="278" y="886"/>
                <a:ext cx="354" cy="154"/>
                <a:chOff x="740" y="3209"/>
                <a:chExt cx="354" cy="154"/>
              </a:xfrm>
            </p:grpSpPr>
            <p:grpSp>
              <p:nvGrpSpPr>
                <p:cNvPr id="705735" name="Group 199"/>
                <p:cNvGrpSpPr>
                  <a:grpSpLocks/>
                </p:cNvGrpSpPr>
                <p:nvPr/>
              </p:nvGrpSpPr>
              <p:grpSpPr bwMode="auto">
                <a:xfrm>
                  <a:off x="794" y="3209"/>
                  <a:ext cx="290" cy="154"/>
                  <a:chOff x="844" y="3337"/>
                  <a:chExt cx="290" cy="154"/>
                </a:xfrm>
              </p:grpSpPr>
              <p:sp>
                <p:nvSpPr>
                  <p:cNvPr id="705736" name="Rectangle 200"/>
                  <p:cNvSpPr>
                    <a:spLocks noChangeArrowheads="1"/>
                  </p:cNvSpPr>
                  <p:nvPr/>
                </p:nvSpPr>
                <p:spPr bwMode="auto">
                  <a:xfrm>
                    <a:off x="889" y="3370"/>
                    <a:ext cx="245" cy="86"/>
                  </a:xfrm>
                  <a:prstGeom prst="rect">
                    <a:avLst/>
                  </a:prstGeom>
                  <a:solidFill>
                    <a:srgbClr val="FF0000"/>
                  </a:solidFill>
                  <a:ln w="9525">
                    <a:solidFill>
                      <a:schemeClr val="bg1"/>
                    </a:solidFill>
                    <a:miter lim="800000"/>
                    <a:headEnd/>
                    <a:tailEnd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wrap="none" anchor="ctr"/>
                  <a:lstStyle/>
                  <a:p>
                    <a:endParaRPr lang="en-US"/>
                  </a:p>
                </p:txBody>
              </p:sp>
              <p:sp>
                <p:nvSpPr>
                  <p:cNvPr id="705737" name="Text Box 201"/>
                  <p:cNvSpPr txBox="1">
                    <a:spLocks noChangeArrowheads="1"/>
                  </p:cNvSpPr>
                  <p:nvPr/>
                </p:nvSpPr>
                <p:spPr bwMode="auto">
                  <a:xfrm>
                    <a:off x="844" y="3337"/>
                    <a:ext cx="285" cy="154"/>
                  </a:xfrm>
                  <a:prstGeom prst="rect">
                    <a:avLst/>
                  </a:prstGeom>
                  <a:noFill/>
                  <a:ln>
                    <a:noFill/>
                  </a:ln>
                  <a:effectLst/>
                  <a:extLst>
                    <a:ext uri="{909E8E84-426E-40dd-AFC4-6F175D3DCCD1}">
                      <a14:hiddenFill xmlns:a14="http://schemas.microsoft.com/office/drawing/2010/main">
                        <a:solidFill>
                          <a:schemeClr val="accent1"/>
                        </a:solidFill>
                      </a14:hiddenFill>
                    </a:ext>
                    <a:ext uri="{91240B29-F687-4f45-9708-019B960494DF}">
                      <a14:hiddenLine xmlns:a14="http://schemas.microsoft.com/office/drawing/2010/main" w="9525">
                        <a:solidFill>
                          <a:schemeClr val="tx1"/>
                        </a:solidFill>
                        <a:miter lim="800000"/>
                        <a:headEnd/>
                        <a:tailEnd/>
                      </a14:hiddenLine>
                    </a:ex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wrap="none">
                    <a:spAutoFit/>
                  </a:bodyPr>
                  <a:lstStyle/>
                  <a:p>
                    <a:r>
                      <a:rPr lang="en-US" sz="1000" i="0">
                        <a:solidFill>
                          <a:schemeClr val="bg1"/>
                        </a:solidFill>
                        <a:latin typeface="Arial" charset="0"/>
                      </a:rPr>
                      <a:t>DNS</a:t>
                    </a:r>
                  </a:p>
                </p:txBody>
              </p:sp>
            </p:grpSp>
            <p:sp>
              <p:nvSpPr>
                <p:cNvPr id="705738" name="Rectangle 202"/>
                <p:cNvSpPr>
                  <a:spLocks noChangeArrowheads="1"/>
                </p:cNvSpPr>
                <p:nvPr/>
              </p:nvSpPr>
              <p:spPr bwMode="auto">
                <a:xfrm>
                  <a:off x="750" y="3244"/>
                  <a:ext cx="88" cy="82"/>
                </a:xfrm>
                <a:prstGeom prst="rect">
                  <a:avLst/>
                </a:prstGeom>
                <a:solidFill>
                  <a:schemeClr val="accent1"/>
                </a:solidFill>
                <a:ln w="9525">
                  <a:solidFill>
                    <a:schemeClr val="bg1"/>
                  </a:solidFill>
                  <a:miter lim="800000"/>
                  <a:headEnd/>
                  <a:tailEnd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/>
                <a:p>
                  <a:endParaRPr lang="en-US"/>
                </a:p>
              </p:txBody>
            </p:sp>
            <p:sp>
              <p:nvSpPr>
                <p:cNvPr id="705739" name="Rectangle 203"/>
                <p:cNvSpPr>
                  <a:spLocks noChangeArrowheads="1"/>
                </p:cNvSpPr>
                <p:nvPr/>
              </p:nvSpPr>
              <p:spPr bwMode="auto">
                <a:xfrm>
                  <a:off x="740" y="3238"/>
                  <a:ext cx="354" cy="94"/>
                </a:xfrm>
                <a:prstGeom prst="rect">
                  <a:avLst/>
                </a:prstGeom>
                <a:noFill/>
                <a:ln w="9525">
                  <a:solidFill>
                    <a:schemeClr val="accent1"/>
                  </a:solidFill>
                  <a:miter lim="800000"/>
                  <a:headEnd/>
                  <a:tailEnd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solidFill>
                        <a:schemeClr val="accent1"/>
                      </a:solidFill>
                    </a14:hiddenFill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/>
                <a:p>
                  <a:endParaRPr lang="en-US"/>
                </a:p>
              </p:txBody>
            </p:sp>
          </p:grpSp>
          <p:grpSp>
            <p:nvGrpSpPr>
              <p:cNvPr id="705740" name="Group 204"/>
              <p:cNvGrpSpPr>
                <a:grpSpLocks/>
              </p:cNvGrpSpPr>
              <p:nvPr/>
            </p:nvGrpSpPr>
            <p:grpSpPr bwMode="auto">
              <a:xfrm>
                <a:off x="278" y="1034"/>
                <a:ext cx="354" cy="154"/>
                <a:chOff x="836" y="3305"/>
                <a:chExt cx="354" cy="154"/>
              </a:xfrm>
            </p:grpSpPr>
            <p:grpSp>
              <p:nvGrpSpPr>
                <p:cNvPr id="705741" name="Group 205"/>
                <p:cNvGrpSpPr>
                  <a:grpSpLocks/>
                </p:cNvGrpSpPr>
                <p:nvPr/>
              </p:nvGrpSpPr>
              <p:grpSpPr bwMode="auto">
                <a:xfrm>
                  <a:off x="890" y="3305"/>
                  <a:ext cx="290" cy="154"/>
                  <a:chOff x="844" y="3337"/>
                  <a:chExt cx="290" cy="154"/>
                </a:xfrm>
              </p:grpSpPr>
              <p:sp>
                <p:nvSpPr>
                  <p:cNvPr id="705742" name="Rectangle 206"/>
                  <p:cNvSpPr>
                    <a:spLocks noChangeArrowheads="1"/>
                  </p:cNvSpPr>
                  <p:nvPr/>
                </p:nvSpPr>
                <p:spPr bwMode="auto">
                  <a:xfrm>
                    <a:off x="889" y="3370"/>
                    <a:ext cx="245" cy="86"/>
                  </a:xfrm>
                  <a:prstGeom prst="rect">
                    <a:avLst/>
                  </a:prstGeom>
                  <a:solidFill>
                    <a:srgbClr val="FF0000"/>
                  </a:solidFill>
                  <a:ln w="9525">
                    <a:solidFill>
                      <a:schemeClr val="bg1"/>
                    </a:solidFill>
                    <a:miter lim="800000"/>
                    <a:headEnd/>
                    <a:tailEnd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wrap="none" anchor="ctr"/>
                  <a:lstStyle/>
                  <a:p>
                    <a:endParaRPr lang="en-US"/>
                  </a:p>
                </p:txBody>
              </p:sp>
              <p:sp>
                <p:nvSpPr>
                  <p:cNvPr id="705743" name="Text Box 207"/>
                  <p:cNvSpPr txBox="1">
                    <a:spLocks noChangeArrowheads="1"/>
                  </p:cNvSpPr>
                  <p:nvPr/>
                </p:nvSpPr>
                <p:spPr bwMode="auto">
                  <a:xfrm>
                    <a:off x="844" y="3337"/>
                    <a:ext cx="285" cy="154"/>
                  </a:xfrm>
                  <a:prstGeom prst="rect">
                    <a:avLst/>
                  </a:prstGeom>
                  <a:noFill/>
                  <a:ln>
                    <a:noFill/>
                  </a:ln>
                  <a:effectLst/>
                  <a:extLst>
                    <a:ext uri="{909E8E84-426E-40dd-AFC4-6F175D3DCCD1}">
                      <a14:hiddenFill xmlns:a14="http://schemas.microsoft.com/office/drawing/2010/main">
                        <a:solidFill>
                          <a:schemeClr val="accent1"/>
                        </a:solidFill>
                      </a14:hiddenFill>
                    </a:ext>
                    <a:ext uri="{91240B29-F687-4f45-9708-019B960494DF}">
                      <a14:hiddenLine xmlns:a14="http://schemas.microsoft.com/office/drawing/2010/main" w="9525">
                        <a:solidFill>
                          <a:schemeClr val="tx1"/>
                        </a:solidFill>
                        <a:miter lim="800000"/>
                        <a:headEnd/>
                        <a:tailEnd/>
                      </a14:hiddenLine>
                    </a:ex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wrap="none">
                    <a:spAutoFit/>
                  </a:bodyPr>
                  <a:lstStyle/>
                  <a:p>
                    <a:r>
                      <a:rPr lang="en-US" sz="1000" i="0">
                        <a:solidFill>
                          <a:schemeClr val="bg1"/>
                        </a:solidFill>
                        <a:latin typeface="Arial" charset="0"/>
                      </a:rPr>
                      <a:t>DNS</a:t>
                    </a:r>
                  </a:p>
                </p:txBody>
              </p:sp>
            </p:grpSp>
            <p:grpSp>
              <p:nvGrpSpPr>
                <p:cNvPr id="705744" name="Group 208"/>
                <p:cNvGrpSpPr>
                  <a:grpSpLocks/>
                </p:cNvGrpSpPr>
                <p:nvPr/>
              </p:nvGrpSpPr>
              <p:grpSpPr bwMode="auto">
                <a:xfrm>
                  <a:off x="836" y="3334"/>
                  <a:ext cx="354" cy="94"/>
                  <a:chOff x="836" y="3334"/>
                  <a:chExt cx="354" cy="94"/>
                </a:xfrm>
              </p:grpSpPr>
              <p:sp>
                <p:nvSpPr>
                  <p:cNvPr id="705745" name="Rectangle 209"/>
                  <p:cNvSpPr>
                    <a:spLocks noChangeArrowheads="1"/>
                  </p:cNvSpPr>
                  <p:nvPr/>
                </p:nvSpPr>
                <p:spPr bwMode="auto">
                  <a:xfrm>
                    <a:off x="846" y="3340"/>
                    <a:ext cx="88" cy="82"/>
                  </a:xfrm>
                  <a:prstGeom prst="rect">
                    <a:avLst/>
                  </a:prstGeom>
                  <a:solidFill>
                    <a:schemeClr val="accent1"/>
                  </a:solidFill>
                  <a:ln w="9525">
                    <a:solidFill>
                      <a:schemeClr val="bg1"/>
                    </a:solidFill>
                    <a:miter lim="800000"/>
                    <a:headEnd/>
                    <a:tailEnd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wrap="none" anchor="ctr"/>
                  <a:lstStyle/>
                  <a:p>
                    <a:endParaRPr lang="en-US"/>
                  </a:p>
                </p:txBody>
              </p:sp>
              <p:sp>
                <p:nvSpPr>
                  <p:cNvPr id="705746" name="Rectangle 210"/>
                  <p:cNvSpPr>
                    <a:spLocks noChangeArrowheads="1"/>
                  </p:cNvSpPr>
                  <p:nvPr/>
                </p:nvSpPr>
                <p:spPr bwMode="auto">
                  <a:xfrm>
                    <a:off x="836" y="3334"/>
                    <a:ext cx="354" cy="94"/>
                  </a:xfrm>
                  <a:prstGeom prst="rect">
                    <a:avLst/>
                  </a:prstGeom>
                  <a:noFill/>
                  <a:ln w="9525">
                    <a:solidFill>
                      <a:schemeClr val="accent1"/>
                    </a:solidFill>
                    <a:miter lim="800000"/>
                    <a:headEnd/>
                    <a:tailEnd/>
                  </a:ln>
                  <a:effectLst/>
                  <a:extLst>
                    <a:ext uri="{909E8E84-426E-40dd-AFC4-6F175D3DCCD1}">
                      <a14:hiddenFill xmlns:a14="http://schemas.microsoft.com/office/drawing/2010/main">
                        <a:solidFill>
                          <a:schemeClr val="accent1"/>
                        </a:solidFill>
                      </a14:hiddenFill>
                    </a:ex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wrap="none" anchor="ctr"/>
                  <a:lstStyle/>
                  <a:p>
                    <a:endParaRPr lang="en-US"/>
                  </a:p>
                </p:txBody>
              </p:sp>
            </p:grpSp>
          </p:grpSp>
          <p:grpSp>
            <p:nvGrpSpPr>
              <p:cNvPr id="705747" name="Group 211"/>
              <p:cNvGrpSpPr>
                <a:grpSpLocks/>
              </p:cNvGrpSpPr>
              <p:nvPr/>
            </p:nvGrpSpPr>
            <p:grpSpPr bwMode="auto">
              <a:xfrm>
                <a:off x="165" y="1054"/>
                <a:ext cx="480" cy="112"/>
                <a:chOff x="627" y="3377"/>
                <a:chExt cx="480" cy="112"/>
              </a:xfrm>
            </p:grpSpPr>
            <p:sp>
              <p:nvSpPr>
                <p:cNvPr id="705748" name="Rectangle 212"/>
                <p:cNvSpPr>
                  <a:spLocks noChangeArrowheads="1"/>
                </p:cNvSpPr>
                <p:nvPr/>
              </p:nvSpPr>
              <p:spPr bwMode="auto">
                <a:xfrm>
                  <a:off x="636" y="3388"/>
                  <a:ext cx="96" cy="93"/>
                </a:xfrm>
                <a:prstGeom prst="rect">
                  <a:avLst/>
                </a:prstGeom>
                <a:solidFill>
                  <a:schemeClr val="accent2"/>
                </a:solidFill>
                <a:ln>
                  <a:noFill/>
                </a:ln>
                <a:effectLst/>
                <a:extLst>
                  <a:ext uri="{91240B29-F687-4f45-9708-019B960494DF}">
                    <a14:hiddenLine xmlns:a14="http://schemas.microsoft.com/office/drawing/2010/main" w="9525">
                      <a:solidFill>
                        <a:schemeClr val="tx1"/>
                      </a:solidFill>
                      <a:miter lim="800000"/>
                      <a:headEnd/>
                      <a:tailEnd/>
                    </a14:hiddenLine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/>
                <a:p>
                  <a:endParaRPr lang="en-US"/>
                </a:p>
              </p:txBody>
            </p:sp>
            <p:sp>
              <p:nvSpPr>
                <p:cNvPr id="705749" name="Rectangle 213"/>
                <p:cNvSpPr>
                  <a:spLocks noChangeArrowheads="1"/>
                </p:cNvSpPr>
                <p:nvPr/>
              </p:nvSpPr>
              <p:spPr bwMode="auto">
                <a:xfrm>
                  <a:off x="627" y="3377"/>
                  <a:ext cx="480" cy="112"/>
                </a:xfrm>
                <a:prstGeom prst="rect">
                  <a:avLst/>
                </a:prstGeom>
                <a:noFill/>
                <a:ln w="9525">
                  <a:solidFill>
                    <a:schemeClr val="accent2"/>
                  </a:solidFill>
                  <a:miter lim="800000"/>
                  <a:headEnd/>
                  <a:tailEnd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solidFill>
                        <a:schemeClr val="accent1"/>
                      </a:solidFill>
                    </a14:hiddenFill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/>
                <a:p>
                  <a:endParaRPr lang="en-US"/>
                </a:p>
              </p:txBody>
            </p:sp>
          </p:grpSp>
          <p:grpSp>
            <p:nvGrpSpPr>
              <p:cNvPr id="705750" name="Group 214"/>
              <p:cNvGrpSpPr>
                <a:grpSpLocks/>
              </p:cNvGrpSpPr>
              <p:nvPr/>
            </p:nvGrpSpPr>
            <p:grpSpPr bwMode="auto">
              <a:xfrm>
                <a:off x="42" y="1200"/>
                <a:ext cx="681" cy="154"/>
                <a:chOff x="504" y="3523"/>
                <a:chExt cx="681" cy="154"/>
              </a:xfrm>
            </p:grpSpPr>
            <p:grpSp>
              <p:nvGrpSpPr>
                <p:cNvPr id="705751" name="Group 215"/>
                <p:cNvGrpSpPr>
                  <a:grpSpLocks/>
                </p:cNvGrpSpPr>
                <p:nvPr/>
              </p:nvGrpSpPr>
              <p:grpSpPr bwMode="auto">
                <a:xfrm>
                  <a:off x="623" y="3523"/>
                  <a:ext cx="480" cy="154"/>
                  <a:chOff x="723" y="3453"/>
                  <a:chExt cx="480" cy="154"/>
                </a:xfrm>
              </p:grpSpPr>
              <p:grpSp>
                <p:nvGrpSpPr>
                  <p:cNvPr id="705752" name="Group 216"/>
                  <p:cNvGrpSpPr>
                    <a:grpSpLocks/>
                  </p:cNvGrpSpPr>
                  <p:nvPr/>
                </p:nvGrpSpPr>
                <p:grpSpPr bwMode="auto">
                  <a:xfrm>
                    <a:off x="836" y="3453"/>
                    <a:ext cx="354" cy="154"/>
                    <a:chOff x="836" y="3305"/>
                    <a:chExt cx="354" cy="154"/>
                  </a:xfrm>
                </p:grpSpPr>
                <p:grpSp>
                  <p:nvGrpSpPr>
                    <p:cNvPr id="705753" name="Group 217"/>
                    <p:cNvGrpSpPr>
                      <a:grpSpLocks/>
                    </p:cNvGrpSpPr>
                    <p:nvPr/>
                  </p:nvGrpSpPr>
                  <p:grpSpPr bwMode="auto">
                    <a:xfrm>
                      <a:off x="890" y="3305"/>
                      <a:ext cx="290" cy="154"/>
                      <a:chOff x="844" y="3337"/>
                      <a:chExt cx="290" cy="154"/>
                    </a:xfrm>
                  </p:grpSpPr>
                  <p:sp>
                    <p:nvSpPr>
                      <p:cNvPr id="705754" name="Rectangle 218"/>
                      <p:cNvSpPr>
                        <a:spLocks noChangeArrowheads="1"/>
                      </p:cNvSpPr>
                      <p:nvPr/>
                    </p:nvSpPr>
                    <p:spPr bwMode="auto">
                      <a:xfrm>
                        <a:off x="889" y="3370"/>
                        <a:ext cx="245" cy="86"/>
                      </a:xfrm>
                      <a:prstGeom prst="rect">
                        <a:avLst/>
                      </a:prstGeom>
                      <a:solidFill>
                        <a:srgbClr val="FF0000"/>
                      </a:solidFill>
                      <a:ln w="9525">
                        <a:solidFill>
                          <a:schemeClr val="bg1"/>
                        </a:solidFill>
                        <a:miter lim="800000"/>
                        <a:headEnd/>
                        <a:tailEnd/>
                      </a:ln>
                      <a:effectLst/>
                      <a:extLs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  <p:txBody>
                      <a:bodyPr wrap="none" anchor="ctr"/>
                      <a:lstStyle/>
                      <a:p>
                        <a:endParaRPr lang="en-US"/>
                      </a:p>
                    </p:txBody>
                  </p:sp>
                  <p:sp>
                    <p:nvSpPr>
                      <p:cNvPr id="705755" name="Text Box 219"/>
                      <p:cNvSpPr txBox="1">
                        <a:spLocks noChangeArrowheads="1"/>
                      </p:cNvSpPr>
                      <p:nvPr/>
                    </p:nvSpPr>
                    <p:spPr bwMode="auto">
                      <a:xfrm>
                        <a:off x="844" y="3337"/>
                        <a:ext cx="285" cy="154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91240B29-F687-4f45-9708-019B960494DF}">
                          <a14:hiddenLine xmlns:a14="http://schemas.microsoft.com/office/drawing/2010/main" w="9525">
                            <a:solidFill>
                              <a:schemeClr val="tx1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  <p:txBody>
                      <a:bodyPr wrap="none">
                        <a:spAutoFit/>
                      </a:bodyPr>
                      <a:lstStyle/>
                      <a:p>
                        <a:r>
                          <a:rPr lang="en-US" sz="1000" i="0">
                            <a:solidFill>
                              <a:schemeClr val="bg1"/>
                            </a:solidFill>
                            <a:latin typeface="Arial" charset="0"/>
                          </a:rPr>
                          <a:t>DNS</a:t>
                        </a:r>
                      </a:p>
                    </p:txBody>
                  </p:sp>
                </p:grpSp>
                <p:grpSp>
                  <p:nvGrpSpPr>
                    <p:cNvPr id="705756" name="Group 220"/>
                    <p:cNvGrpSpPr>
                      <a:grpSpLocks/>
                    </p:cNvGrpSpPr>
                    <p:nvPr/>
                  </p:nvGrpSpPr>
                  <p:grpSpPr bwMode="auto">
                    <a:xfrm>
                      <a:off x="836" y="3334"/>
                      <a:ext cx="354" cy="94"/>
                      <a:chOff x="836" y="3334"/>
                      <a:chExt cx="354" cy="94"/>
                    </a:xfrm>
                  </p:grpSpPr>
                  <p:sp>
                    <p:nvSpPr>
                      <p:cNvPr id="705757" name="Rectangle 221"/>
                      <p:cNvSpPr>
                        <a:spLocks noChangeArrowheads="1"/>
                      </p:cNvSpPr>
                      <p:nvPr/>
                    </p:nvSpPr>
                    <p:spPr bwMode="auto">
                      <a:xfrm>
                        <a:off x="846" y="3340"/>
                        <a:ext cx="88" cy="82"/>
                      </a:xfrm>
                      <a:prstGeom prst="rect">
                        <a:avLst/>
                      </a:prstGeom>
                      <a:solidFill>
                        <a:schemeClr val="accent1"/>
                      </a:solidFill>
                      <a:ln w="9525">
                        <a:solidFill>
                          <a:schemeClr val="bg1"/>
                        </a:solidFill>
                        <a:miter lim="800000"/>
                        <a:headEnd/>
                        <a:tailEnd/>
                      </a:ln>
                      <a:effectLst/>
                      <a:extLs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  <p:txBody>
                      <a:bodyPr wrap="none" anchor="ctr"/>
                      <a:lstStyle/>
                      <a:p>
                        <a:endParaRPr lang="en-US"/>
                      </a:p>
                    </p:txBody>
                  </p:sp>
                  <p:sp>
                    <p:nvSpPr>
                      <p:cNvPr id="705758" name="Rectangle 222"/>
                      <p:cNvSpPr>
                        <a:spLocks noChangeArrowheads="1"/>
                      </p:cNvSpPr>
                      <p:nvPr/>
                    </p:nvSpPr>
                    <p:spPr bwMode="auto">
                      <a:xfrm>
                        <a:off x="836" y="3334"/>
                        <a:ext cx="354" cy="94"/>
                      </a:xfrm>
                      <a:prstGeom prst="rect">
                        <a:avLst/>
                      </a:prstGeom>
                      <a:noFill/>
                      <a:ln w="9525">
                        <a:solidFill>
                          <a:schemeClr val="accent1"/>
                        </a:solidFill>
                        <a:miter lim="800000"/>
                        <a:headEnd/>
                        <a:tailEnd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  <p:txBody>
                      <a:bodyPr wrap="none" anchor="ctr"/>
                      <a:lstStyle/>
                      <a:p>
                        <a:endParaRPr lang="en-US"/>
                      </a:p>
                    </p:txBody>
                  </p:sp>
                </p:grpSp>
              </p:grpSp>
              <p:sp>
                <p:nvSpPr>
                  <p:cNvPr id="705759" name="Rectangle 223"/>
                  <p:cNvSpPr>
                    <a:spLocks noChangeArrowheads="1"/>
                  </p:cNvSpPr>
                  <p:nvPr/>
                </p:nvSpPr>
                <p:spPr bwMode="auto">
                  <a:xfrm>
                    <a:off x="732" y="3484"/>
                    <a:ext cx="96" cy="93"/>
                  </a:xfrm>
                  <a:prstGeom prst="rect">
                    <a:avLst/>
                  </a:prstGeom>
                  <a:solidFill>
                    <a:schemeClr val="accent2"/>
                  </a:solidFill>
                  <a:ln>
                    <a:noFill/>
                  </a:ln>
                  <a:effectLst/>
                  <a:extLst>
                    <a:ext uri="{91240B29-F687-4f45-9708-019B960494DF}">
                      <a14:hiddenLine xmlns:a14="http://schemas.microsoft.com/office/drawing/2010/main" w="9525">
                        <a:solidFill>
                          <a:schemeClr val="tx1"/>
                        </a:solidFill>
                        <a:miter lim="800000"/>
                        <a:headEnd/>
                        <a:tailEnd/>
                      </a14:hiddenLine>
                    </a:ex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wrap="none" anchor="ctr"/>
                  <a:lstStyle/>
                  <a:p>
                    <a:endParaRPr lang="en-US"/>
                  </a:p>
                </p:txBody>
              </p:sp>
              <p:sp>
                <p:nvSpPr>
                  <p:cNvPr id="705760" name="Rectangle 224"/>
                  <p:cNvSpPr>
                    <a:spLocks noChangeArrowheads="1"/>
                  </p:cNvSpPr>
                  <p:nvPr/>
                </p:nvSpPr>
                <p:spPr bwMode="auto">
                  <a:xfrm>
                    <a:off x="723" y="3473"/>
                    <a:ext cx="480" cy="112"/>
                  </a:xfrm>
                  <a:prstGeom prst="rect">
                    <a:avLst/>
                  </a:prstGeom>
                  <a:noFill/>
                  <a:ln w="9525">
                    <a:solidFill>
                      <a:schemeClr val="accent2"/>
                    </a:solidFill>
                    <a:miter lim="800000"/>
                    <a:headEnd/>
                    <a:tailEnd/>
                  </a:ln>
                  <a:effectLst/>
                  <a:extLst>
                    <a:ext uri="{909E8E84-426E-40dd-AFC4-6F175D3DCCD1}">
                      <a14:hiddenFill xmlns:a14="http://schemas.microsoft.com/office/drawing/2010/main">
                        <a:solidFill>
                          <a:schemeClr val="accent1"/>
                        </a:solidFill>
                      </a14:hiddenFill>
                    </a:ex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wrap="none" anchor="ctr"/>
                  <a:lstStyle/>
                  <a:p>
                    <a:endParaRPr lang="en-US"/>
                  </a:p>
                </p:txBody>
              </p:sp>
            </p:grpSp>
            <p:sp>
              <p:nvSpPr>
                <p:cNvPr id="705761" name="Rectangle 225"/>
                <p:cNvSpPr>
                  <a:spLocks noChangeArrowheads="1"/>
                </p:cNvSpPr>
                <p:nvPr/>
              </p:nvSpPr>
              <p:spPr bwMode="auto">
                <a:xfrm>
                  <a:off x="517" y="3545"/>
                  <a:ext cx="94" cy="108"/>
                </a:xfrm>
                <a:prstGeom prst="rect">
                  <a:avLst/>
                </a:prstGeom>
                <a:solidFill>
                  <a:schemeClr val="tx1"/>
                </a:solidFill>
                <a:ln>
                  <a:noFill/>
                </a:ln>
                <a:effectLst/>
                <a:extLst>
                  <a:ext uri="{91240B29-F687-4f45-9708-019B960494DF}">
                    <a14:hiddenLine xmlns:a14="http://schemas.microsoft.com/office/drawing/2010/main" w="9525">
                      <a:solidFill>
                        <a:schemeClr val="tx1"/>
                      </a:solidFill>
                      <a:miter lim="800000"/>
                      <a:headEnd/>
                      <a:tailEnd/>
                    </a14:hiddenLine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/>
                <a:p>
                  <a:endParaRPr lang="en-US"/>
                </a:p>
              </p:txBody>
            </p:sp>
            <p:sp>
              <p:nvSpPr>
                <p:cNvPr id="705762" name="Rectangle 226"/>
                <p:cNvSpPr>
                  <a:spLocks noChangeArrowheads="1"/>
                </p:cNvSpPr>
                <p:nvPr/>
              </p:nvSpPr>
              <p:spPr bwMode="auto">
                <a:xfrm>
                  <a:off x="1115" y="3544"/>
                  <a:ext cx="60" cy="108"/>
                </a:xfrm>
                <a:prstGeom prst="rect">
                  <a:avLst/>
                </a:prstGeom>
                <a:solidFill>
                  <a:schemeClr val="tx1"/>
                </a:solidFill>
                <a:ln>
                  <a:noFill/>
                </a:ln>
                <a:effectLst/>
                <a:extLst>
                  <a:ext uri="{91240B29-F687-4f45-9708-019B960494DF}">
                    <a14:hiddenLine xmlns:a14="http://schemas.microsoft.com/office/drawing/2010/main" w="9525">
                      <a:solidFill>
                        <a:schemeClr val="tx1"/>
                      </a:solidFill>
                      <a:miter lim="800000"/>
                      <a:headEnd/>
                      <a:tailEnd/>
                    </a14:hiddenLine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/>
                <a:p>
                  <a:endParaRPr lang="en-US"/>
                </a:p>
              </p:txBody>
            </p:sp>
            <p:sp>
              <p:nvSpPr>
                <p:cNvPr id="705763" name="Rectangle 227"/>
                <p:cNvSpPr>
                  <a:spLocks noChangeArrowheads="1"/>
                </p:cNvSpPr>
                <p:nvPr/>
              </p:nvSpPr>
              <p:spPr bwMode="auto">
                <a:xfrm>
                  <a:off x="504" y="3529"/>
                  <a:ext cx="681" cy="138"/>
                </a:xfrm>
                <a:prstGeom prst="rect">
                  <a:avLst/>
                </a:prstGeom>
                <a:noFill/>
                <a:ln w="9525">
                  <a:solidFill>
                    <a:schemeClr val="tx1"/>
                  </a:solidFill>
                  <a:miter lim="800000"/>
                  <a:headEnd/>
                  <a:tailEnd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solidFill>
                        <a:schemeClr val="accent1"/>
                      </a:solidFill>
                    </a14:hiddenFill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/>
                <a:p>
                  <a:endParaRPr lang="en-US"/>
                </a:p>
              </p:txBody>
            </p:sp>
          </p:grpSp>
        </p:grpSp>
        <p:sp>
          <p:nvSpPr>
            <p:cNvPr id="705764" name="AutoShape 228"/>
            <p:cNvSpPr>
              <a:spLocks noChangeArrowheads="1"/>
            </p:cNvSpPr>
            <p:nvPr/>
          </p:nvSpPr>
          <p:spPr bwMode="auto">
            <a:xfrm rot="10800000">
              <a:off x="1727" y="3105"/>
              <a:ext cx="240" cy="767"/>
            </a:xfrm>
            <a:prstGeom prst="downArrow">
              <a:avLst>
                <a:gd name="adj1" fmla="val 54167"/>
                <a:gd name="adj2" fmla="val 51311"/>
              </a:avLst>
            </a:prstGeom>
            <a:gradFill rotWithShape="1">
              <a:gsLst>
                <a:gs pos="0">
                  <a:srgbClr val="FF0000">
                    <a:alpha val="25000"/>
                  </a:srgbClr>
                </a:gs>
                <a:gs pos="100000">
                  <a:srgbClr val="FF0000">
                    <a:alpha val="25000"/>
                  </a:srgbClr>
                </a:gs>
              </a:gsLst>
              <a:lin ang="54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US"/>
            </a:p>
          </p:txBody>
        </p:sp>
        <p:grpSp>
          <p:nvGrpSpPr>
            <p:cNvPr id="705765" name="Group 229"/>
            <p:cNvGrpSpPr>
              <a:grpSpLocks/>
            </p:cNvGrpSpPr>
            <p:nvPr/>
          </p:nvGrpSpPr>
          <p:grpSpPr bwMode="auto">
            <a:xfrm>
              <a:off x="1695" y="3227"/>
              <a:ext cx="290" cy="154"/>
              <a:chOff x="844" y="3337"/>
              <a:chExt cx="290" cy="154"/>
            </a:xfrm>
          </p:grpSpPr>
          <p:sp>
            <p:nvSpPr>
              <p:cNvPr id="705766" name="Rectangle 230"/>
              <p:cNvSpPr>
                <a:spLocks noChangeArrowheads="1"/>
              </p:cNvSpPr>
              <p:nvPr/>
            </p:nvSpPr>
            <p:spPr bwMode="auto">
              <a:xfrm>
                <a:off x="889" y="3370"/>
                <a:ext cx="245" cy="86"/>
              </a:xfrm>
              <a:prstGeom prst="rect">
                <a:avLst/>
              </a:prstGeom>
              <a:solidFill>
                <a:srgbClr val="FF0000"/>
              </a:solidFill>
              <a:ln w="9525">
                <a:solidFill>
                  <a:schemeClr val="bg1"/>
                </a:solidFill>
                <a:miter lim="800000"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US"/>
              </a:p>
            </p:txBody>
          </p:sp>
          <p:sp>
            <p:nvSpPr>
              <p:cNvPr id="705767" name="Text Box 231"/>
              <p:cNvSpPr txBox="1">
                <a:spLocks noChangeArrowheads="1"/>
              </p:cNvSpPr>
              <p:nvPr/>
            </p:nvSpPr>
            <p:spPr bwMode="auto">
              <a:xfrm>
                <a:off x="844" y="3337"/>
                <a:ext cx="285" cy="154"/>
              </a:xfrm>
              <a:prstGeom prst="rect">
                <a:avLst/>
              </a:prstGeom>
              <a:noFill/>
              <a:ln>
                <a:noFill/>
              </a:ln>
              <a:effectLst/>
              <a:extLst>
                <a:ext uri="{909E8E84-426E-40dd-AFC4-6F175D3DCCD1}">
                  <a14:hiddenFill xmlns:a14="http://schemas.microsoft.com/office/drawing/2010/main">
                    <a:solidFill>
                      <a:schemeClr val="accent1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chemeClr val="tx1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>
                <a:spAutoFit/>
              </a:bodyPr>
              <a:lstStyle/>
              <a:p>
                <a:r>
                  <a:rPr lang="en-US" sz="1000" i="0">
                    <a:solidFill>
                      <a:schemeClr val="bg1"/>
                    </a:solidFill>
                    <a:latin typeface="Arial" charset="0"/>
                  </a:rPr>
                  <a:t>DNS</a:t>
                </a:r>
              </a:p>
            </p:txBody>
          </p:sp>
        </p:grpSp>
      </p:grpSp>
    </p:spTree>
    <p:extLst>
      <p:ext uri="{BB962C8B-B14F-4D97-AF65-F5344CB8AC3E}">
        <p14:creationId xmlns:p14="http://schemas.microsoft.com/office/powerpoint/2010/main" val="2441428930"/>
      </p:ext>
    </p:extLst>
  </p:cSld>
  <p:clrMapOvr>
    <a:masterClrMapping/>
  </p:clrMapOvr>
  <p:timing>
    <p:tnLst>
      <p:par>
        <p:cTn xmlns:p14="http://schemas.microsoft.com/office/powerpoint/2010/main"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0558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8" presetID="1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056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11" presetID="0" presetClass="path" presetSubtype="0" accel="50000" decel="500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1.66667E-6 -0.00995 L 0.32587 -0.01018 L 0.22726 0.14666 " pathEditMode="relative" rAng="0" ptsTypes="AAA">
                                      <p:cBhvr>
                                        <p:cTn id="12" dur="2000" fill="hold"/>
                                        <p:tgtEl>
                                          <p:spTgt spid="70562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6285" y="7819"/>
                                    </p:animMotion>
                                  </p:childTnLst>
                                </p:cTn>
                              </p:par>
                              <p:par>
                                <p:cTn id="1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056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7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22726 0.14666 L 0.29844 0.14527 L 0.46528 -0.03516 L 0.46406 -0.16678 " pathEditMode="relative" rAng="0" ptsTypes="AAAA">
                                      <p:cBhvr>
                                        <p:cTn id="18" dur="2000" fill="hold"/>
                                        <p:tgtEl>
                                          <p:spTgt spid="70562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1892" y="-15684"/>
                                    </p:animMotion>
                                  </p:childTnLst>
                                </p:cTn>
                              </p:par>
                              <p:par>
                                <p:cTn id="1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056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1" fill="hold" nodeType="afterGroup">
                            <p:stCondLst>
                              <p:cond delay="2000"/>
                            </p:stCondLst>
                            <p:childTnLst>
                              <p:par>
                                <p:cTn id="22" presetID="22" presetClass="entr" presetSubtype="2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057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right)">
                                      <p:cBhvr>
                                        <p:cTn id="24" dur="500"/>
                                        <p:tgtEl>
                                          <p:spTgt spid="7057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5" presetID="1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056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7" fill="hold" nodeType="afterGroup">
                            <p:stCondLst>
                              <p:cond delay="2500"/>
                            </p:stCondLst>
                            <p:childTnLst>
                              <p:par>
                                <p:cTn id="28" presetID="2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057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0" dur="1000"/>
                                        <p:tgtEl>
                                          <p:spTgt spid="70573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056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05639" grpId="0"/>
      <p:bldP spid="705640" grpId="0"/>
      <p:bldP spid="705641" grpId="0"/>
    </p:bldLst>
  </p:timing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0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Data Link Layer</a:t>
            </a:r>
          </a:p>
        </p:txBody>
      </p:sp>
      <p:sp>
        <p:nvSpPr>
          <p:cNvPr id="231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r>
              <a:rPr lang="en-US"/>
              <a:t>5-</a:t>
            </a:r>
            <a:fld id="{ED7FE460-7A16-4179-B11A-7555D3F3BB2B}" type="slidenum">
              <a:rPr lang="en-US"/>
              <a:pPr/>
              <a:t>39</a:t>
            </a:fld>
            <a:endParaRPr lang="en-US"/>
          </a:p>
        </p:txBody>
      </p:sp>
      <p:sp>
        <p:nvSpPr>
          <p:cNvPr id="706853" name="Freeform 293"/>
          <p:cNvSpPr>
            <a:spLocks/>
          </p:cNvSpPr>
          <p:nvPr/>
        </p:nvSpPr>
        <p:spPr bwMode="auto">
          <a:xfrm>
            <a:off x="322263" y="4619625"/>
            <a:ext cx="3963987" cy="1716088"/>
          </a:xfrm>
          <a:custGeom>
            <a:avLst/>
            <a:gdLst>
              <a:gd name="T0" fmla="*/ 475 w 2497"/>
              <a:gd name="T1" fmla="*/ 274 h 1081"/>
              <a:gd name="T2" fmla="*/ 204 w 2497"/>
              <a:gd name="T3" fmla="*/ 437 h 1081"/>
              <a:gd name="T4" fmla="*/ 21 w 2497"/>
              <a:gd name="T5" fmla="*/ 559 h 1081"/>
              <a:gd name="T6" fmla="*/ 75 w 2497"/>
              <a:gd name="T7" fmla="*/ 776 h 1081"/>
              <a:gd name="T8" fmla="*/ 136 w 2497"/>
              <a:gd name="T9" fmla="*/ 810 h 1081"/>
              <a:gd name="T10" fmla="*/ 197 w 2497"/>
              <a:gd name="T11" fmla="*/ 905 h 1081"/>
              <a:gd name="T12" fmla="*/ 319 w 2497"/>
              <a:gd name="T13" fmla="*/ 986 h 1081"/>
              <a:gd name="T14" fmla="*/ 726 w 2497"/>
              <a:gd name="T15" fmla="*/ 1000 h 1081"/>
              <a:gd name="T16" fmla="*/ 1349 w 2497"/>
              <a:gd name="T17" fmla="*/ 966 h 1081"/>
              <a:gd name="T18" fmla="*/ 1945 w 2497"/>
              <a:gd name="T19" fmla="*/ 1033 h 1081"/>
              <a:gd name="T20" fmla="*/ 2311 w 2497"/>
              <a:gd name="T21" fmla="*/ 993 h 1081"/>
              <a:gd name="T22" fmla="*/ 2460 w 2497"/>
              <a:gd name="T23" fmla="*/ 506 h 1081"/>
              <a:gd name="T24" fmla="*/ 2088 w 2497"/>
              <a:gd name="T25" fmla="*/ 58 h 1081"/>
              <a:gd name="T26" fmla="*/ 1308 w 2497"/>
              <a:gd name="T27" fmla="*/ 159 h 1081"/>
              <a:gd name="T28" fmla="*/ 766 w 2497"/>
              <a:gd name="T29" fmla="*/ 186 h 1081"/>
              <a:gd name="T30" fmla="*/ 475 w 2497"/>
              <a:gd name="T31" fmla="*/ 274 h 1081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</a:cxnLst>
            <a:rect l="0" t="0" r="r" b="b"/>
            <a:pathLst>
              <a:path w="2497" h="1081">
                <a:moveTo>
                  <a:pt x="475" y="274"/>
                </a:moveTo>
                <a:cubicBezTo>
                  <a:pt x="381" y="316"/>
                  <a:pt x="280" y="389"/>
                  <a:pt x="204" y="437"/>
                </a:cubicBezTo>
                <a:cubicBezTo>
                  <a:pt x="128" y="485"/>
                  <a:pt x="42" y="503"/>
                  <a:pt x="21" y="559"/>
                </a:cubicBezTo>
                <a:cubicBezTo>
                  <a:pt x="0" y="615"/>
                  <a:pt x="56" y="734"/>
                  <a:pt x="75" y="776"/>
                </a:cubicBezTo>
                <a:cubicBezTo>
                  <a:pt x="94" y="818"/>
                  <a:pt x="116" y="789"/>
                  <a:pt x="136" y="810"/>
                </a:cubicBezTo>
                <a:cubicBezTo>
                  <a:pt x="156" y="831"/>
                  <a:pt x="167" y="876"/>
                  <a:pt x="197" y="905"/>
                </a:cubicBezTo>
                <a:cubicBezTo>
                  <a:pt x="227" y="934"/>
                  <a:pt x="231" y="970"/>
                  <a:pt x="319" y="986"/>
                </a:cubicBezTo>
                <a:cubicBezTo>
                  <a:pt x="407" y="1002"/>
                  <a:pt x="554" y="1003"/>
                  <a:pt x="726" y="1000"/>
                </a:cubicBezTo>
                <a:cubicBezTo>
                  <a:pt x="898" y="997"/>
                  <a:pt x="1146" y="961"/>
                  <a:pt x="1349" y="966"/>
                </a:cubicBezTo>
                <a:cubicBezTo>
                  <a:pt x="1552" y="971"/>
                  <a:pt x="1785" y="1028"/>
                  <a:pt x="1945" y="1033"/>
                </a:cubicBezTo>
                <a:cubicBezTo>
                  <a:pt x="2105" y="1038"/>
                  <a:pt x="2225" y="1081"/>
                  <a:pt x="2311" y="993"/>
                </a:cubicBezTo>
                <a:cubicBezTo>
                  <a:pt x="2397" y="905"/>
                  <a:pt x="2497" y="662"/>
                  <a:pt x="2460" y="506"/>
                </a:cubicBezTo>
                <a:cubicBezTo>
                  <a:pt x="2423" y="350"/>
                  <a:pt x="2280" y="116"/>
                  <a:pt x="2088" y="58"/>
                </a:cubicBezTo>
                <a:cubicBezTo>
                  <a:pt x="1896" y="0"/>
                  <a:pt x="1528" y="138"/>
                  <a:pt x="1308" y="159"/>
                </a:cubicBezTo>
                <a:cubicBezTo>
                  <a:pt x="1088" y="180"/>
                  <a:pt x="906" y="167"/>
                  <a:pt x="766" y="186"/>
                </a:cubicBezTo>
                <a:cubicBezTo>
                  <a:pt x="626" y="205"/>
                  <a:pt x="569" y="232"/>
                  <a:pt x="475" y="274"/>
                </a:cubicBezTo>
                <a:close/>
              </a:path>
            </a:pathLst>
          </a:custGeom>
          <a:gradFill rotWithShape="1">
            <a:gsLst>
              <a:gs pos="0">
                <a:srgbClr val="00CCFF"/>
              </a:gs>
              <a:gs pos="100000">
                <a:srgbClr val="FFFFFF"/>
              </a:gs>
            </a:gsLst>
            <a:lin ang="0" scaled="1"/>
          </a:gradFill>
          <a:ln>
            <a:noFill/>
          </a:ln>
          <a:effectLst/>
          <a:extLst>
            <a:ext uri="{91240B29-F687-4f45-9708-019B960494DF}">
              <a14:hiddenLine xmlns:a14="http://schemas.microsoft.com/office/drawing/2010/main" w="9525" cap="flat" cmpd="sng">
                <a:solidFill>
                  <a:schemeClr val="tx1"/>
                </a:solidFill>
                <a:prstDash val="solid"/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/>
          <a:lstStyle/>
          <a:p>
            <a:endParaRPr lang="en-US"/>
          </a:p>
        </p:txBody>
      </p:sp>
      <p:sp>
        <p:nvSpPr>
          <p:cNvPr id="706852" name="Freeform 292"/>
          <p:cNvSpPr>
            <a:spLocks/>
          </p:cNvSpPr>
          <p:nvPr/>
        </p:nvSpPr>
        <p:spPr bwMode="auto">
          <a:xfrm>
            <a:off x="4751388" y="871538"/>
            <a:ext cx="1919287" cy="2227262"/>
          </a:xfrm>
          <a:custGeom>
            <a:avLst/>
            <a:gdLst>
              <a:gd name="T0" fmla="*/ 84 w 1209"/>
              <a:gd name="T1" fmla="*/ 528 h 1403"/>
              <a:gd name="T2" fmla="*/ 16 w 1209"/>
              <a:gd name="T3" fmla="*/ 705 h 1403"/>
              <a:gd name="T4" fmla="*/ 9 w 1209"/>
              <a:gd name="T5" fmla="*/ 901 h 1403"/>
              <a:gd name="T6" fmla="*/ 70 w 1209"/>
              <a:gd name="T7" fmla="*/ 1043 h 1403"/>
              <a:gd name="T8" fmla="*/ 165 w 1209"/>
              <a:gd name="T9" fmla="*/ 1260 h 1403"/>
              <a:gd name="T10" fmla="*/ 280 w 1209"/>
              <a:gd name="T11" fmla="*/ 1342 h 1403"/>
              <a:gd name="T12" fmla="*/ 510 w 1209"/>
              <a:gd name="T13" fmla="*/ 1369 h 1403"/>
              <a:gd name="T14" fmla="*/ 985 w 1209"/>
              <a:gd name="T15" fmla="*/ 1348 h 1403"/>
              <a:gd name="T16" fmla="*/ 985 w 1209"/>
              <a:gd name="T17" fmla="*/ 27 h 1403"/>
              <a:gd name="T18" fmla="*/ 477 w 1209"/>
              <a:gd name="T19" fmla="*/ 156 h 1403"/>
              <a:gd name="T20" fmla="*/ 212 w 1209"/>
              <a:gd name="T21" fmla="*/ 271 h 1403"/>
              <a:gd name="T22" fmla="*/ 84 w 1209"/>
              <a:gd name="T23" fmla="*/ 528 h 1403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</a:cxnLst>
            <a:rect l="0" t="0" r="r" b="b"/>
            <a:pathLst>
              <a:path w="1209" h="1403">
                <a:moveTo>
                  <a:pt x="84" y="528"/>
                </a:moveTo>
                <a:cubicBezTo>
                  <a:pt x="51" y="600"/>
                  <a:pt x="28" y="643"/>
                  <a:pt x="16" y="705"/>
                </a:cubicBezTo>
                <a:cubicBezTo>
                  <a:pt x="4" y="767"/>
                  <a:pt x="0" y="845"/>
                  <a:pt x="9" y="901"/>
                </a:cubicBezTo>
                <a:cubicBezTo>
                  <a:pt x="18" y="957"/>
                  <a:pt x="44" y="983"/>
                  <a:pt x="70" y="1043"/>
                </a:cubicBezTo>
                <a:cubicBezTo>
                  <a:pt x="96" y="1103"/>
                  <a:pt x="130" y="1210"/>
                  <a:pt x="165" y="1260"/>
                </a:cubicBezTo>
                <a:cubicBezTo>
                  <a:pt x="200" y="1310"/>
                  <a:pt x="223" y="1324"/>
                  <a:pt x="280" y="1342"/>
                </a:cubicBezTo>
                <a:cubicBezTo>
                  <a:pt x="337" y="1360"/>
                  <a:pt x="393" y="1368"/>
                  <a:pt x="510" y="1369"/>
                </a:cubicBezTo>
                <a:cubicBezTo>
                  <a:pt x="627" y="1370"/>
                  <a:pt x="775" y="1403"/>
                  <a:pt x="985" y="1348"/>
                </a:cubicBezTo>
                <a:cubicBezTo>
                  <a:pt x="1195" y="1293"/>
                  <a:pt x="1209" y="54"/>
                  <a:pt x="985" y="27"/>
                </a:cubicBezTo>
                <a:cubicBezTo>
                  <a:pt x="761" y="0"/>
                  <a:pt x="606" y="115"/>
                  <a:pt x="477" y="156"/>
                </a:cubicBezTo>
                <a:cubicBezTo>
                  <a:pt x="348" y="197"/>
                  <a:pt x="280" y="207"/>
                  <a:pt x="212" y="271"/>
                </a:cubicBezTo>
                <a:cubicBezTo>
                  <a:pt x="144" y="335"/>
                  <a:pt x="117" y="456"/>
                  <a:pt x="84" y="528"/>
                </a:cubicBezTo>
                <a:close/>
              </a:path>
            </a:pathLst>
          </a:custGeom>
          <a:gradFill rotWithShape="1">
            <a:gsLst>
              <a:gs pos="0">
                <a:srgbClr val="00CCFF"/>
              </a:gs>
              <a:gs pos="100000">
                <a:srgbClr val="FFFFFF"/>
              </a:gs>
            </a:gsLst>
            <a:lin ang="0" scaled="1"/>
          </a:gradFill>
          <a:ln>
            <a:noFill/>
          </a:ln>
          <a:effectLst/>
          <a:extLst>
            <a:ext uri="{91240B29-F687-4f45-9708-019B960494DF}">
              <a14:hiddenLine xmlns:a14="http://schemas.microsoft.com/office/drawing/2010/main" w="9525" cap="flat" cmpd="sng">
                <a:solidFill>
                  <a:schemeClr val="tx1"/>
                </a:solidFill>
                <a:prstDash val="solid"/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/>
          <a:lstStyle/>
          <a:p>
            <a:endParaRPr lang="en-US"/>
          </a:p>
        </p:txBody>
      </p:sp>
      <p:sp>
        <p:nvSpPr>
          <p:cNvPr id="706563" name="Rectangle 3"/>
          <p:cNvSpPr>
            <a:spLocks noGrp="1" noChangeArrowheads="1"/>
          </p:cNvSpPr>
          <p:nvPr>
            <p:ph type="title"/>
          </p:nvPr>
        </p:nvSpPr>
        <p:spPr>
          <a:xfrm>
            <a:off x="323850" y="0"/>
            <a:ext cx="8361363" cy="1143000"/>
          </a:xfrm>
        </p:spPr>
        <p:txBody>
          <a:bodyPr/>
          <a:lstStyle/>
          <a:p>
            <a:r>
              <a:rPr lang="en-US" sz="2800" u="none"/>
              <a:t>A day in the life… TCP connection carrying HTTP</a:t>
            </a:r>
          </a:p>
        </p:txBody>
      </p:sp>
      <p:sp>
        <p:nvSpPr>
          <p:cNvPr id="706564" name="Freeform 3"/>
          <p:cNvSpPr>
            <a:spLocks/>
          </p:cNvSpPr>
          <p:nvPr/>
        </p:nvSpPr>
        <p:spPr bwMode="auto">
          <a:xfrm>
            <a:off x="773113" y="1273175"/>
            <a:ext cx="3554412" cy="2754313"/>
          </a:xfrm>
          <a:custGeom>
            <a:avLst/>
            <a:gdLst>
              <a:gd name="T0" fmla="*/ 2192 w 2406"/>
              <a:gd name="T1" fmla="*/ 274 h 958"/>
              <a:gd name="T2" fmla="*/ 1857 w 2406"/>
              <a:gd name="T3" fmla="*/ 77 h 958"/>
              <a:gd name="T4" fmla="*/ 1393 w 2406"/>
              <a:gd name="T5" fmla="*/ 7 h 958"/>
              <a:gd name="T6" fmla="*/ 713 w 2406"/>
              <a:gd name="T7" fmla="*/ 122 h 958"/>
              <a:gd name="T8" fmla="*/ 280 w 2406"/>
              <a:gd name="T9" fmla="*/ 234 h 958"/>
              <a:gd name="T10" fmla="*/ 26 w 2406"/>
              <a:gd name="T11" fmla="*/ 522 h 958"/>
              <a:gd name="T12" fmla="*/ 122 w 2406"/>
              <a:gd name="T13" fmla="*/ 773 h 958"/>
              <a:gd name="T14" fmla="*/ 273 w 2406"/>
              <a:gd name="T15" fmla="*/ 894 h 958"/>
              <a:gd name="T16" fmla="*/ 1169 w 2406"/>
              <a:gd name="T17" fmla="*/ 876 h 958"/>
              <a:gd name="T18" fmla="*/ 1659 w 2406"/>
              <a:gd name="T19" fmla="*/ 954 h 958"/>
              <a:gd name="T20" fmla="*/ 2129 w 2406"/>
              <a:gd name="T21" fmla="*/ 897 h 958"/>
              <a:gd name="T22" fmla="*/ 2350 w 2406"/>
              <a:gd name="T23" fmla="*/ 591 h 958"/>
              <a:gd name="T24" fmla="*/ 2192 w 2406"/>
              <a:gd name="T25" fmla="*/ 274 h 958"/>
              <a:gd name="T26" fmla="*/ 0 60000 65536"/>
              <a:gd name="T27" fmla="*/ 0 60000 65536"/>
              <a:gd name="T28" fmla="*/ 0 60000 65536"/>
              <a:gd name="T29" fmla="*/ 0 60000 65536"/>
              <a:gd name="T30" fmla="*/ 0 60000 65536"/>
              <a:gd name="T31" fmla="*/ 0 60000 65536"/>
              <a:gd name="T32" fmla="*/ 0 60000 65536"/>
              <a:gd name="T33" fmla="*/ 0 60000 65536"/>
              <a:gd name="T34" fmla="*/ 0 60000 65536"/>
              <a:gd name="T35" fmla="*/ 0 60000 65536"/>
              <a:gd name="T36" fmla="*/ 0 60000 65536"/>
              <a:gd name="T37" fmla="*/ 0 60000 65536"/>
              <a:gd name="T38" fmla="*/ 0 60000 65536"/>
              <a:gd name="T39" fmla="*/ 0 w 2406"/>
              <a:gd name="T40" fmla="*/ 0 h 958"/>
              <a:gd name="T41" fmla="*/ 2406 w 2406"/>
              <a:gd name="T42" fmla="*/ 958 h 958"/>
            </a:gdLst>
            <a:ahLst/>
            <a:cxnLst>
              <a:cxn ang="T26">
                <a:pos x="T0" y="T1"/>
              </a:cxn>
              <a:cxn ang="T27">
                <a:pos x="T2" y="T3"/>
              </a:cxn>
              <a:cxn ang="T28">
                <a:pos x="T4" y="T5"/>
              </a:cxn>
              <a:cxn ang="T29">
                <a:pos x="T6" y="T7"/>
              </a:cxn>
              <a:cxn ang="T30">
                <a:pos x="T8" y="T9"/>
              </a:cxn>
              <a:cxn ang="T31">
                <a:pos x="T10" y="T11"/>
              </a:cxn>
              <a:cxn ang="T32">
                <a:pos x="T12" y="T13"/>
              </a:cxn>
              <a:cxn ang="T33">
                <a:pos x="T14" y="T15"/>
              </a:cxn>
              <a:cxn ang="T34">
                <a:pos x="T16" y="T17"/>
              </a:cxn>
              <a:cxn ang="T35">
                <a:pos x="T18" y="T19"/>
              </a:cxn>
              <a:cxn ang="T36">
                <a:pos x="T20" y="T21"/>
              </a:cxn>
              <a:cxn ang="T37">
                <a:pos x="T22" y="T23"/>
              </a:cxn>
              <a:cxn ang="T38">
                <a:pos x="T24" y="T25"/>
              </a:cxn>
            </a:cxnLst>
            <a:rect l="T39" t="T40" r="T41" b="T42"/>
            <a:pathLst>
              <a:path w="2406" h="958">
                <a:moveTo>
                  <a:pt x="2192" y="274"/>
                </a:moveTo>
                <a:cubicBezTo>
                  <a:pt x="1978" y="94"/>
                  <a:pt x="1990" y="122"/>
                  <a:pt x="1857" y="77"/>
                </a:cubicBezTo>
                <a:cubicBezTo>
                  <a:pt x="1724" y="32"/>
                  <a:pt x="1584" y="0"/>
                  <a:pt x="1393" y="7"/>
                </a:cubicBezTo>
                <a:cubicBezTo>
                  <a:pt x="1202" y="14"/>
                  <a:pt x="898" y="84"/>
                  <a:pt x="713" y="122"/>
                </a:cubicBezTo>
                <a:cubicBezTo>
                  <a:pt x="528" y="160"/>
                  <a:pt x="395" y="168"/>
                  <a:pt x="280" y="234"/>
                </a:cubicBezTo>
                <a:cubicBezTo>
                  <a:pt x="166" y="301"/>
                  <a:pt x="52" y="432"/>
                  <a:pt x="26" y="522"/>
                </a:cubicBezTo>
                <a:cubicBezTo>
                  <a:pt x="0" y="612"/>
                  <a:pt x="81" y="711"/>
                  <a:pt x="122" y="773"/>
                </a:cubicBezTo>
                <a:cubicBezTo>
                  <a:pt x="163" y="835"/>
                  <a:pt x="99" y="877"/>
                  <a:pt x="273" y="894"/>
                </a:cubicBezTo>
                <a:cubicBezTo>
                  <a:pt x="447" y="911"/>
                  <a:pt x="938" y="866"/>
                  <a:pt x="1169" y="876"/>
                </a:cubicBezTo>
                <a:cubicBezTo>
                  <a:pt x="1400" y="886"/>
                  <a:pt x="1499" y="950"/>
                  <a:pt x="1659" y="954"/>
                </a:cubicBezTo>
                <a:cubicBezTo>
                  <a:pt x="1819" y="958"/>
                  <a:pt x="2014" y="958"/>
                  <a:pt x="2129" y="897"/>
                </a:cubicBezTo>
                <a:cubicBezTo>
                  <a:pt x="2244" y="836"/>
                  <a:pt x="2327" y="856"/>
                  <a:pt x="2350" y="591"/>
                </a:cubicBezTo>
                <a:cubicBezTo>
                  <a:pt x="2373" y="326"/>
                  <a:pt x="2406" y="454"/>
                  <a:pt x="2192" y="274"/>
                </a:cubicBezTo>
                <a:close/>
              </a:path>
            </a:pathLst>
          </a:custGeom>
          <a:solidFill>
            <a:srgbClr val="00CCFF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wrap="none" anchor="ctr"/>
          <a:lstStyle/>
          <a:p>
            <a:pPr eaLnBrk="1" hangingPunct="1"/>
            <a:endParaRPr lang="en-US" i="0">
              <a:latin typeface="Arial" charset="0"/>
            </a:endParaRPr>
          </a:p>
        </p:txBody>
      </p:sp>
      <p:sp>
        <p:nvSpPr>
          <p:cNvPr id="706565" name="Line 36"/>
          <p:cNvSpPr>
            <a:spLocks noChangeShapeType="1"/>
          </p:cNvSpPr>
          <p:nvPr/>
        </p:nvSpPr>
        <p:spPr bwMode="auto">
          <a:xfrm flipV="1">
            <a:off x="3775075" y="2344738"/>
            <a:ext cx="155575" cy="142875"/>
          </a:xfrm>
          <a:prstGeom prst="line">
            <a:avLst/>
          </a:prstGeom>
          <a:noFill/>
          <a:ln w="9525">
            <a:solidFill>
              <a:srgbClr val="000000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/>
          <a:p>
            <a:endParaRPr lang="en-US"/>
          </a:p>
        </p:txBody>
      </p:sp>
      <p:grpSp>
        <p:nvGrpSpPr>
          <p:cNvPr id="706566" name="Group 38"/>
          <p:cNvGrpSpPr>
            <a:grpSpLocks/>
          </p:cNvGrpSpPr>
          <p:nvPr/>
        </p:nvGrpSpPr>
        <p:grpSpPr bwMode="auto">
          <a:xfrm>
            <a:off x="3255963" y="2459038"/>
            <a:ext cx="742950" cy="311150"/>
            <a:chOff x="1935" y="960"/>
            <a:chExt cx="468" cy="196"/>
          </a:xfrm>
        </p:grpSpPr>
        <p:sp>
          <p:nvSpPr>
            <p:cNvPr id="706567" name="Line 39"/>
            <p:cNvSpPr>
              <a:spLocks noChangeShapeType="1"/>
            </p:cNvSpPr>
            <p:nvPr/>
          </p:nvSpPr>
          <p:spPr bwMode="auto">
            <a:xfrm>
              <a:off x="2368" y="960"/>
              <a:ext cx="0" cy="0"/>
            </a:xfrm>
            <a:prstGeom prst="line">
              <a:avLst/>
            </a:prstGeom>
            <a:noFill/>
            <a:ln w="9525">
              <a:solidFill>
                <a:srgbClr val="00000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 wrap="none"/>
            <a:lstStyle/>
            <a:p>
              <a:endParaRPr lang="en-US"/>
            </a:p>
          </p:txBody>
        </p:sp>
        <p:sp>
          <p:nvSpPr>
            <p:cNvPr id="706568" name="Rectangle 40"/>
            <p:cNvSpPr>
              <a:spLocks noChangeArrowheads="1"/>
            </p:cNvSpPr>
            <p:nvPr/>
          </p:nvSpPr>
          <p:spPr bwMode="auto">
            <a:xfrm>
              <a:off x="1935" y="1065"/>
              <a:ext cx="465" cy="91"/>
            </a:xfrm>
            <a:prstGeom prst="rect">
              <a:avLst/>
            </a:prstGeom>
            <a:solidFill>
              <a:srgbClr val="BBE0E3"/>
            </a:solidFill>
            <a:ln w="9525">
              <a:miter lim="800000"/>
              <a:headEnd/>
              <a:tailEnd/>
            </a:ln>
            <a:scene3d>
              <a:camera prst="legacyObliqueTopRight"/>
              <a:lightRig rig="legacyFlat3" dir="l"/>
            </a:scene3d>
            <a:sp3d extrusionH="430200" prstMaterial="legacyMatte">
              <a:bevelT w="13500" h="13500" prst="angle"/>
              <a:bevelB w="13500" h="13500" prst="angle"/>
              <a:extrusionClr>
                <a:schemeClr val="accent1"/>
              </a:extrusionClr>
            </a:sp3d>
          </p:spPr>
          <p:txBody>
            <a:bodyPr wrap="none" anchor="ctr">
              <a:flatTx/>
            </a:bodyPr>
            <a:lstStyle/>
            <a:p>
              <a:pPr eaLnBrk="1" hangingPunct="1"/>
              <a:endParaRPr lang="en-US" i="0">
                <a:latin typeface="Arial" charset="0"/>
              </a:endParaRPr>
            </a:p>
          </p:txBody>
        </p:sp>
        <p:sp>
          <p:nvSpPr>
            <p:cNvPr id="706569" name="Freeform 41"/>
            <p:cNvSpPr>
              <a:spLocks/>
            </p:cNvSpPr>
            <p:nvPr/>
          </p:nvSpPr>
          <p:spPr bwMode="auto">
            <a:xfrm>
              <a:off x="2069" y="975"/>
              <a:ext cx="307" cy="63"/>
            </a:xfrm>
            <a:custGeom>
              <a:avLst/>
              <a:gdLst>
                <a:gd name="T0" fmla="*/ 0 w 432"/>
                <a:gd name="T1" fmla="*/ 0 h 105"/>
                <a:gd name="T2" fmla="*/ 85 w 432"/>
                <a:gd name="T3" fmla="*/ 0 h 105"/>
                <a:gd name="T4" fmla="*/ 307 w 432"/>
                <a:gd name="T5" fmla="*/ 105 h 105"/>
                <a:gd name="T6" fmla="*/ 432 w 432"/>
                <a:gd name="T7" fmla="*/ 105 h 105"/>
                <a:gd name="T8" fmla="*/ 0 60000 65536"/>
                <a:gd name="T9" fmla="*/ 0 60000 65536"/>
                <a:gd name="T10" fmla="*/ 0 60000 65536"/>
                <a:gd name="T11" fmla="*/ 0 60000 65536"/>
                <a:gd name="T12" fmla="*/ 0 w 432"/>
                <a:gd name="T13" fmla="*/ 0 h 105"/>
                <a:gd name="T14" fmla="*/ 432 w 432"/>
                <a:gd name="T15" fmla="*/ 105 h 105"/>
              </a:gdLst>
              <a:ahLst/>
              <a:cxnLst>
                <a:cxn ang="T8">
                  <a:pos x="T0" y="T1"/>
                </a:cxn>
                <a:cxn ang="T9">
                  <a:pos x="T2" y="T3"/>
                </a:cxn>
                <a:cxn ang="T10">
                  <a:pos x="T4" y="T5"/>
                </a:cxn>
                <a:cxn ang="T11">
                  <a:pos x="T6" y="T7"/>
                </a:cxn>
              </a:cxnLst>
              <a:rect l="T12" t="T13" r="T14" b="T15"/>
              <a:pathLst>
                <a:path w="432" h="105">
                  <a:moveTo>
                    <a:pt x="0" y="0"/>
                  </a:moveTo>
                  <a:lnTo>
                    <a:pt x="85" y="0"/>
                  </a:lnTo>
                  <a:lnTo>
                    <a:pt x="307" y="105"/>
                  </a:lnTo>
                  <a:lnTo>
                    <a:pt x="432" y="105"/>
                  </a:lnTo>
                </a:path>
              </a:pathLst>
            </a:custGeom>
            <a:noFill/>
            <a:ln w="28575">
              <a:solidFill>
                <a:srgbClr val="00000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/>
            <a:lstStyle/>
            <a:p>
              <a:pPr eaLnBrk="1" hangingPunct="1"/>
              <a:endParaRPr lang="en-US" i="0">
                <a:latin typeface="Arial" charset="0"/>
              </a:endParaRPr>
            </a:p>
          </p:txBody>
        </p:sp>
        <p:sp>
          <p:nvSpPr>
            <p:cNvPr id="706570" name="Freeform 42"/>
            <p:cNvSpPr>
              <a:spLocks/>
            </p:cNvSpPr>
            <p:nvPr/>
          </p:nvSpPr>
          <p:spPr bwMode="auto">
            <a:xfrm flipV="1">
              <a:off x="2051" y="981"/>
              <a:ext cx="352" cy="63"/>
            </a:xfrm>
            <a:custGeom>
              <a:avLst/>
              <a:gdLst>
                <a:gd name="T0" fmla="*/ 0 w 432"/>
                <a:gd name="T1" fmla="*/ 0 h 105"/>
                <a:gd name="T2" fmla="*/ 85 w 432"/>
                <a:gd name="T3" fmla="*/ 0 h 105"/>
                <a:gd name="T4" fmla="*/ 307 w 432"/>
                <a:gd name="T5" fmla="*/ 105 h 105"/>
                <a:gd name="T6" fmla="*/ 432 w 432"/>
                <a:gd name="T7" fmla="*/ 105 h 105"/>
                <a:gd name="T8" fmla="*/ 0 60000 65536"/>
                <a:gd name="T9" fmla="*/ 0 60000 65536"/>
                <a:gd name="T10" fmla="*/ 0 60000 65536"/>
                <a:gd name="T11" fmla="*/ 0 60000 65536"/>
                <a:gd name="T12" fmla="*/ 0 w 432"/>
                <a:gd name="T13" fmla="*/ 0 h 105"/>
                <a:gd name="T14" fmla="*/ 432 w 432"/>
                <a:gd name="T15" fmla="*/ 105 h 105"/>
              </a:gdLst>
              <a:ahLst/>
              <a:cxnLst>
                <a:cxn ang="T8">
                  <a:pos x="T0" y="T1"/>
                </a:cxn>
                <a:cxn ang="T9">
                  <a:pos x="T2" y="T3"/>
                </a:cxn>
                <a:cxn ang="T10">
                  <a:pos x="T4" y="T5"/>
                </a:cxn>
                <a:cxn ang="T11">
                  <a:pos x="T6" y="T7"/>
                </a:cxn>
              </a:cxnLst>
              <a:rect l="T12" t="T13" r="T14" b="T15"/>
              <a:pathLst>
                <a:path w="432" h="105">
                  <a:moveTo>
                    <a:pt x="0" y="0"/>
                  </a:moveTo>
                  <a:lnTo>
                    <a:pt x="85" y="0"/>
                  </a:lnTo>
                  <a:lnTo>
                    <a:pt x="307" y="105"/>
                  </a:lnTo>
                  <a:lnTo>
                    <a:pt x="432" y="105"/>
                  </a:lnTo>
                </a:path>
              </a:pathLst>
            </a:custGeom>
            <a:noFill/>
            <a:ln w="28575">
              <a:solidFill>
                <a:srgbClr val="00000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rot="10800000"/>
            <a:lstStyle/>
            <a:p>
              <a:pPr eaLnBrk="1" hangingPunct="1"/>
              <a:endParaRPr lang="en-US" i="0">
                <a:latin typeface="Arial" charset="0"/>
              </a:endParaRPr>
            </a:p>
          </p:txBody>
        </p:sp>
      </p:grpSp>
      <p:sp>
        <p:nvSpPr>
          <p:cNvPr id="706571" name="Line 43"/>
          <p:cNvSpPr>
            <a:spLocks noChangeShapeType="1"/>
          </p:cNvSpPr>
          <p:nvPr/>
        </p:nvSpPr>
        <p:spPr bwMode="auto">
          <a:xfrm flipV="1">
            <a:off x="2665413" y="2517775"/>
            <a:ext cx="695325" cy="0"/>
          </a:xfrm>
          <a:prstGeom prst="line">
            <a:avLst/>
          </a:prstGeom>
          <a:noFill/>
          <a:ln w="9525">
            <a:solidFill>
              <a:srgbClr val="000000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/>
          <a:p>
            <a:endParaRPr lang="en-US"/>
          </a:p>
        </p:txBody>
      </p:sp>
      <p:sp>
        <p:nvSpPr>
          <p:cNvPr id="706572" name="Line 44"/>
          <p:cNvSpPr>
            <a:spLocks noChangeShapeType="1"/>
          </p:cNvSpPr>
          <p:nvPr/>
        </p:nvSpPr>
        <p:spPr bwMode="auto">
          <a:xfrm flipV="1">
            <a:off x="3924300" y="2201863"/>
            <a:ext cx="138113" cy="142875"/>
          </a:xfrm>
          <a:prstGeom prst="line">
            <a:avLst/>
          </a:prstGeom>
          <a:noFill/>
          <a:ln w="9525">
            <a:solidFill>
              <a:srgbClr val="000000"/>
            </a:solidFill>
            <a:prstDash val="dash"/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/>
          <a:p>
            <a:endParaRPr lang="en-US"/>
          </a:p>
        </p:txBody>
      </p:sp>
      <p:sp>
        <p:nvSpPr>
          <p:cNvPr id="706573" name="Rectangle 45"/>
          <p:cNvSpPr>
            <a:spLocks noChangeArrowheads="1"/>
          </p:cNvSpPr>
          <p:nvPr/>
        </p:nvSpPr>
        <p:spPr bwMode="auto">
          <a:xfrm>
            <a:off x="2403475" y="2479675"/>
            <a:ext cx="257175" cy="69850"/>
          </a:xfrm>
          <a:prstGeom prst="rect">
            <a:avLst/>
          </a:prstGeom>
          <a:solidFill>
            <a:srgbClr val="C0C0C0"/>
          </a:solidFill>
          <a:ln w="9525">
            <a:solidFill>
              <a:srgbClr val="000000"/>
            </a:solidFill>
            <a:miter lim="800000"/>
            <a:headEnd/>
            <a:tailEnd/>
          </a:ln>
        </p:spPr>
        <p:txBody>
          <a:bodyPr wrap="none" anchor="ctr"/>
          <a:lstStyle/>
          <a:p>
            <a:pPr eaLnBrk="1" hangingPunct="1"/>
            <a:endParaRPr lang="en-US" i="0">
              <a:latin typeface="Arial" charset="0"/>
            </a:endParaRPr>
          </a:p>
        </p:txBody>
      </p:sp>
      <p:sp>
        <p:nvSpPr>
          <p:cNvPr id="706574" name="Line 48"/>
          <p:cNvSpPr>
            <a:spLocks noChangeShapeType="1"/>
          </p:cNvSpPr>
          <p:nvPr/>
        </p:nvSpPr>
        <p:spPr bwMode="auto">
          <a:xfrm flipV="1">
            <a:off x="3279775" y="2736850"/>
            <a:ext cx="512763" cy="612775"/>
          </a:xfrm>
          <a:prstGeom prst="line">
            <a:avLst/>
          </a:prstGeom>
          <a:noFill/>
          <a:ln w="9525">
            <a:solidFill>
              <a:srgbClr val="000000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/>
          <a:p>
            <a:endParaRPr lang="en-US"/>
          </a:p>
        </p:txBody>
      </p:sp>
      <p:grpSp>
        <p:nvGrpSpPr>
          <p:cNvPr id="706575" name="Group 49"/>
          <p:cNvGrpSpPr>
            <a:grpSpLocks/>
          </p:cNvGrpSpPr>
          <p:nvPr/>
        </p:nvGrpSpPr>
        <p:grpSpPr bwMode="auto">
          <a:xfrm>
            <a:off x="2760663" y="3365500"/>
            <a:ext cx="987425" cy="479425"/>
            <a:chOff x="1118" y="1621"/>
            <a:chExt cx="622" cy="302"/>
          </a:xfrm>
        </p:grpSpPr>
        <p:sp>
          <p:nvSpPr>
            <p:cNvPr id="706576" name="Rectangle 50"/>
            <p:cNvSpPr>
              <a:spLocks noChangeArrowheads="1"/>
            </p:cNvSpPr>
            <p:nvPr/>
          </p:nvSpPr>
          <p:spPr bwMode="auto">
            <a:xfrm>
              <a:off x="1578" y="1789"/>
              <a:ext cx="162" cy="44"/>
            </a:xfrm>
            <a:prstGeom prst="rect">
              <a:avLst/>
            </a:prstGeom>
            <a:solidFill>
              <a:srgbClr val="C0C0C0"/>
            </a:solidFill>
            <a:ln w="9525">
              <a:solidFill>
                <a:srgbClr val="000000"/>
              </a:solidFill>
              <a:miter lim="800000"/>
              <a:headEnd/>
              <a:tailEnd/>
            </a:ln>
          </p:spPr>
          <p:txBody>
            <a:bodyPr wrap="none" anchor="ctr"/>
            <a:lstStyle/>
            <a:p>
              <a:pPr eaLnBrk="1" hangingPunct="1"/>
              <a:endParaRPr lang="en-US" i="0">
                <a:latin typeface="Arial" charset="0"/>
              </a:endParaRPr>
            </a:p>
          </p:txBody>
        </p:sp>
        <p:sp>
          <p:nvSpPr>
            <p:cNvPr id="706577" name="Rectangle 51"/>
            <p:cNvSpPr>
              <a:spLocks noChangeArrowheads="1"/>
            </p:cNvSpPr>
            <p:nvPr/>
          </p:nvSpPr>
          <p:spPr bwMode="auto">
            <a:xfrm rot="-2700000">
              <a:off x="1336" y="1621"/>
              <a:ext cx="162" cy="44"/>
            </a:xfrm>
            <a:prstGeom prst="rect">
              <a:avLst/>
            </a:prstGeom>
            <a:solidFill>
              <a:srgbClr val="C0C0C0"/>
            </a:solidFill>
            <a:ln w="9525">
              <a:solidFill>
                <a:srgbClr val="000000"/>
              </a:solidFill>
              <a:miter lim="800000"/>
              <a:headEnd/>
              <a:tailEnd/>
            </a:ln>
          </p:spPr>
          <p:txBody>
            <a:bodyPr wrap="none" anchor="ctr"/>
            <a:lstStyle/>
            <a:p>
              <a:pPr eaLnBrk="1" hangingPunct="1"/>
              <a:endParaRPr lang="en-US" i="0">
                <a:latin typeface="Arial" charset="0"/>
              </a:endParaRPr>
            </a:p>
          </p:txBody>
        </p:sp>
        <p:grpSp>
          <p:nvGrpSpPr>
            <p:cNvPr id="706578" name="Group 52"/>
            <p:cNvGrpSpPr>
              <a:grpSpLocks/>
            </p:cNvGrpSpPr>
            <p:nvPr/>
          </p:nvGrpSpPr>
          <p:grpSpPr bwMode="auto">
            <a:xfrm>
              <a:off x="1118" y="1684"/>
              <a:ext cx="477" cy="239"/>
              <a:chOff x="2466" y="2026"/>
              <a:chExt cx="477" cy="282"/>
            </a:xfrm>
          </p:grpSpPr>
          <p:sp>
            <p:nvSpPr>
              <p:cNvPr id="706579" name="Oval 53"/>
              <p:cNvSpPr>
                <a:spLocks noChangeArrowheads="1"/>
              </p:cNvSpPr>
              <p:nvPr/>
            </p:nvSpPr>
            <p:spPr bwMode="auto">
              <a:xfrm>
                <a:off x="2466" y="2168"/>
                <a:ext cx="476" cy="140"/>
              </a:xfrm>
              <a:prstGeom prst="ellipse">
                <a:avLst/>
              </a:prstGeom>
              <a:solidFill>
                <a:srgbClr val="DDDDDD"/>
              </a:solidFill>
              <a:ln w="12700">
                <a:solidFill>
                  <a:srgbClr val="000000"/>
                </a:solidFill>
                <a:round/>
                <a:headEnd/>
                <a:tailEnd/>
              </a:ln>
            </p:spPr>
            <p:txBody>
              <a:bodyPr wrap="none" anchor="ctr"/>
              <a:lstStyle/>
              <a:p>
                <a:pPr eaLnBrk="1" hangingPunct="1"/>
                <a:endParaRPr lang="en-US" i="0">
                  <a:latin typeface="Arial" charset="0"/>
                </a:endParaRPr>
              </a:p>
            </p:txBody>
          </p:sp>
          <p:sp>
            <p:nvSpPr>
              <p:cNvPr id="706580" name="Line 54"/>
              <p:cNvSpPr>
                <a:spLocks noChangeShapeType="1"/>
              </p:cNvSpPr>
              <p:nvPr/>
            </p:nvSpPr>
            <p:spPr bwMode="auto">
              <a:xfrm>
                <a:off x="2470" y="2125"/>
                <a:ext cx="1" cy="85"/>
              </a:xfrm>
              <a:prstGeom prst="line">
                <a:avLst/>
              </a:prstGeom>
              <a:noFill/>
              <a:ln w="12700">
                <a:solidFill>
                  <a:srgbClr val="000000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 wrap="none" anchor="ctr"/>
              <a:lstStyle/>
              <a:p>
                <a:endParaRPr lang="en-US"/>
              </a:p>
            </p:txBody>
          </p:sp>
          <p:sp>
            <p:nvSpPr>
              <p:cNvPr id="706581" name="Rectangle 55"/>
              <p:cNvSpPr>
                <a:spLocks noChangeArrowheads="1"/>
              </p:cNvSpPr>
              <p:nvPr/>
            </p:nvSpPr>
            <p:spPr bwMode="auto">
              <a:xfrm>
                <a:off x="2470" y="2125"/>
                <a:ext cx="472" cy="111"/>
              </a:xfrm>
              <a:prstGeom prst="rect">
                <a:avLst/>
              </a:prstGeom>
              <a:solidFill>
                <a:srgbClr val="DDDDDD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12700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wrap="none" anchor="ctr"/>
              <a:lstStyle/>
              <a:p>
                <a:pPr algn="ctr"/>
                <a:endParaRPr lang="en-US" sz="2400" i="0">
                  <a:latin typeface="Times New Roman" pitchFamily="18" charset="0"/>
                </a:endParaRPr>
              </a:p>
            </p:txBody>
          </p:sp>
          <p:sp>
            <p:nvSpPr>
              <p:cNvPr id="706582" name="Oval 56"/>
              <p:cNvSpPr>
                <a:spLocks noChangeArrowheads="1"/>
              </p:cNvSpPr>
              <p:nvPr/>
            </p:nvSpPr>
            <p:spPr bwMode="auto">
              <a:xfrm>
                <a:off x="2466" y="2026"/>
                <a:ext cx="476" cy="160"/>
              </a:xfrm>
              <a:prstGeom prst="ellipse">
                <a:avLst/>
              </a:prstGeom>
              <a:solidFill>
                <a:srgbClr val="DDDDDD"/>
              </a:solidFill>
              <a:ln w="12700">
                <a:solidFill>
                  <a:srgbClr val="000000"/>
                </a:solidFill>
                <a:round/>
                <a:headEnd/>
                <a:tailEnd/>
              </a:ln>
            </p:spPr>
            <p:txBody>
              <a:bodyPr wrap="none" anchor="ctr"/>
              <a:lstStyle/>
              <a:p>
                <a:pPr eaLnBrk="1" hangingPunct="1"/>
                <a:endParaRPr lang="en-US" i="0">
                  <a:latin typeface="Arial" charset="0"/>
                </a:endParaRPr>
              </a:p>
            </p:txBody>
          </p:sp>
          <p:grpSp>
            <p:nvGrpSpPr>
              <p:cNvPr id="706583" name="Group 57"/>
              <p:cNvGrpSpPr>
                <a:grpSpLocks/>
              </p:cNvGrpSpPr>
              <p:nvPr/>
            </p:nvGrpSpPr>
            <p:grpSpPr bwMode="auto">
              <a:xfrm>
                <a:off x="2581" y="2061"/>
                <a:ext cx="236" cy="94"/>
                <a:chOff x="2848" y="848"/>
                <a:chExt cx="140" cy="98"/>
              </a:xfrm>
            </p:grpSpPr>
            <p:sp>
              <p:nvSpPr>
                <p:cNvPr id="706584" name="Line 58"/>
                <p:cNvSpPr>
                  <a:spLocks noChangeShapeType="1"/>
                </p:cNvSpPr>
                <p:nvPr/>
              </p:nvSpPr>
              <p:spPr bwMode="auto">
                <a:xfrm flipV="1">
                  <a:off x="2848" y="848"/>
                  <a:ext cx="50" cy="2"/>
                </a:xfrm>
                <a:prstGeom prst="line">
                  <a:avLst/>
                </a:prstGeom>
                <a:noFill/>
                <a:ln w="28575">
                  <a:solidFill>
                    <a:srgbClr val="000000"/>
                  </a:solidFill>
                  <a:round/>
                  <a:headEnd/>
                  <a:tailEnd/>
                </a:ln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</a:extLst>
              </p:spPr>
              <p:txBody>
                <a:bodyPr wrap="none" anchor="ctr"/>
                <a:lstStyle/>
                <a:p>
                  <a:endParaRPr lang="en-US"/>
                </a:p>
              </p:txBody>
            </p:sp>
            <p:sp>
              <p:nvSpPr>
                <p:cNvPr id="706585" name="Line 59"/>
                <p:cNvSpPr>
                  <a:spLocks noChangeShapeType="1"/>
                </p:cNvSpPr>
                <p:nvPr/>
              </p:nvSpPr>
              <p:spPr bwMode="auto">
                <a:xfrm>
                  <a:off x="2944" y="946"/>
                  <a:ext cx="44" cy="0"/>
                </a:xfrm>
                <a:prstGeom prst="line">
                  <a:avLst/>
                </a:prstGeom>
                <a:noFill/>
                <a:ln w="28575">
                  <a:solidFill>
                    <a:srgbClr val="000000"/>
                  </a:solidFill>
                  <a:round/>
                  <a:headEnd/>
                  <a:tailEnd/>
                </a:ln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</a:extLst>
              </p:spPr>
              <p:txBody>
                <a:bodyPr wrap="none" anchor="ctr"/>
                <a:lstStyle/>
                <a:p>
                  <a:endParaRPr lang="en-US"/>
                </a:p>
              </p:txBody>
            </p:sp>
            <p:sp>
              <p:nvSpPr>
                <p:cNvPr id="706586" name="Line 60"/>
                <p:cNvSpPr>
                  <a:spLocks noChangeShapeType="1"/>
                </p:cNvSpPr>
                <p:nvPr/>
              </p:nvSpPr>
              <p:spPr bwMode="auto">
                <a:xfrm>
                  <a:off x="2894" y="850"/>
                  <a:ext cx="52" cy="96"/>
                </a:xfrm>
                <a:prstGeom prst="line">
                  <a:avLst/>
                </a:prstGeom>
                <a:noFill/>
                <a:ln w="28575">
                  <a:solidFill>
                    <a:srgbClr val="000000"/>
                  </a:solidFill>
                  <a:round/>
                  <a:headEnd/>
                  <a:tailEnd/>
                </a:ln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</a:extLst>
              </p:spPr>
              <p:txBody>
                <a:bodyPr wrap="none" anchor="ctr"/>
                <a:lstStyle/>
                <a:p>
                  <a:endParaRPr lang="en-US"/>
                </a:p>
              </p:txBody>
            </p:sp>
          </p:grpSp>
          <p:grpSp>
            <p:nvGrpSpPr>
              <p:cNvPr id="706587" name="Group 61"/>
              <p:cNvGrpSpPr>
                <a:grpSpLocks/>
              </p:cNvGrpSpPr>
              <p:nvPr/>
            </p:nvGrpSpPr>
            <p:grpSpPr bwMode="auto">
              <a:xfrm flipV="1">
                <a:off x="2581" y="2060"/>
                <a:ext cx="236" cy="94"/>
                <a:chOff x="2848" y="848"/>
                <a:chExt cx="140" cy="98"/>
              </a:xfrm>
            </p:grpSpPr>
            <p:sp>
              <p:nvSpPr>
                <p:cNvPr id="706588" name="Line 62"/>
                <p:cNvSpPr>
                  <a:spLocks noChangeShapeType="1"/>
                </p:cNvSpPr>
                <p:nvPr/>
              </p:nvSpPr>
              <p:spPr bwMode="auto">
                <a:xfrm flipV="1">
                  <a:off x="2848" y="848"/>
                  <a:ext cx="50" cy="2"/>
                </a:xfrm>
                <a:prstGeom prst="line">
                  <a:avLst/>
                </a:prstGeom>
                <a:noFill/>
                <a:ln w="28575">
                  <a:solidFill>
                    <a:srgbClr val="000000"/>
                  </a:solidFill>
                  <a:round/>
                  <a:headEnd/>
                  <a:tailEnd/>
                </a:ln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</a:extLst>
              </p:spPr>
              <p:txBody>
                <a:bodyPr wrap="none" anchor="ctr"/>
                <a:lstStyle/>
                <a:p>
                  <a:endParaRPr lang="en-US"/>
                </a:p>
              </p:txBody>
            </p:sp>
            <p:sp>
              <p:nvSpPr>
                <p:cNvPr id="706589" name="Line 63"/>
                <p:cNvSpPr>
                  <a:spLocks noChangeShapeType="1"/>
                </p:cNvSpPr>
                <p:nvPr/>
              </p:nvSpPr>
              <p:spPr bwMode="auto">
                <a:xfrm>
                  <a:off x="2944" y="946"/>
                  <a:ext cx="44" cy="0"/>
                </a:xfrm>
                <a:prstGeom prst="line">
                  <a:avLst/>
                </a:prstGeom>
                <a:noFill/>
                <a:ln w="28575">
                  <a:solidFill>
                    <a:srgbClr val="000000"/>
                  </a:solidFill>
                  <a:round/>
                  <a:headEnd/>
                  <a:tailEnd/>
                </a:ln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</a:extLst>
              </p:spPr>
              <p:txBody>
                <a:bodyPr wrap="none" anchor="ctr"/>
                <a:lstStyle/>
                <a:p>
                  <a:endParaRPr lang="en-US"/>
                </a:p>
              </p:txBody>
            </p:sp>
            <p:sp>
              <p:nvSpPr>
                <p:cNvPr id="706590" name="Line 64"/>
                <p:cNvSpPr>
                  <a:spLocks noChangeShapeType="1"/>
                </p:cNvSpPr>
                <p:nvPr/>
              </p:nvSpPr>
              <p:spPr bwMode="auto">
                <a:xfrm>
                  <a:off x="2894" y="850"/>
                  <a:ext cx="52" cy="96"/>
                </a:xfrm>
                <a:prstGeom prst="line">
                  <a:avLst/>
                </a:prstGeom>
                <a:noFill/>
                <a:ln w="28575">
                  <a:solidFill>
                    <a:srgbClr val="000000"/>
                  </a:solidFill>
                  <a:round/>
                  <a:headEnd/>
                  <a:tailEnd/>
                </a:ln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</a:extLst>
              </p:spPr>
              <p:txBody>
                <a:bodyPr wrap="none" anchor="ctr"/>
                <a:lstStyle/>
                <a:p>
                  <a:endParaRPr lang="en-US"/>
                </a:p>
              </p:txBody>
            </p:sp>
          </p:grpSp>
          <p:sp>
            <p:nvSpPr>
              <p:cNvPr id="706591" name="Line 65"/>
              <p:cNvSpPr>
                <a:spLocks noChangeShapeType="1"/>
              </p:cNvSpPr>
              <p:nvPr/>
            </p:nvSpPr>
            <p:spPr bwMode="auto">
              <a:xfrm flipH="1">
                <a:off x="2942" y="2109"/>
                <a:ext cx="1" cy="127"/>
              </a:xfrm>
              <a:prstGeom prst="line">
                <a:avLst/>
              </a:prstGeom>
              <a:noFill/>
              <a:ln w="12700">
                <a:solidFill>
                  <a:srgbClr val="000000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 wrap="none" anchor="ctr"/>
              <a:lstStyle/>
              <a:p>
                <a:endParaRPr lang="en-US"/>
              </a:p>
            </p:txBody>
          </p:sp>
          <p:sp>
            <p:nvSpPr>
              <p:cNvPr id="706592" name="Line 66"/>
              <p:cNvSpPr>
                <a:spLocks noChangeShapeType="1"/>
              </p:cNvSpPr>
              <p:nvPr/>
            </p:nvSpPr>
            <p:spPr bwMode="auto">
              <a:xfrm flipH="1">
                <a:off x="2466" y="2117"/>
                <a:ext cx="1" cy="127"/>
              </a:xfrm>
              <a:prstGeom prst="line">
                <a:avLst/>
              </a:prstGeom>
              <a:noFill/>
              <a:ln w="12700">
                <a:solidFill>
                  <a:srgbClr val="000000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 wrap="none" anchor="ctr"/>
              <a:lstStyle/>
              <a:p>
                <a:endParaRPr lang="en-US"/>
              </a:p>
            </p:txBody>
          </p:sp>
        </p:grpSp>
      </p:grpSp>
      <p:graphicFrame>
        <p:nvGraphicFramePr>
          <p:cNvPr id="706593" name="Object 142"/>
          <p:cNvGraphicFramePr>
            <a:graphicFrameLocks noChangeAspect="1"/>
          </p:cNvGraphicFramePr>
          <p:nvPr/>
        </p:nvGraphicFramePr>
        <p:xfrm>
          <a:off x="1790700" y="2141538"/>
          <a:ext cx="652463" cy="658812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30745" name="Clip" r:id="rId3" imgW="1266840" imgH="1200240" progId="MS_ClipArt_Gallery.2">
                  <p:embed/>
                </p:oleObj>
              </mc:Choice>
              <mc:Fallback>
                <p:oleObj name="Clip" r:id="rId3" imgW="1266840" imgH="1200240" progId="MS_ClipArt_Gallery.2">
                  <p:embed/>
                  <p:pic>
                    <p:nvPicPr>
                      <p:cNvPr id="0" name="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4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1790700" y="2141538"/>
                        <a:ext cx="652463" cy="658812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  <a:ext uri="{91240B29-F687-4f45-9708-019B960494DF}">
                          <a14:hiddenLine xmlns:a14="http://schemas.microsoft.com/office/drawing/2010/main" w="9525">
                            <a:solidFill>
                              <a:srgbClr val="000000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rgbClr val="808080"/>
                              </a:outerShdw>
                            </a:effectLst>
                          </a14:hiddenEffects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grpSp>
        <p:nvGrpSpPr>
          <p:cNvPr id="706603" name="Group 43"/>
          <p:cNvGrpSpPr>
            <a:grpSpLocks/>
          </p:cNvGrpSpPr>
          <p:nvPr/>
        </p:nvGrpSpPr>
        <p:grpSpPr bwMode="auto">
          <a:xfrm>
            <a:off x="1195388" y="1081088"/>
            <a:ext cx="976312" cy="1460500"/>
            <a:chOff x="651" y="681"/>
            <a:chExt cx="615" cy="920"/>
          </a:xfrm>
        </p:grpSpPr>
        <p:sp>
          <p:nvSpPr>
            <p:cNvPr id="706604" name="Freeform 44"/>
            <p:cNvSpPr>
              <a:spLocks/>
            </p:cNvSpPr>
            <p:nvPr/>
          </p:nvSpPr>
          <p:spPr bwMode="auto">
            <a:xfrm>
              <a:off x="662" y="698"/>
              <a:ext cx="604" cy="903"/>
            </a:xfrm>
            <a:custGeom>
              <a:avLst/>
              <a:gdLst>
                <a:gd name="T0" fmla="*/ 496 w 604"/>
                <a:gd name="T1" fmla="*/ 0 h 903"/>
                <a:gd name="T2" fmla="*/ 604 w 604"/>
                <a:gd name="T3" fmla="*/ 903 h 903"/>
                <a:gd name="T4" fmla="*/ 0 w 604"/>
                <a:gd name="T5" fmla="*/ 788 h 903"/>
                <a:gd name="T6" fmla="*/ 456 w 604"/>
                <a:gd name="T7" fmla="*/ 750 h 903"/>
                <a:gd name="T8" fmla="*/ 496 w 604"/>
                <a:gd name="T9" fmla="*/ 0 h 90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604" h="903">
                  <a:moveTo>
                    <a:pt x="496" y="0"/>
                  </a:moveTo>
                  <a:lnTo>
                    <a:pt x="604" y="903"/>
                  </a:lnTo>
                  <a:lnTo>
                    <a:pt x="0" y="788"/>
                  </a:lnTo>
                  <a:lnTo>
                    <a:pt x="456" y="750"/>
                  </a:lnTo>
                  <a:lnTo>
                    <a:pt x="496" y="0"/>
                  </a:lnTo>
                  <a:close/>
                </a:path>
              </a:pathLst>
            </a:custGeom>
            <a:gradFill rotWithShape="1">
              <a:gsLst>
                <a:gs pos="0">
                  <a:schemeClr val="bg1"/>
                </a:gs>
                <a:gs pos="100000">
                  <a:srgbClr val="FF0000"/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 cap="flat" cmpd="sng">
                  <a:solidFill>
                    <a:schemeClr val="tx1"/>
                  </a:solidFill>
                  <a:prstDash val="solid"/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/>
            <a:lstStyle/>
            <a:p>
              <a:endParaRPr lang="en-US"/>
            </a:p>
          </p:txBody>
        </p:sp>
        <p:grpSp>
          <p:nvGrpSpPr>
            <p:cNvPr id="706605" name="Group 45"/>
            <p:cNvGrpSpPr>
              <a:grpSpLocks/>
            </p:cNvGrpSpPr>
            <p:nvPr/>
          </p:nvGrpSpPr>
          <p:grpSpPr bwMode="auto">
            <a:xfrm>
              <a:off x="651" y="681"/>
              <a:ext cx="500" cy="828"/>
              <a:chOff x="569" y="2954"/>
              <a:chExt cx="500" cy="828"/>
            </a:xfrm>
          </p:grpSpPr>
          <p:sp>
            <p:nvSpPr>
              <p:cNvPr id="706606" name="Rectangle 46"/>
              <p:cNvSpPr>
                <a:spLocks noChangeArrowheads="1"/>
              </p:cNvSpPr>
              <p:nvPr/>
            </p:nvSpPr>
            <p:spPr bwMode="auto">
              <a:xfrm>
                <a:off x="576" y="2973"/>
                <a:ext cx="493" cy="790"/>
              </a:xfrm>
              <a:prstGeom prst="rect">
                <a:avLst/>
              </a:prstGeom>
              <a:solidFill>
                <a:schemeClr val="bg1"/>
              </a:solidFill>
              <a:ln w="9525">
                <a:solidFill>
                  <a:schemeClr val="tx1"/>
                </a:solidFill>
                <a:miter lim="800000"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US"/>
              </a:p>
            </p:txBody>
          </p:sp>
          <p:sp>
            <p:nvSpPr>
              <p:cNvPr id="706607" name="Text Box 47"/>
              <p:cNvSpPr txBox="1">
                <a:spLocks noChangeArrowheads="1"/>
              </p:cNvSpPr>
              <p:nvPr/>
            </p:nvSpPr>
            <p:spPr bwMode="auto">
              <a:xfrm>
                <a:off x="607" y="2954"/>
                <a:ext cx="449" cy="828"/>
              </a:xfrm>
              <a:prstGeom prst="rect">
                <a:avLst/>
              </a:prstGeom>
              <a:noFill/>
              <a:ln>
                <a:noFill/>
              </a:ln>
              <a:effectLst/>
              <a:extLst>
                <a:ext uri="{909E8E84-426E-40dd-AFC4-6F175D3DCCD1}">
                  <a14:hiddenFill xmlns:a14="http://schemas.microsoft.com/office/drawing/2010/main">
                    <a:solidFill>
                      <a:schemeClr val="accent1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chemeClr val="tx1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>
                <a:spAutoFit/>
              </a:bodyPr>
              <a:lstStyle/>
              <a:p>
                <a:pPr algn="ctr"/>
                <a:r>
                  <a:rPr lang="en-US" sz="1600" i="0">
                    <a:latin typeface="Arial" charset="0"/>
                  </a:rPr>
                  <a:t>HTTP</a:t>
                </a:r>
              </a:p>
              <a:p>
                <a:pPr algn="ctr"/>
                <a:r>
                  <a:rPr lang="en-US" sz="1600" i="0">
                    <a:latin typeface="Arial" charset="0"/>
                  </a:rPr>
                  <a:t>TCP</a:t>
                </a:r>
              </a:p>
              <a:p>
                <a:pPr algn="ctr"/>
                <a:r>
                  <a:rPr lang="en-US" sz="1600" i="0">
                    <a:latin typeface="Arial" charset="0"/>
                  </a:rPr>
                  <a:t>IP</a:t>
                </a:r>
              </a:p>
              <a:p>
                <a:pPr algn="ctr"/>
                <a:r>
                  <a:rPr lang="en-US" sz="1600" i="0">
                    <a:latin typeface="Arial" charset="0"/>
                  </a:rPr>
                  <a:t>Eth</a:t>
                </a:r>
              </a:p>
              <a:p>
                <a:pPr algn="ctr"/>
                <a:r>
                  <a:rPr lang="en-US" sz="1600" i="0">
                    <a:latin typeface="Arial" charset="0"/>
                  </a:rPr>
                  <a:t>Phy</a:t>
                </a:r>
              </a:p>
            </p:txBody>
          </p:sp>
          <p:sp>
            <p:nvSpPr>
              <p:cNvPr id="706608" name="Line 48"/>
              <p:cNvSpPr>
                <a:spLocks noChangeShapeType="1"/>
              </p:cNvSpPr>
              <p:nvPr/>
            </p:nvSpPr>
            <p:spPr bwMode="auto">
              <a:xfrm>
                <a:off x="578" y="3130"/>
                <a:ext cx="489" cy="0"/>
              </a:xfrm>
              <a:prstGeom prst="line">
                <a:avLst/>
              </a:prstGeom>
              <a:noFill/>
              <a:ln w="9525">
                <a:solidFill>
                  <a:schemeClr val="tx1"/>
                </a:solidFill>
                <a:round/>
                <a:headEnd/>
                <a:tailEnd/>
              </a:ln>
              <a:effectLst/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/>
              <a:lstStyle/>
              <a:p>
                <a:endParaRPr lang="en-US"/>
              </a:p>
            </p:txBody>
          </p:sp>
          <p:sp>
            <p:nvSpPr>
              <p:cNvPr id="706609" name="Line 49"/>
              <p:cNvSpPr>
                <a:spLocks noChangeShapeType="1"/>
              </p:cNvSpPr>
              <p:nvPr/>
            </p:nvSpPr>
            <p:spPr bwMode="auto">
              <a:xfrm>
                <a:off x="575" y="3289"/>
                <a:ext cx="489" cy="0"/>
              </a:xfrm>
              <a:prstGeom prst="line">
                <a:avLst/>
              </a:prstGeom>
              <a:noFill/>
              <a:ln w="9525">
                <a:solidFill>
                  <a:schemeClr val="tx1"/>
                </a:solidFill>
                <a:round/>
                <a:headEnd/>
                <a:tailEnd/>
              </a:ln>
              <a:effectLst/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/>
              <a:lstStyle/>
              <a:p>
                <a:endParaRPr lang="en-US"/>
              </a:p>
            </p:txBody>
          </p:sp>
          <p:sp>
            <p:nvSpPr>
              <p:cNvPr id="706610" name="Line 50"/>
              <p:cNvSpPr>
                <a:spLocks noChangeShapeType="1"/>
              </p:cNvSpPr>
              <p:nvPr/>
            </p:nvSpPr>
            <p:spPr bwMode="auto">
              <a:xfrm>
                <a:off x="572" y="3448"/>
                <a:ext cx="489" cy="0"/>
              </a:xfrm>
              <a:prstGeom prst="line">
                <a:avLst/>
              </a:prstGeom>
              <a:noFill/>
              <a:ln w="9525">
                <a:solidFill>
                  <a:schemeClr val="tx1"/>
                </a:solidFill>
                <a:round/>
                <a:headEnd/>
                <a:tailEnd/>
              </a:ln>
              <a:effectLst/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/>
              <a:lstStyle/>
              <a:p>
                <a:endParaRPr lang="en-US"/>
              </a:p>
            </p:txBody>
          </p:sp>
          <p:sp>
            <p:nvSpPr>
              <p:cNvPr id="706611" name="Line 51"/>
              <p:cNvSpPr>
                <a:spLocks noChangeShapeType="1"/>
              </p:cNvSpPr>
              <p:nvPr/>
            </p:nvSpPr>
            <p:spPr bwMode="auto">
              <a:xfrm>
                <a:off x="569" y="3607"/>
                <a:ext cx="489" cy="0"/>
              </a:xfrm>
              <a:prstGeom prst="line">
                <a:avLst/>
              </a:prstGeom>
              <a:noFill/>
              <a:ln w="9525">
                <a:solidFill>
                  <a:schemeClr val="tx1"/>
                </a:solidFill>
                <a:round/>
                <a:headEnd/>
                <a:tailEnd/>
              </a:ln>
              <a:effectLst/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/>
              <a:lstStyle/>
              <a:p>
                <a:endParaRPr lang="en-US"/>
              </a:p>
            </p:txBody>
          </p:sp>
        </p:grpSp>
      </p:grpSp>
      <p:grpSp>
        <p:nvGrpSpPr>
          <p:cNvPr id="706885" name="Group 325"/>
          <p:cNvGrpSpPr>
            <a:grpSpLocks/>
          </p:cNvGrpSpPr>
          <p:nvPr/>
        </p:nvGrpSpPr>
        <p:grpSpPr bwMode="auto">
          <a:xfrm>
            <a:off x="442913" y="1054100"/>
            <a:ext cx="515937" cy="333375"/>
            <a:chOff x="328" y="678"/>
            <a:chExt cx="325" cy="210"/>
          </a:xfrm>
        </p:grpSpPr>
        <p:grpSp>
          <p:nvGrpSpPr>
            <p:cNvPr id="706612" name="Group 52"/>
            <p:cNvGrpSpPr>
              <a:grpSpLocks/>
            </p:cNvGrpSpPr>
            <p:nvPr/>
          </p:nvGrpSpPr>
          <p:grpSpPr bwMode="auto">
            <a:xfrm>
              <a:off x="328" y="693"/>
              <a:ext cx="325" cy="154"/>
              <a:chOff x="844" y="3337"/>
              <a:chExt cx="325" cy="154"/>
            </a:xfrm>
          </p:grpSpPr>
          <p:sp>
            <p:nvSpPr>
              <p:cNvPr id="706613" name="Rectangle 53"/>
              <p:cNvSpPr>
                <a:spLocks noChangeArrowheads="1"/>
              </p:cNvSpPr>
              <p:nvPr/>
            </p:nvSpPr>
            <p:spPr bwMode="auto">
              <a:xfrm>
                <a:off x="889" y="3370"/>
                <a:ext cx="245" cy="86"/>
              </a:xfrm>
              <a:prstGeom prst="rect">
                <a:avLst/>
              </a:prstGeom>
              <a:solidFill>
                <a:srgbClr val="FF0000"/>
              </a:solidFill>
              <a:ln w="9525">
                <a:solidFill>
                  <a:schemeClr val="bg1"/>
                </a:solidFill>
                <a:miter lim="800000"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US"/>
              </a:p>
            </p:txBody>
          </p:sp>
          <p:sp>
            <p:nvSpPr>
              <p:cNvPr id="706614" name="Text Box 54"/>
              <p:cNvSpPr txBox="1">
                <a:spLocks noChangeArrowheads="1"/>
              </p:cNvSpPr>
              <p:nvPr/>
            </p:nvSpPr>
            <p:spPr bwMode="auto">
              <a:xfrm>
                <a:off x="844" y="3337"/>
                <a:ext cx="325" cy="154"/>
              </a:xfrm>
              <a:prstGeom prst="rect">
                <a:avLst/>
              </a:prstGeom>
              <a:noFill/>
              <a:ln>
                <a:noFill/>
              </a:ln>
              <a:effectLst/>
              <a:extLst>
                <a:ext uri="{909E8E84-426E-40dd-AFC4-6F175D3DCCD1}">
                  <a14:hiddenFill xmlns:a14="http://schemas.microsoft.com/office/drawing/2010/main">
                    <a:solidFill>
                      <a:schemeClr val="accent1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chemeClr val="tx1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>
                <a:spAutoFit/>
              </a:bodyPr>
              <a:lstStyle/>
              <a:p>
                <a:r>
                  <a:rPr lang="en-US" sz="1000" i="0">
                    <a:solidFill>
                      <a:schemeClr val="bg1"/>
                    </a:solidFill>
                    <a:latin typeface="Arial" charset="0"/>
                  </a:rPr>
                  <a:t>HTTP</a:t>
                </a:r>
              </a:p>
            </p:txBody>
          </p:sp>
        </p:grpSp>
        <p:sp>
          <p:nvSpPr>
            <p:cNvPr id="706645" name="AutoShape 85"/>
            <p:cNvSpPr>
              <a:spLocks noChangeArrowheads="1"/>
            </p:cNvSpPr>
            <p:nvPr/>
          </p:nvSpPr>
          <p:spPr bwMode="auto">
            <a:xfrm>
              <a:off x="396" y="678"/>
              <a:ext cx="240" cy="210"/>
            </a:xfrm>
            <a:prstGeom prst="downArrow">
              <a:avLst>
                <a:gd name="adj1" fmla="val 49167"/>
                <a:gd name="adj2" fmla="val 24292"/>
              </a:avLst>
            </a:prstGeom>
            <a:gradFill rotWithShape="1">
              <a:gsLst>
                <a:gs pos="0">
                  <a:srgbClr val="FF0000">
                    <a:alpha val="25000"/>
                  </a:srgbClr>
                </a:gs>
                <a:gs pos="100000">
                  <a:srgbClr val="FF0000">
                    <a:alpha val="25000"/>
                  </a:srgbClr>
                </a:gs>
              </a:gsLst>
              <a:lin ang="54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US"/>
            </a:p>
          </p:txBody>
        </p:sp>
      </p:grpSp>
      <p:sp>
        <p:nvSpPr>
          <p:cNvPr id="706660" name="Rectangle 100"/>
          <p:cNvSpPr>
            <a:spLocks noChangeArrowheads="1"/>
          </p:cNvSpPr>
          <p:nvPr/>
        </p:nvSpPr>
        <p:spPr bwMode="auto">
          <a:xfrm>
            <a:off x="5183188" y="2914650"/>
            <a:ext cx="3441700" cy="9509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pPr marL="342900" indent="-342900">
              <a:lnSpc>
                <a:spcPct val="90000"/>
              </a:lnSpc>
              <a:spcBef>
                <a:spcPct val="20000"/>
              </a:spcBef>
              <a:buClr>
                <a:srgbClr val="000099"/>
              </a:buClr>
              <a:buSzPct val="75000"/>
              <a:buFont typeface="Wingdings" pitchFamily="2" charset="2"/>
              <a:buChar char="v"/>
            </a:pPr>
            <a:r>
              <a:rPr lang="en-US" sz="2000" i="0"/>
              <a:t>to send HTTP request, client first opens </a:t>
            </a:r>
            <a:r>
              <a:rPr lang="en-US" sz="2000" b="1">
                <a:solidFill>
                  <a:srgbClr val="FF0000"/>
                </a:solidFill>
              </a:rPr>
              <a:t>TCP socket</a:t>
            </a:r>
            <a:r>
              <a:rPr lang="en-US" sz="2000" i="0"/>
              <a:t> to web server</a:t>
            </a:r>
          </a:p>
          <a:p>
            <a:pPr marL="342900" indent="-342900">
              <a:lnSpc>
                <a:spcPct val="90000"/>
              </a:lnSpc>
              <a:spcBef>
                <a:spcPct val="20000"/>
              </a:spcBef>
              <a:buClr>
                <a:srgbClr val="000099"/>
              </a:buClr>
              <a:buSzPct val="75000"/>
              <a:buFont typeface="Wingdings" pitchFamily="2" charset="2"/>
              <a:buNone/>
            </a:pPr>
            <a:endParaRPr lang="en-US" sz="2000" i="0"/>
          </a:p>
        </p:txBody>
      </p:sp>
      <p:sp>
        <p:nvSpPr>
          <p:cNvPr id="706661" name="Rectangle 101"/>
          <p:cNvSpPr>
            <a:spLocks noChangeArrowheads="1"/>
          </p:cNvSpPr>
          <p:nvPr/>
        </p:nvSpPr>
        <p:spPr bwMode="auto">
          <a:xfrm>
            <a:off x="5186363" y="3825875"/>
            <a:ext cx="3778250" cy="98583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pPr marL="342900" indent="-342900">
              <a:lnSpc>
                <a:spcPct val="90000"/>
              </a:lnSpc>
              <a:spcBef>
                <a:spcPct val="20000"/>
              </a:spcBef>
              <a:buClr>
                <a:srgbClr val="000099"/>
              </a:buClr>
              <a:buSzPct val="75000"/>
              <a:buFont typeface="Wingdings" pitchFamily="2" charset="2"/>
              <a:buChar char="v"/>
            </a:pPr>
            <a:r>
              <a:rPr lang="en-US" sz="2000" i="0"/>
              <a:t>TCP </a:t>
            </a:r>
            <a:r>
              <a:rPr lang="en-US" sz="2000" b="1">
                <a:solidFill>
                  <a:srgbClr val="FF0000"/>
                </a:solidFill>
              </a:rPr>
              <a:t>SYN segment</a:t>
            </a:r>
            <a:r>
              <a:rPr lang="en-US" sz="2000" i="0"/>
              <a:t> (step 1 in 3-way handshake) </a:t>
            </a:r>
            <a:r>
              <a:rPr lang="en-US" sz="2000" b="1"/>
              <a:t>inter-domain routed</a:t>
            </a:r>
            <a:r>
              <a:rPr lang="en-US" sz="2000" i="0"/>
              <a:t> to web server</a:t>
            </a:r>
          </a:p>
        </p:txBody>
      </p:sp>
      <p:sp>
        <p:nvSpPr>
          <p:cNvPr id="706662" name="Rectangle 102"/>
          <p:cNvSpPr>
            <a:spLocks noChangeArrowheads="1"/>
          </p:cNvSpPr>
          <p:nvPr/>
        </p:nvSpPr>
        <p:spPr bwMode="auto">
          <a:xfrm>
            <a:off x="5189538" y="5892800"/>
            <a:ext cx="4068762" cy="5365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pPr marL="342900" indent="-342900">
              <a:lnSpc>
                <a:spcPct val="90000"/>
              </a:lnSpc>
              <a:spcBef>
                <a:spcPct val="20000"/>
              </a:spcBef>
              <a:buClr>
                <a:srgbClr val="000099"/>
              </a:buClr>
              <a:buSzPct val="75000"/>
              <a:buFont typeface="Wingdings" pitchFamily="2" charset="2"/>
              <a:buChar char="v"/>
            </a:pPr>
            <a:r>
              <a:rPr lang="en-US" sz="2000" i="0"/>
              <a:t>TCP </a:t>
            </a:r>
            <a:r>
              <a:rPr lang="en-US" sz="2000" b="1">
                <a:solidFill>
                  <a:srgbClr val="FF0000"/>
                </a:solidFill>
              </a:rPr>
              <a:t>connection established!</a:t>
            </a:r>
          </a:p>
        </p:txBody>
      </p:sp>
      <p:grpSp>
        <p:nvGrpSpPr>
          <p:cNvPr id="706663" name="Group 4"/>
          <p:cNvGrpSpPr>
            <a:grpSpLocks/>
          </p:cNvGrpSpPr>
          <p:nvPr/>
        </p:nvGrpSpPr>
        <p:grpSpPr bwMode="auto">
          <a:xfrm>
            <a:off x="5173663" y="2041525"/>
            <a:ext cx="757237" cy="379413"/>
            <a:chOff x="2466" y="2026"/>
            <a:chExt cx="477" cy="282"/>
          </a:xfrm>
        </p:grpSpPr>
        <p:sp>
          <p:nvSpPr>
            <p:cNvPr id="706664" name="Oval 5"/>
            <p:cNvSpPr>
              <a:spLocks noChangeArrowheads="1"/>
            </p:cNvSpPr>
            <p:nvPr/>
          </p:nvSpPr>
          <p:spPr bwMode="auto">
            <a:xfrm>
              <a:off x="2466" y="2168"/>
              <a:ext cx="476" cy="140"/>
            </a:xfrm>
            <a:prstGeom prst="ellipse">
              <a:avLst/>
            </a:prstGeom>
            <a:solidFill>
              <a:srgbClr val="DDDDDD"/>
            </a:solidFill>
            <a:ln w="12700">
              <a:solidFill>
                <a:srgbClr val="000000"/>
              </a:solidFill>
              <a:round/>
              <a:headEnd/>
              <a:tailEnd/>
            </a:ln>
          </p:spPr>
          <p:txBody>
            <a:bodyPr wrap="none" anchor="ctr"/>
            <a:lstStyle/>
            <a:p>
              <a:pPr eaLnBrk="1" hangingPunct="1"/>
              <a:endParaRPr lang="en-US" i="0">
                <a:latin typeface="Arial" charset="0"/>
              </a:endParaRPr>
            </a:p>
          </p:txBody>
        </p:sp>
        <p:sp>
          <p:nvSpPr>
            <p:cNvPr id="706665" name="Line 6"/>
            <p:cNvSpPr>
              <a:spLocks noChangeShapeType="1"/>
            </p:cNvSpPr>
            <p:nvPr/>
          </p:nvSpPr>
          <p:spPr bwMode="auto">
            <a:xfrm>
              <a:off x="2470" y="2125"/>
              <a:ext cx="1" cy="85"/>
            </a:xfrm>
            <a:prstGeom prst="line">
              <a:avLst/>
            </a:prstGeom>
            <a:noFill/>
            <a:ln w="12700">
              <a:solidFill>
                <a:srgbClr val="00000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 wrap="none" anchor="ctr"/>
            <a:lstStyle/>
            <a:p>
              <a:endParaRPr lang="en-US"/>
            </a:p>
          </p:txBody>
        </p:sp>
        <p:sp>
          <p:nvSpPr>
            <p:cNvPr id="706666" name="Rectangle 7"/>
            <p:cNvSpPr>
              <a:spLocks noChangeArrowheads="1"/>
            </p:cNvSpPr>
            <p:nvPr/>
          </p:nvSpPr>
          <p:spPr bwMode="auto">
            <a:xfrm>
              <a:off x="2470" y="2125"/>
              <a:ext cx="472" cy="111"/>
            </a:xfrm>
            <a:prstGeom prst="rect">
              <a:avLst/>
            </a:prstGeom>
            <a:solidFill>
              <a:srgbClr val="DDDDDD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12700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anchor="ctr"/>
            <a:lstStyle/>
            <a:p>
              <a:pPr algn="ctr"/>
              <a:endParaRPr lang="en-US" sz="2400" i="0">
                <a:latin typeface="Times New Roman" pitchFamily="18" charset="0"/>
              </a:endParaRPr>
            </a:p>
          </p:txBody>
        </p:sp>
        <p:sp>
          <p:nvSpPr>
            <p:cNvPr id="706667" name="Oval 8"/>
            <p:cNvSpPr>
              <a:spLocks noChangeArrowheads="1"/>
            </p:cNvSpPr>
            <p:nvPr/>
          </p:nvSpPr>
          <p:spPr bwMode="auto">
            <a:xfrm>
              <a:off x="2466" y="2026"/>
              <a:ext cx="476" cy="160"/>
            </a:xfrm>
            <a:prstGeom prst="ellipse">
              <a:avLst/>
            </a:prstGeom>
            <a:solidFill>
              <a:srgbClr val="DDDDDD"/>
            </a:solidFill>
            <a:ln w="12700">
              <a:solidFill>
                <a:srgbClr val="000000"/>
              </a:solidFill>
              <a:round/>
              <a:headEnd/>
              <a:tailEnd/>
            </a:ln>
          </p:spPr>
          <p:txBody>
            <a:bodyPr wrap="none" anchor="ctr"/>
            <a:lstStyle/>
            <a:p>
              <a:pPr eaLnBrk="1" hangingPunct="1"/>
              <a:endParaRPr lang="en-US" i="0">
                <a:latin typeface="Arial" charset="0"/>
              </a:endParaRPr>
            </a:p>
          </p:txBody>
        </p:sp>
        <p:grpSp>
          <p:nvGrpSpPr>
            <p:cNvPr id="706668" name="Group 9"/>
            <p:cNvGrpSpPr>
              <a:grpSpLocks/>
            </p:cNvGrpSpPr>
            <p:nvPr/>
          </p:nvGrpSpPr>
          <p:grpSpPr bwMode="auto">
            <a:xfrm>
              <a:off x="2581" y="2061"/>
              <a:ext cx="236" cy="94"/>
              <a:chOff x="2848" y="848"/>
              <a:chExt cx="140" cy="98"/>
            </a:xfrm>
          </p:grpSpPr>
          <p:sp>
            <p:nvSpPr>
              <p:cNvPr id="706669" name="Line 10"/>
              <p:cNvSpPr>
                <a:spLocks noChangeShapeType="1"/>
              </p:cNvSpPr>
              <p:nvPr/>
            </p:nvSpPr>
            <p:spPr bwMode="auto">
              <a:xfrm flipV="1">
                <a:off x="2848" y="848"/>
                <a:ext cx="50" cy="2"/>
              </a:xfrm>
              <a:prstGeom prst="line">
                <a:avLst/>
              </a:prstGeom>
              <a:noFill/>
              <a:ln w="28575">
                <a:solidFill>
                  <a:srgbClr val="000000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 wrap="none" anchor="ctr"/>
              <a:lstStyle/>
              <a:p>
                <a:endParaRPr lang="en-US"/>
              </a:p>
            </p:txBody>
          </p:sp>
          <p:sp>
            <p:nvSpPr>
              <p:cNvPr id="706670" name="Line 11"/>
              <p:cNvSpPr>
                <a:spLocks noChangeShapeType="1"/>
              </p:cNvSpPr>
              <p:nvPr/>
            </p:nvSpPr>
            <p:spPr bwMode="auto">
              <a:xfrm>
                <a:off x="2944" y="946"/>
                <a:ext cx="44" cy="0"/>
              </a:xfrm>
              <a:prstGeom prst="line">
                <a:avLst/>
              </a:prstGeom>
              <a:noFill/>
              <a:ln w="28575">
                <a:solidFill>
                  <a:srgbClr val="000000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 wrap="none" anchor="ctr"/>
              <a:lstStyle/>
              <a:p>
                <a:endParaRPr lang="en-US"/>
              </a:p>
            </p:txBody>
          </p:sp>
          <p:sp>
            <p:nvSpPr>
              <p:cNvPr id="706671" name="Line 12"/>
              <p:cNvSpPr>
                <a:spLocks noChangeShapeType="1"/>
              </p:cNvSpPr>
              <p:nvPr/>
            </p:nvSpPr>
            <p:spPr bwMode="auto">
              <a:xfrm>
                <a:off x="2894" y="850"/>
                <a:ext cx="52" cy="96"/>
              </a:xfrm>
              <a:prstGeom prst="line">
                <a:avLst/>
              </a:prstGeom>
              <a:noFill/>
              <a:ln w="28575">
                <a:solidFill>
                  <a:srgbClr val="000000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 wrap="none" anchor="ctr"/>
              <a:lstStyle/>
              <a:p>
                <a:endParaRPr lang="en-US"/>
              </a:p>
            </p:txBody>
          </p:sp>
        </p:grpSp>
        <p:grpSp>
          <p:nvGrpSpPr>
            <p:cNvPr id="706672" name="Group 13"/>
            <p:cNvGrpSpPr>
              <a:grpSpLocks/>
            </p:cNvGrpSpPr>
            <p:nvPr/>
          </p:nvGrpSpPr>
          <p:grpSpPr bwMode="auto">
            <a:xfrm flipV="1">
              <a:off x="2581" y="2060"/>
              <a:ext cx="236" cy="94"/>
              <a:chOff x="2848" y="848"/>
              <a:chExt cx="140" cy="98"/>
            </a:xfrm>
          </p:grpSpPr>
          <p:sp>
            <p:nvSpPr>
              <p:cNvPr id="706673" name="Line 14"/>
              <p:cNvSpPr>
                <a:spLocks noChangeShapeType="1"/>
              </p:cNvSpPr>
              <p:nvPr/>
            </p:nvSpPr>
            <p:spPr bwMode="auto">
              <a:xfrm flipV="1">
                <a:off x="2848" y="848"/>
                <a:ext cx="50" cy="2"/>
              </a:xfrm>
              <a:prstGeom prst="line">
                <a:avLst/>
              </a:prstGeom>
              <a:noFill/>
              <a:ln w="28575">
                <a:solidFill>
                  <a:srgbClr val="000000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 wrap="none" anchor="ctr"/>
              <a:lstStyle/>
              <a:p>
                <a:endParaRPr lang="en-US"/>
              </a:p>
            </p:txBody>
          </p:sp>
          <p:sp>
            <p:nvSpPr>
              <p:cNvPr id="706674" name="Line 15"/>
              <p:cNvSpPr>
                <a:spLocks noChangeShapeType="1"/>
              </p:cNvSpPr>
              <p:nvPr/>
            </p:nvSpPr>
            <p:spPr bwMode="auto">
              <a:xfrm>
                <a:off x="2944" y="946"/>
                <a:ext cx="44" cy="0"/>
              </a:xfrm>
              <a:prstGeom prst="line">
                <a:avLst/>
              </a:prstGeom>
              <a:noFill/>
              <a:ln w="28575">
                <a:solidFill>
                  <a:srgbClr val="000000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 wrap="none" anchor="ctr"/>
              <a:lstStyle/>
              <a:p>
                <a:endParaRPr lang="en-US"/>
              </a:p>
            </p:txBody>
          </p:sp>
          <p:sp>
            <p:nvSpPr>
              <p:cNvPr id="706675" name="Line 16"/>
              <p:cNvSpPr>
                <a:spLocks noChangeShapeType="1"/>
              </p:cNvSpPr>
              <p:nvPr/>
            </p:nvSpPr>
            <p:spPr bwMode="auto">
              <a:xfrm>
                <a:off x="2894" y="850"/>
                <a:ext cx="52" cy="96"/>
              </a:xfrm>
              <a:prstGeom prst="line">
                <a:avLst/>
              </a:prstGeom>
              <a:noFill/>
              <a:ln w="28575">
                <a:solidFill>
                  <a:srgbClr val="000000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 wrap="none" anchor="ctr"/>
              <a:lstStyle/>
              <a:p>
                <a:endParaRPr lang="en-US"/>
              </a:p>
            </p:txBody>
          </p:sp>
        </p:grpSp>
        <p:sp>
          <p:nvSpPr>
            <p:cNvPr id="706676" name="Line 17"/>
            <p:cNvSpPr>
              <a:spLocks noChangeShapeType="1"/>
            </p:cNvSpPr>
            <p:nvPr/>
          </p:nvSpPr>
          <p:spPr bwMode="auto">
            <a:xfrm flipH="1">
              <a:off x="2942" y="2109"/>
              <a:ext cx="1" cy="127"/>
            </a:xfrm>
            <a:prstGeom prst="line">
              <a:avLst/>
            </a:prstGeom>
            <a:noFill/>
            <a:ln w="12700">
              <a:solidFill>
                <a:srgbClr val="00000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 wrap="none" anchor="ctr"/>
            <a:lstStyle/>
            <a:p>
              <a:endParaRPr lang="en-US"/>
            </a:p>
          </p:txBody>
        </p:sp>
        <p:sp>
          <p:nvSpPr>
            <p:cNvPr id="706677" name="Line 18"/>
            <p:cNvSpPr>
              <a:spLocks noChangeShapeType="1"/>
            </p:cNvSpPr>
            <p:nvPr/>
          </p:nvSpPr>
          <p:spPr bwMode="auto">
            <a:xfrm flipH="1">
              <a:off x="2466" y="2117"/>
              <a:ext cx="1" cy="127"/>
            </a:xfrm>
            <a:prstGeom prst="line">
              <a:avLst/>
            </a:prstGeom>
            <a:noFill/>
            <a:ln w="12700">
              <a:solidFill>
                <a:srgbClr val="00000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 wrap="none" anchor="ctr"/>
            <a:lstStyle/>
            <a:p>
              <a:endParaRPr lang="en-US"/>
            </a:p>
          </p:txBody>
        </p:sp>
      </p:grpSp>
      <p:grpSp>
        <p:nvGrpSpPr>
          <p:cNvPr id="706720" name="Group 166"/>
          <p:cNvGrpSpPr>
            <a:grpSpLocks/>
          </p:cNvGrpSpPr>
          <p:nvPr/>
        </p:nvGrpSpPr>
        <p:grpSpPr bwMode="auto">
          <a:xfrm>
            <a:off x="3795713" y="2409825"/>
            <a:ext cx="1576387" cy="1287463"/>
            <a:chOff x="3228" y="1776"/>
            <a:chExt cx="252" cy="96"/>
          </a:xfrm>
        </p:grpSpPr>
        <p:sp>
          <p:nvSpPr>
            <p:cNvPr id="706721" name="Line 164"/>
            <p:cNvSpPr>
              <a:spLocks noChangeShapeType="1"/>
            </p:cNvSpPr>
            <p:nvPr/>
          </p:nvSpPr>
          <p:spPr bwMode="auto">
            <a:xfrm flipV="1">
              <a:off x="3339" y="1776"/>
              <a:ext cx="141" cy="51"/>
            </a:xfrm>
            <a:prstGeom prst="line">
              <a:avLst/>
            </a:prstGeom>
            <a:noFill/>
            <a:ln w="9525">
              <a:solidFill>
                <a:srgbClr val="00000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706722" name="Line 165"/>
            <p:cNvSpPr>
              <a:spLocks noChangeShapeType="1"/>
            </p:cNvSpPr>
            <p:nvPr/>
          </p:nvSpPr>
          <p:spPr bwMode="auto">
            <a:xfrm flipV="1">
              <a:off x="3228" y="1833"/>
              <a:ext cx="102" cy="39"/>
            </a:xfrm>
            <a:prstGeom prst="line">
              <a:avLst/>
            </a:prstGeom>
            <a:noFill/>
            <a:ln w="9525">
              <a:solidFill>
                <a:srgbClr val="000000"/>
              </a:solidFill>
              <a:prstDash val="dash"/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US"/>
            </a:p>
          </p:txBody>
        </p:sp>
      </p:grpSp>
      <p:grpSp>
        <p:nvGrpSpPr>
          <p:cNvPr id="706723" name="Group 167"/>
          <p:cNvGrpSpPr>
            <a:grpSpLocks/>
          </p:cNvGrpSpPr>
          <p:nvPr/>
        </p:nvGrpSpPr>
        <p:grpSpPr bwMode="auto">
          <a:xfrm flipH="1">
            <a:off x="5600700" y="2424113"/>
            <a:ext cx="400050" cy="152400"/>
            <a:chOff x="3228" y="1776"/>
            <a:chExt cx="252" cy="96"/>
          </a:xfrm>
        </p:grpSpPr>
        <p:sp>
          <p:nvSpPr>
            <p:cNvPr id="706724" name="Line 168"/>
            <p:cNvSpPr>
              <a:spLocks noChangeShapeType="1"/>
            </p:cNvSpPr>
            <p:nvPr/>
          </p:nvSpPr>
          <p:spPr bwMode="auto">
            <a:xfrm flipV="1">
              <a:off x="3339" y="1776"/>
              <a:ext cx="141" cy="51"/>
            </a:xfrm>
            <a:prstGeom prst="line">
              <a:avLst/>
            </a:prstGeom>
            <a:noFill/>
            <a:ln w="9525">
              <a:solidFill>
                <a:srgbClr val="00000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706725" name="Line 169"/>
            <p:cNvSpPr>
              <a:spLocks noChangeShapeType="1"/>
            </p:cNvSpPr>
            <p:nvPr/>
          </p:nvSpPr>
          <p:spPr bwMode="auto">
            <a:xfrm flipV="1">
              <a:off x="3228" y="1833"/>
              <a:ext cx="102" cy="39"/>
            </a:xfrm>
            <a:prstGeom prst="line">
              <a:avLst/>
            </a:prstGeom>
            <a:noFill/>
            <a:ln w="9525">
              <a:solidFill>
                <a:srgbClr val="000000"/>
              </a:solidFill>
              <a:prstDash val="dash"/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US"/>
            </a:p>
          </p:txBody>
        </p:sp>
      </p:grpSp>
      <p:grpSp>
        <p:nvGrpSpPr>
          <p:cNvPr id="706726" name="Group 170"/>
          <p:cNvGrpSpPr>
            <a:grpSpLocks/>
          </p:cNvGrpSpPr>
          <p:nvPr/>
        </p:nvGrpSpPr>
        <p:grpSpPr bwMode="auto">
          <a:xfrm flipH="1" flipV="1">
            <a:off x="5753100" y="1900238"/>
            <a:ext cx="400050" cy="152400"/>
            <a:chOff x="3228" y="1776"/>
            <a:chExt cx="252" cy="96"/>
          </a:xfrm>
        </p:grpSpPr>
        <p:sp>
          <p:nvSpPr>
            <p:cNvPr id="706727" name="Line 171"/>
            <p:cNvSpPr>
              <a:spLocks noChangeShapeType="1"/>
            </p:cNvSpPr>
            <p:nvPr/>
          </p:nvSpPr>
          <p:spPr bwMode="auto">
            <a:xfrm flipV="1">
              <a:off x="3339" y="1776"/>
              <a:ext cx="141" cy="51"/>
            </a:xfrm>
            <a:prstGeom prst="line">
              <a:avLst/>
            </a:prstGeom>
            <a:noFill/>
            <a:ln w="9525">
              <a:solidFill>
                <a:srgbClr val="00000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706728" name="Line 172"/>
            <p:cNvSpPr>
              <a:spLocks noChangeShapeType="1"/>
            </p:cNvSpPr>
            <p:nvPr/>
          </p:nvSpPr>
          <p:spPr bwMode="auto">
            <a:xfrm flipV="1">
              <a:off x="3228" y="1833"/>
              <a:ext cx="102" cy="39"/>
            </a:xfrm>
            <a:prstGeom prst="line">
              <a:avLst/>
            </a:prstGeom>
            <a:noFill/>
            <a:ln w="9525">
              <a:solidFill>
                <a:srgbClr val="000000"/>
              </a:solidFill>
              <a:prstDash val="dash"/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US"/>
            </a:p>
          </p:txBody>
        </p:sp>
      </p:grpSp>
      <p:grpSp>
        <p:nvGrpSpPr>
          <p:cNvPr id="706790" name="Group 110"/>
          <p:cNvGrpSpPr>
            <a:grpSpLocks/>
          </p:cNvGrpSpPr>
          <p:nvPr/>
        </p:nvGrpSpPr>
        <p:grpSpPr bwMode="auto">
          <a:xfrm>
            <a:off x="3057525" y="5273675"/>
            <a:ext cx="757238" cy="379413"/>
            <a:chOff x="2466" y="2026"/>
            <a:chExt cx="477" cy="282"/>
          </a:xfrm>
        </p:grpSpPr>
        <p:sp>
          <p:nvSpPr>
            <p:cNvPr id="706791" name="Oval 111"/>
            <p:cNvSpPr>
              <a:spLocks noChangeArrowheads="1"/>
            </p:cNvSpPr>
            <p:nvPr/>
          </p:nvSpPr>
          <p:spPr bwMode="auto">
            <a:xfrm>
              <a:off x="2466" y="2168"/>
              <a:ext cx="476" cy="140"/>
            </a:xfrm>
            <a:prstGeom prst="ellipse">
              <a:avLst/>
            </a:prstGeom>
            <a:solidFill>
              <a:srgbClr val="DDDDDD"/>
            </a:solidFill>
            <a:ln w="12700">
              <a:solidFill>
                <a:srgbClr val="000000"/>
              </a:solidFill>
              <a:round/>
              <a:headEnd/>
              <a:tailEnd/>
            </a:ln>
          </p:spPr>
          <p:txBody>
            <a:bodyPr wrap="none" anchor="ctr"/>
            <a:lstStyle/>
            <a:p>
              <a:pPr eaLnBrk="1" hangingPunct="1"/>
              <a:endParaRPr lang="en-US" i="0">
                <a:latin typeface="Arial" charset="0"/>
              </a:endParaRPr>
            </a:p>
          </p:txBody>
        </p:sp>
        <p:sp>
          <p:nvSpPr>
            <p:cNvPr id="706792" name="Line 112"/>
            <p:cNvSpPr>
              <a:spLocks noChangeShapeType="1"/>
            </p:cNvSpPr>
            <p:nvPr/>
          </p:nvSpPr>
          <p:spPr bwMode="auto">
            <a:xfrm>
              <a:off x="2470" y="2125"/>
              <a:ext cx="1" cy="85"/>
            </a:xfrm>
            <a:prstGeom prst="line">
              <a:avLst/>
            </a:prstGeom>
            <a:noFill/>
            <a:ln w="12700">
              <a:solidFill>
                <a:srgbClr val="00000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 wrap="none" anchor="ctr"/>
            <a:lstStyle/>
            <a:p>
              <a:endParaRPr lang="en-US"/>
            </a:p>
          </p:txBody>
        </p:sp>
        <p:sp>
          <p:nvSpPr>
            <p:cNvPr id="706793" name="Rectangle 113"/>
            <p:cNvSpPr>
              <a:spLocks noChangeArrowheads="1"/>
            </p:cNvSpPr>
            <p:nvPr/>
          </p:nvSpPr>
          <p:spPr bwMode="auto">
            <a:xfrm>
              <a:off x="2470" y="2125"/>
              <a:ext cx="472" cy="111"/>
            </a:xfrm>
            <a:prstGeom prst="rect">
              <a:avLst/>
            </a:prstGeom>
            <a:solidFill>
              <a:srgbClr val="DDDDDD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12700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anchor="ctr"/>
            <a:lstStyle/>
            <a:p>
              <a:pPr algn="ctr"/>
              <a:endParaRPr lang="en-US" sz="2400" i="0">
                <a:latin typeface="Times New Roman" pitchFamily="18" charset="0"/>
              </a:endParaRPr>
            </a:p>
          </p:txBody>
        </p:sp>
        <p:sp>
          <p:nvSpPr>
            <p:cNvPr id="706794" name="Oval 114"/>
            <p:cNvSpPr>
              <a:spLocks noChangeArrowheads="1"/>
            </p:cNvSpPr>
            <p:nvPr/>
          </p:nvSpPr>
          <p:spPr bwMode="auto">
            <a:xfrm>
              <a:off x="2466" y="2026"/>
              <a:ext cx="476" cy="160"/>
            </a:xfrm>
            <a:prstGeom prst="ellipse">
              <a:avLst/>
            </a:prstGeom>
            <a:solidFill>
              <a:srgbClr val="DDDDDD"/>
            </a:solidFill>
            <a:ln w="12700">
              <a:solidFill>
                <a:srgbClr val="000000"/>
              </a:solidFill>
              <a:round/>
              <a:headEnd/>
              <a:tailEnd/>
            </a:ln>
          </p:spPr>
          <p:txBody>
            <a:bodyPr wrap="none" anchor="ctr"/>
            <a:lstStyle/>
            <a:p>
              <a:pPr eaLnBrk="1" hangingPunct="1"/>
              <a:endParaRPr lang="en-US" i="0">
                <a:latin typeface="Arial" charset="0"/>
              </a:endParaRPr>
            </a:p>
          </p:txBody>
        </p:sp>
        <p:grpSp>
          <p:nvGrpSpPr>
            <p:cNvPr id="706795" name="Group 115"/>
            <p:cNvGrpSpPr>
              <a:grpSpLocks/>
            </p:cNvGrpSpPr>
            <p:nvPr/>
          </p:nvGrpSpPr>
          <p:grpSpPr bwMode="auto">
            <a:xfrm>
              <a:off x="2581" y="2061"/>
              <a:ext cx="236" cy="94"/>
              <a:chOff x="2848" y="848"/>
              <a:chExt cx="140" cy="98"/>
            </a:xfrm>
          </p:grpSpPr>
          <p:sp>
            <p:nvSpPr>
              <p:cNvPr id="706796" name="Line 116"/>
              <p:cNvSpPr>
                <a:spLocks noChangeShapeType="1"/>
              </p:cNvSpPr>
              <p:nvPr/>
            </p:nvSpPr>
            <p:spPr bwMode="auto">
              <a:xfrm flipV="1">
                <a:off x="2848" y="848"/>
                <a:ext cx="50" cy="2"/>
              </a:xfrm>
              <a:prstGeom prst="line">
                <a:avLst/>
              </a:prstGeom>
              <a:noFill/>
              <a:ln w="28575">
                <a:solidFill>
                  <a:srgbClr val="000000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 wrap="none" anchor="ctr"/>
              <a:lstStyle/>
              <a:p>
                <a:endParaRPr lang="en-US"/>
              </a:p>
            </p:txBody>
          </p:sp>
          <p:sp>
            <p:nvSpPr>
              <p:cNvPr id="706797" name="Line 117"/>
              <p:cNvSpPr>
                <a:spLocks noChangeShapeType="1"/>
              </p:cNvSpPr>
              <p:nvPr/>
            </p:nvSpPr>
            <p:spPr bwMode="auto">
              <a:xfrm>
                <a:off x="2944" y="946"/>
                <a:ext cx="44" cy="0"/>
              </a:xfrm>
              <a:prstGeom prst="line">
                <a:avLst/>
              </a:prstGeom>
              <a:noFill/>
              <a:ln w="28575">
                <a:solidFill>
                  <a:srgbClr val="000000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 wrap="none" anchor="ctr"/>
              <a:lstStyle/>
              <a:p>
                <a:endParaRPr lang="en-US"/>
              </a:p>
            </p:txBody>
          </p:sp>
          <p:sp>
            <p:nvSpPr>
              <p:cNvPr id="706798" name="Line 118"/>
              <p:cNvSpPr>
                <a:spLocks noChangeShapeType="1"/>
              </p:cNvSpPr>
              <p:nvPr/>
            </p:nvSpPr>
            <p:spPr bwMode="auto">
              <a:xfrm>
                <a:off x="2894" y="850"/>
                <a:ext cx="52" cy="96"/>
              </a:xfrm>
              <a:prstGeom prst="line">
                <a:avLst/>
              </a:prstGeom>
              <a:noFill/>
              <a:ln w="28575">
                <a:solidFill>
                  <a:srgbClr val="000000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 wrap="none" anchor="ctr"/>
              <a:lstStyle/>
              <a:p>
                <a:endParaRPr lang="en-US"/>
              </a:p>
            </p:txBody>
          </p:sp>
        </p:grpSp>
        <p:grpSp>
          <p:nvGrpSpPr>
            <p:cNvPr id="706799" name="Group 119"/>
            <p:cNvGrpSpPr>
              <a:grpSpLocks/>
            </p:cNvGrpSpPr>
            <p:nvPr/>
          </p:nvGrpSpPr>
          <p:grpSpPr bwMode="auto">
            <a:xfrm flipV="1">
              <a:off x="2581" y="2060"/>
              <a:ext cx="236" cy="94"/>
              <a:chOff x="2848" y="848"/>
              <a:chExt cx="140" cy="98"/>
            </a:xfrm>
          </p:grpSpPr>
          <p:sp>
            <p:nvSpPr>
              <p:cNvPr id="706800" name="Line 120"/>
              <p:cNvSpPr>
                <a:spLocks noChangeShapeType="1"/>
              </p:cNvSpPr>
              <p:nvPr/>
            </p:nvSpPr>
            <p:spPr bwMode="auto">
              <a:xfrm flipV="1">
                <a:off x="2848" y="848"/>
                <a:ext cx="50" cy="2"/>
              </a:xfrm>
              <a:prstGeom prst="line">
                <a:avLst/>
              </a:prstGeom>
              <a:noFill/>
              <a:ln w="28575">
                <a:solidFill>
                  <a:srgbClr val="000000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 wrap="none" anchor="ctr"/>
              <a:lstStyle/>
              <a:p>
                <a:endParaRPr lang="en-US"/>
              </a:p>
            </p:txBody>
          </p:sp>
          <p:sp>
            <p:nvSpPr>
              <p:cNvPr id="706801" name="Line 121"/>
              <p:cNvSpPr>
                <a:spLocks noChangeShapeType="1"/>
              </p:cNvSpPr>
              <p:nvPr/>
            </p:nvSpPr>
            <p:spPr bwMode="auto">
              <a:xfrm>
                <a:off x="2944" y="946"/>
                <a:ext cx="44" cy="0"/>
              </a:xfrm>
              <a:prstGeom prst="line">
                <a:avLst/>
              </a:prstGeom>
              <a:noFill/>
              <a:ln w="28575">
                <a:solidFill>
                  <a:srgbClr val="000000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 wrap="none" anchor="ctr"/>
              <a:lstStyle/>
              <a:p>
                <a:endParaRPr lang="en-US"/>
              </a:p>
            </p:txBody>
          </p:sp>
          <p:sp>
            <p:nvSpPr>
              <p:cNvPr id="706802" name="Line 122"/>
              <p:cNvSpPr>
                <a:spLocks noChangeShapeType="1"/>
              </p:cNvSpPr>
              <p:nvPr/>
            </p:nvSpPr>
            <p:spPr bwMode="auto">
              <a:xfrm>
                <a:off x="2894" y="850"/>
                <a:ext cx="52" cy="96"/>
              </a:xfrm>
              <a:prstGeom prst="line">
                <a:avLst/>
              </a:prstGeom>
              <a:noFill/>
              <a:ln w="28575">
                <a:solidFill>
                  <a:srgbClr val="000000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 wrap="none" anchor="ctr"/>
              <a:lstStyle/>
              <a:p>
                <a:endParaRPr lang="en-US"/>
              </a:p>
            </p:txBody>
          </p:sp>
        </p:grpSp>
        <p:sp>
          <p:nvSpPr>
            <p:cNvPr id="706803" name="Line 123"/>
            <p:cNvSpPr>
              <a:spLocks noChangeShapeType="1"/>
            </p:cNvSpPr>
            <p:nvPr/>
          </p:nvSpPr>
          <p:spPr bwMode="auto">
            <a:xfrm flipH="1">
              <a:off x="2942" y="2109"/>
              <a:ext cx="1" cy="127"/>
            </a:xfrm>
            <a:prstGeom prst="line">
              <a:avLst/>
            </a:prstGeom>
            <a:noFill/>
            <a:ln w="12700">
              <a:solidFill>
                <a:srgbClr val="00000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 wrap="none" anchor="ctr"/>
            <a:lstStyle/>
            <a:p>
              <a:endParaRPr lang="en-US"/>
            </a:p>
          </p:txBody>
        </p:sp>
        <p:sp>
          <p:nvSpPr>
            <p:cNvPr id="706804" name="Line 124"/>
            <p:cNvSpPr>
              <a:spLocks noChangeShapeType="1"/>
            </p:cNvSpPr>
            <p:nvPr/>
          </p:nvSpPr>
          <p:spPr bwMode="auto">
            <a:xfrm flipH="1">
              <a:off x="2466" y="2117"/>
              <a:ext cx="1" cy="127"/>
            </a:xfrm>
            <a:prstGeom prst="line">
              <a:avLst/>
            </a:prstGeom>
            <a:noFill/>
            <a:ln w="12700">
              <a:solidFill>
                <a:srgbClr val="00000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 wrap="none" anchor="ctr"/>
            <a:lstStyle/>
            <a:p>
              <a:endParaRPr lang="en-US"/>
            </a:p>
          </p:txBody>
        </p:sp>
      </p:grpSp>
      <p:grpSp>
        <p:nvGrpSpPr>
          <p:cNvPr id="706805" name="Group 125"/>
          <p:cNvGrpSpPr>
            <a:grpSpLocks/>
          </p:cNvGrpSpPr>
          <p:nvPr/>
        </p:nvGrpSpPr>
        <p:grpSpPr bwMode="auto">
          <a:xfrm>
            <a:off x="2338388" y="4953000"/>
            <a:ext cx="306387" cy="647700"/>
            <a:chOff x="4180" y="783"/>
            <a:chExt cx="150" cy="307"/>
          </a:xfrm>
        </p:grpSpPr>
        <p:sp>
          <p:nvSpPr>
            <p:cNvPr id="706806" name="AutoShape 126"/>
            <p:cNvSpPr>
              <a:spLocks noChangeArrowheads="1"/>
            </p:cNvSpPr>
            <p:nvPr/>
          </p:nvSpPr>
          <p:spPr bwMode="auto">
            <a:xfrm>
              <a:off x="4180" y="1019"/>
              <a:ext cx="150" cy="71"/>
            </a:xfrm>
            <a:prstGeom prst="parallelogram">
              <a:avLst>
                <a:gd name="adj" fmla="val 81387"/>
              </a:avLst>
            </a:prstGeom>
            <a:solidFill>
              <a:srgbClr val="33CCCC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anchor="ctr"/>
            <a:lstStyle/>
            <a:p>
              <a:pPr eaLnBrk="1" hangingPunct="1"/>
              <a:endParaRPr lang="en-US" i="0">
                <a:latin typeface="Arial" charset="0"/>
              </a:endParaRPr>
            </a:p>
          </p:txBody>
        </p:sp>
        <p:sp>
          <p:nvSpPr>
            <p:cNvPr id="706807" name="Rectangle 127"/>
            <p:cNvSpPr>
              <a:spLocks noChangeArrowheads="1"/>
            </p:cNvSpPr>
            <p:nvPr/>
          </p:nvSpPr>
          <p:spPr bwMode="auto">
            <a:xfrm>
              <a:off x="4256" y="785"/>
              <a:ext cx="69" cy="236"/>
            </a:xfrm>
            <a:prstGeom prst="rect">
              <a:avLst/>
            </a:prstGeom>
            <a:solidFill>
              <a:srgbClr val="33CCCC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anchor="ctr"/>
            <a:lstStyle/>
            <a:p>
              <a:pPr eaLnBrk="1" hangingPunct="1"/>
              <a:endParaRPr lang="en-US" i="0">
                <a:latin typeface="Arial" charset="0"/>
              </a:endParaRPr>
            </a:p>
          </p:txBody>
        </p:sp>
        <p:sp>
          <p:nvSpPr>
            <p:cNvPr id="706808" name="Rectangle 128"/>
            <p:cNvSpPr>
              <a:spLocks noChangeArrowheads="1"/>
            </p:cNvSpPr>
            <p:nvPr/>
          </p:nvSpPr>
          <p:spPr bwMode="auto">
            <a:xfrm>
              <a:off x="4181" y="852"/>
              <a:ext cx="95" cy="236"/>
            </a:xfrm>
            <a:prstGeom prst="rect">
              <a:avLst/>
            </a:prstGeom>
            <a:solidFill>
              <a:srgbClr val="33CCCC"/>
            </a:solidFill>
            <a:ln w="9525">
              <a:solidFill>
                <a:srgbClr val="000000"/>
              </a:solidFill>
              <a:miter lim="800000"/>
              <a:headEnd/>
              <a:tailEnd/>
            </a:ln>
          </p:spPr>
          <p:txBody>
            <a:bodyPr wrap="none" anchor="ctr"/>
            <a:lstStyle/>
            <a:p>
              <a:pPr eaLnBrk="1" hangingPunct="1"/>
              <a:endParaRPr lang="en-US" i="0">
                <a:latin typeface="Arial" charset="0"/>
              </a:endParaRPr>
            </a:p>
          </p:txBody>
        </p:sp>
        <p:sp>
          <p:nvSpPr>
            <p:cNvPr id="706809" name="AutoShape 129"/>
            <p:cNvSpPr>
              <a:spLocks noChangeArrowheads="1"/>
            </p:cNvSpPr>
            <p:nvPr/>
          </p:nvSpPr>
          <p:spPr bwMode="auto">
            <a:xfrm>
              <a:off x="4180" y="783"/>
              <a:ext cx="150" cy="71"/>
            </a:xfrm>
            <a:prstGeom prst="parallelogram">
              <a:avLst>
                <a:gd name="adj" fmla="val 81387"/>
              </a:avLst>
            </a:prstGeom>
            <a:solidFill>
              <a:srgbClr val="33CCCC"/>
            </a:solidFill>
            <a:ln w="9525">
              <a:solidFill>
                <a:srgbClr val="000000"/>
              </a:solidFill>
              <a:miter lim="800000"/>
              <a:headEnd/>
              <a:tailEnd/>
            </a:ln>
          </p:spPr>
          <p:txBody>
            <a:bodyPr wrap="none" anchor="ctr"/>
            <a:lstStyle/>
            <a:p>
              <a:pPr eaLnBrk="1" hangingPunct="1"/>
              <a:endParaRPr lang="en-US" i="0">
                <a:latin typeface="Arial" charset="0"/>
              </a:endParaRPr>
            </a:p>
          </p:txBody>
        </p:sp>
        <p:sp>
          <p:nvSpPr>
            <p:cNvPr id="706810" name="Line 130"/>
            <p:cNvSpPr>
              <a:spLocks noChangeShapeType="1"/>
            </p:cNvSpPr>
            <p:nvPr/>
          </p:nvSpPr>
          <p:spPr bwMode="auto">
            <a:xfrm>
              <a:off x="4330" y="788"/>
              <a:ext cx="0" cy="231"/>
            </a:xfrm>
            <a:prstGeom prst="line">
              <a:avLst/>
            </a:prstGeom>
            <a:noFill/>
            <a:ln w="9525">
              <a:solidFill>
                <a:srgbClr val="00000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 wrap="none" anchor="ctr"/>
            <a:lstStyle/>
            <a:p>
              <a:endParaRPr lang="en-US"/>
            </a:p>
          </p:txBody>
        </p:sp>
        <p:sp>
          <p:nvSpPr>
            <p:cNvPr id="706811" name="Line 131"/>
            <p:cNvSpPr>
              <a:spLocks noChangeShapeType="1"/>
            </p:cNvSpPr>
            <p:nvPr/>
          </p:nvSpPr>
          <p:spPr bwMode="auto">
            <a:xfrm flipH="1">
              <a:off x="4276" y="1019"/>
              <a:ext cx="54" cy="69"/>
            </a:xfrm>
            <a:prstGeom prst="line">
              <a:avLst/>
            </a:prstGeom>
            <a:noFill/>
            <a:ln w="9525">
              <a:solidFill>
                <a:srgbClr val="00000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 wrap="none" anchor="ctr"/>
            <a:lstStyle/>
            <a:p>
              <a:endParaRPr lang="en-US"/>
            </a:p>
          </p:txBody>
        </p:sp>
        <p:sp>
          <p:nvSpPr>
            <p:cNvPr id="706812" name="Rectangle 132"/>
            <p:cNvSpPr>
              <a:spLocks noChangeArrowheads="1"/>
            </p:cNvSpPr>
            <p:nvPr/>
          </p:nvSpPr>
          <p:spPr bwMode="auto">
            <a:xfrm>
              <a:off x="4193" y="883"/>
              <a:ext cx="63" cy="136"/>
            </a:xfrm>
            <a:prstGeom prst="rect">
              <a:avLst/>
            </a:prstGeom>
            <a:solidFill>
              <a:srgbClr val="333399"/>
            </a:solidFill>
            <a:ln w="9525">
              <a:solidFill>
                <a:srgbClr val="000000"/>
              </a:solidFill>
              <a:miter lim="800000"/>
              <a:headEnd/>
              <a:tailEnd/>
            </a:ln>
          </p:spPr>
          <p:txBody>
            <a:bodyPr wrap="none" anchor="ctr"/>
            <a:lstStyle/>
            <a:p>
              <a:pPr eaLnBrk="1" hangingPunct="1"/>
              <a:endParaRPr lang="en-US" i="0">
                <a:latin typeface="Arial" charset="0"/>
              </a:endParaRPr>
            </a:p>
          </p:txBody>
        </p:sp>
        <p:sp>
          <p:nvSpPr>
            <p:cNvPr id="706813" name="Rectangle 133"/>
            <p:cNvSpPr>
              <a:spLocks noChangeArrowheads="1"/>
            </p:cNvSpPr>
            <p:nvPr/>
          </p:nvSpPr>
          <p:spPr bwMode="auto">
            <a:xfrm>
              <a:off x="4202" y="924"/>
              <a:ext cx="48" cy="48"/>
            </a:xfrm>
            <a:prstGeom prst="rect">
              <a:avLst/>
            </a:pr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anchor="ctr"/>
            <a:lstStyle/>
            <a:p>
              <a:pPr eaLnBrk="1" hangingPunct="1"/>
              <a:endParaRPr lang="en-US" i="0">
                <a:latin typeface="Arial" charset="0"/>
              </a:endParaRPr>
            </a:p>
          </p:txBody>
        </p:sp>
      </p:grpSp>
      <p:sp>
        <p:nvSpPr>
          <p:cNvPr id="706815" name="Line 136"/>
          <p:cNvSpPr>
            <a:spLocks noChangeShapeType="1"/>
          </p:cNvSpPr>
          <p:nvPr/>
        </p:nvSpPr>
        <p:spPr bwMode="auto">
          <a:xfrm flipV="1">
            <a:off x="2543175" y="5443538"/>
            <a:ext cx="490538" cy="1587"/>
          </a:xfrm>
          <a:prstGeom prst="line">
            <a:avLst/>
          </a:prstGeom>
          <a:noFill/>
          <a:ln w="9525">
            <a:solidFill>
              <a:srgbClr val="000000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/>
          <a:p>
            <a:endParaRPr lang="en-US"/>
          </a:p>
        </p:txBody>
      </p:sp>
      <p:sp>
        <p:nvSpPr>
          <p:cNvPr id="706816" name="Text Box 137"/>
          <p:cNvSpPr txBox="1">
            <a:spLocks noChangeArrowheads="1"/>
          </p:cNvSpPr>
          <p:nvPr/>
        </p:nvSpPr>
        <p:spPr bwMode="auto">
          <a:xfrm>
            <a:off x="1003300" y="5835650"/>
            <a:ext cx="1595438" cy="3365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>
              <a:defRPr sz="2400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pPr eaLnBrk="1" hangingPunct="1"/>
            <a:r>
              <a:rPr lang="en-US" sz="1600" i="0">
                <a:solidFill>
                  <a:srgbClr val="000000"/>
                </a:solidFill>
                <a:latin typeface="Arial" charset="0"/>
              </a:rPr>
              <a:t>64.233.169.105</a:t>
            </a:r>
          </a:p>
        </p:txBody>
      </p:sp>
      <p:sp>
        <p:nvSpPr>
          <p:cNvPr id="706817" name="Text Box 138"/>
          <p:cNvSpPr txBox="1">
            <a:spLocks noChangeArrowheads="1"/>
          </p:cNvSpPr>
          <p:nvPr/>
        </p:nvSpPr>
        <p:spPr bwMode="auto">
          <a:xfrm>
            <a:off x="971550" y="5541963"/>
            <a:ext cx="1177925" cy="3365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>
              <a:defRPr sz="2400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pPr eaLnBrk="1" hangingPunct="1"/>
            <a:r>
              <a:rPr lang="en-US" sz="1600" i="0">
                <a:solidFill>
                  <a:srgbClr val="000000"/>
                </a:solidFill>
                <a:latin typeface="Arial" charset="0"/>
              </a:rPr>
              <a:t>web server</a:t>
            </a:r>
          </a:p>
        </p:txBody>
      </p:sp>
      <p:grpSp>
        <p:nvGrpSpPr>
          <p:cNvPr id="706839" name="Group 194"/>
          <p:cNvGrpSpPr>
            <a:grpSpLocks/>
          </p:cNvGrpSpPr>
          <p:nvPr/>
        </p:nvGrpSpPr>
        <p:grpSpPr bwMode="auto">
          <a:xfrm>
            <a:off x="2970213" y="5649913"/>
            <a:ext cx="295275" cy="114300"/>
            <a:chOff x="3228" y="1776"/>
            <a:chExt cx="252" cy="96"/>
          </a:xfrm>
        </p:grpSpPr>
        <p:sp>
          <p:nvSpPr>
            <p:cNvPr id="706840" name="Line 195"/>
            <p:cNvSpPr>
              <a:spLocks noChangeShapeType="1"/>
            </p:cNvSpPr>
            <p:nvPr/>
          </p:nvSpPr>
          <p:spPr bwMode="auto">
            <a:xfrm flipV="1">
              <a:off x="3339" y="1776"/>
              <a:ext cx="141" cy="51"/>
            </a:xfrm>
            <a:prstGeom prst="line">
              <a:avLst/>
            </a:prstGeom>
            <a:noFill/>
            <a:ln w="9525">
              <a:solidFill>
                <a:srgbClr val="00000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706841" name="Line 196"/>
            <p:cNvSpPr>
              <a:spLocks noChangeShapeType="1"/>
            </p:cNvSpPr>
            <p:nvPr/>
          </p:nvSpPr>
          <p:spPr bwMode="auto">
            <a:xfrm flipV="1">
              <a:off x="3228" y="1833"/>
              <a:ext cx="102" cy="39"/>
            </a:xfrm>
            <a:prstGeom prst="line">
              <a:avLst/>
            </a:prstGeom>
            <a:noFill/>
            <a:ln w="9525">
              <a:solidFill>
                <a:srgbClr val="000000"/>
              </a:solidFill>
              <a:prstDash val="dash"/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US"/>
            </a:p>
          </p:txBody>
        </p:sp>
      </p:grpSp>
      <p:grpSp>
        <p:nvGrpSpPr>
          <p:cNvPr id="706842" name="Group 197"/>
          <p:cNvGrpSpPr>
            <a:grpSpLocks/>
          </p:cNvGrpSpPr>
          <p:nvPr/>
        </p:nvGrpSpPr>
        <p:grpSpPr bwMode="auto">
          <a:xfrm flipH="1">
            <a:off x="3608388" y="5649913"/>
            <a:ext cx="295275" cy="114300"/>
            <a:chOff x="3228" y="1776"/>
            <a:chExt cx="252" cy="96"/>
          </a:xfrm>
        </p:grpSpPr>
        <p:sp>
          <p:nvSpPr>
            <p:cNvPr id="706843" name="Line 198"/>
            <p:cNvSpPr>
              <a:spLocks noChangeShapeType="1"/>
            </p:cNvSpPr>
            <p:nvPr/>
          </p:nvSpPr>
          <p:spPr bwMode="auto">
            <a:xfrm flipV="1">
              <a:off x="3339" y="1776"/>
              <a:ext cx="141" cy="51"/>
            </a:xfrm>
            <a:prstGeom prst="line">
              <a:avLst/>
            </a:prstGeom>
            <a:noFill/>
            <a:ln w="9525">
              <a:solidFill>
                <a:srgbClr val="00000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706844" name="Line 199"/>
            <p:cNvSpPr>
              <a:spLocks noChangeShapeType="1"/>
            </p:cNvSpPr>
            <p:nvPr/>
          </p:nvSpPr>
          <p:spPr bwMode="auto">
            <a:xfrm flipV="1">
              <a:off x="3228" y="1833"/>
              <a:ext cx="102" cy="39"/>
            </a:xfrm>
            <a:prstGeom prst="line">
              <a:avLst/>
            </a:prstGeom>
            <a:noFill/>
            <a:ln w="9525">
              <a:solidFill>
                <a:srgbClr val="000000"/>
              </a:solidFill>
              <a:prstDash val="dash"/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US"/>
            </a:p>
          </p:txBody>
        </p:sp>
      </p:grpSp>
      <p:grpSp>
        <p:nvGrpSpPr>
          <p:cNvPr id="706845" name="Group 200"/>
          <p:cNvGrpSpPr>
            <a:grpSpLocks/>
          </p:cNvGrpSpPr>
          <p:nvPr/>
        </p:nvGrpSpPr>
        <p:grpSpPr bwMode="auto">
          <a:xfrm flipH="1" flipV="1">
            <a:off x="3813175" y="5354638"/>
            <a:ext cx="295275" cy="114300"/>
            <a:chOff x="3228" y="1776"/>
            <a:chExt cx="252" cy="96"/>
          </a:xfrm>
        </p:grpSpPr>
        <p:sp>
          <p:nvSpPr>
            <p:cNvPr id="706846" name="Line 201"/>
            <p:cNvSpPr>
              <a:spLocks noChangeShapeType="1"/>
            </p:cNvSpPr>
            <p:nvPr/>
          </p:nvSpPr>
          <p:spPr bwMode="auto">
            <a:xfrm flipV="1">
              <a:off x="3339" y="1776"/>
              <a:ext cx="141" cy="51"/>
            </a:xfrm>
            <a:prstGeom prst="line">
              <a:avLst/>
            </a:prstGeom>
            <a:noFill/>
            <a:ln w="9525">
              <a:solidFill>
                <a:srgbClr val="00000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706847" name="Line 202"/>
            <p:cNvSpPr>
              <a:spLocks noChangeShapeType="1"/>
            </p:cNvSpPr>
            <p:nvPr/>
          </p:nvSpPr>
          <p:spPr bwMode="auto">
            <a:xfrm flipV="1">
              <a:off x="3228" y="1833"/>
              <a:ext cx="102" cy="39"/>
            </a:xfrm>
            <a:prstGeom prst="line">
              <a:avLst/>
            </a:prstGeom>
            <a:noFill/>
            <a:ln w="9525">
              <a:solidFill>
                <a:srgbClr val="000000"/>
              </a:solidFill>
              <a:prstDash val="dash"/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US"/>
            </a:p>
          </p:txBody>
        </p:sp>
      </p:grpSp>
      <p:sp>
        <p:nvSpPr>
          <p:cNvPr id="706850" name="Line 290"/>
          <p:cNvSpPr>
            <a:spLocks noChangeShapeType="1"/>
          </p:cNvSpPr>
          <p:nvPr/>
        </p:nvSpPr>
        <p:spPr bwMode="auto">
          <a:xfrm flipH="1">
            <a:off x="3594100" y="2432050"/>
            <a:ext cx="1882775" cy="2892425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/>
          <a:lstStyle/>
          <a:p>
            <a:endParaRPr lang="en-US"/>
          </a:p>
        </p:txBody>
      </p:sp>
      <p:grpSp>
        <p:nvGrpSpPr>
          <p:cNvPr id="706874" name="Group 314"/>
          <p:cNvGrpSpPr>
            <a:grpSpLocks/>
          </p:cNvGrpSpPr>
          <p:nvPr/>
        </p:nvGrpSpPr>
        <p:grpSpPr bwMode="auto">
          <a:xfrm>
            <a:off x="79375" y="1900238"/>
            <a:ext cx="1081088" cy="244475"/>
            <a:chOff x="410" y="1508"/>
            <a:chExt cx="681" cy="154"/>
          </a:xfrm>
        </p:grpSpPr>
        <p:sp>
          <p:nvSpPr>
            <p:cNvPr id="706659" name="Rectangle 99"/>
            <p:cNvSpPr>
              <a:spLocks noChangeArrowheads="1"/>
            </p:cNvSpPr>
            <p:nvPr/>
          </p:nvSpPr>
          <p:spPr bwMode="auto">
            <a:xfrm>
              <a:off x="410" y="1511"/>
              <a:ext cx="681" cy="138"/>
            </a:xfrm>
            <a:prstGeom prst="rect">
              <a:avLst/>
            </a:prstGeom>
            <a:solidFill>
              <a:schemeClr val="bg1"/>
            </a:solidFill>
            <a:ln w="9525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US"/>
            </a:p>
          </p:txBody>
        </p:sp>
        <p:sp>
          <p:nvSpPr>
            <p:cNvPr id="706655" name="Rectangle 95"/>
            <p:cNvSpPr>
              <a:spLocks noChangeArrowheads="1"/>
            </p:cNvSpPr>
            <p:nvPr/>
          </p:nvSpPr>
          <p:spPr bwMode="auto">
            <a:xfrm>
              <a:off x="538" y="1536"/>
              <a:ext cx="96" cy="93"/>
            </a:xfrm>
            <a:prstGeom prst="rect">
              <a:avLst/>
            </a:prstGeom>
            <a:solidFill>
              <a:schemeClr val="accent2"/>
            </a:soli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US"/>
            </a:p>
          </p:txBody>
        </p:sp>
        <p:sp>
          <p:nvSpPr>
            <p:cNvPr id="706656" name="Rectangle 96"/>
            <p:cNvSpPr>
              <a:spLocks noChangeArrowheads="1"/>
            </p:cNvSpPr>
            <p:nvPr/>
          </p:nvSpPr>
          <p:spPr bwMode="auto">
            <a:xfrm>
              <a:off x="529" y="1525"/>
              <a:ext cx="480" cy="112"/>
            </a:xfrm>
            <a:prstGeom prst="rect">
              <a:avLst/>
            </a:prstGeom>
            <a:noFill/>
            <a:ln w="9525">
              <a:solidFill>
                <a:schemeClr val="accent2"/>
              </a:solidFill>
              <a:miter lim="800000"/>
              <a:headEnd/>
              <a:tailEnd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US"/>
            </a:p>
          </p:txBody>
        </p:sp>
        <p:sp>
          <p:nvSpPr>
            <p:cNvPr id="706657" name="Rectangle 97"/>
            <p:cNvSpPr>
              <a:spLocks noChangeArrowheads="1"/>
            </p:cNvSpPr>
            <p:nvPr/>
          </p:nvSpPr>
          <p:spPr bwMode="auto">
            <a:xfrm>
              <a:off x="423" y="1527"/>
              <a:ext cx="94" cy="108"/>
            </a:xfrm>
            <a:prstGeom prst="rect">
              <a:avLst/>
            </a:prstGeom>
            <a:solidFill>
              <a:schemeClr val="tx1"/>
            </a:soli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US"/>
            </a:p>
          </p:txBody>
        </p:sp>
        <p:sp>
          <p:nvSpPr>
            <p:cNvPr id="706658" name="Rectangle 98"/>
            <p:cNvSpPr>
              <a:spLocks noChangeArrowheads="1"/>
            </p:cNvSpPr>
            <p:nvPr/>
          </p:nvSpPr>
          <p:spPr bwMode="auto">
            <a:xfrm>
              <a:off x="1021" y="1526"/>
              <a:ext cx="60" cy="108"/>
            </a:xfrm>
            <a:prstGeom prst="rect">
              <a:avLst/>
            </a:prstGeom>
            <a:solidFill>
              <a:schemeClr val="tx1"/>
            </a:soli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US"/>
            </a:p>
          </p:txBody>
        </p:sp>
        <p:grpSp>
          <p:nvGrpSpPr>
            <p:cNvPr id="706870" name="Group 310"/>
            <p:cNvGrpSpPr>
              <a:grpSpLocks/>
            </p:cNvGrpSpPr>
            <p:nvPr/>
          </p:nvGrpSpPr>
          <p:grpSpPr bwMode="auto">
            <a:xfrm>
              <a:off x="647" y="1508"/>
              <a:ext cx="354" cy="154"/>
              <a:chOff x="290" y="875"/>
              <a:chExt cx="354" cy="154"/>
            </a:xfrm>
          </p:grpSpPr>
          <p:sp>
            <p:nvSpPr>
              <p:cNvPr id="706871" name="Rectangle 311"/>
              <p:cNvSpPr>
                <a:spLocks noChangeArrowheads="1"/>
              </p:cNvSpPr>
              <p:nvPr/>
            </p:nvSpPr>
            <p:spPr bwMode="auto">
              <a:xfrm>
                <a:off x="306" y="909"/>
                <a:ext cx="328" cy="82"/>
              </a:xfrm>
              <a:prstGeom prst="rect">
                <a:avLst/>
              </a:prstGeom>
              <a:solidFill>
                <a:schemeClr val="accent1"/>
              </a:solidFill>
              <a:ln w="9525">
                <a:solidFill>
                  <a:schemeClr val="bg1"/>
                </a:solidFill>
                <a:miter lim="800000"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US"/>
              </a:p>
            </p:txBody>
          </p:sp>
          <p:sp>
            <p:nvSpPr>
              <p:cNvPr id="706872" name="Rectangle 312"/>
              <p:cNvSpPr>
                <a:spLocks noChangeArrowheads="1"/>
              </p:cNvSpPr>
              <p:nvPr/>
            </p:nvSpPr>
            <p:spPr bwMode="auto">
              <a:xfrm>
                <a:off x="290" y="903"/>
                <a:ext cx="354" cy="94"/>
              </a:xfrm>
              <a:prstGeom prst="rect">
                <a:avLst/>
              </a:prstGeom>
              <a:noFill/>
              <a:ln w="9525">
                <a:solidFill>
                  <a:schemeClr val="accent1"/>
                </a:solidFill>
                <a:miter lim="800000"/>
                <a:headEnd/>
                <a:tailEnd/>
              </a:ln>
              <a:effectLst/>
              <a:extLst>
                <a:ext uri="{909E8E84-426E-40dd-AFC4-6F175D3DCCD1}">
                  <a14:hiddenFill xmlns:a14="http://schemas.microsoft.com/office/drawing/2010/main">
                    <a:solidFill>
                      <a:schemeClr val="accent1"/>
                    </a:solidFill>
                  </a14:hiddenFill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US"/>
              </a:p>
            </p:txBody>
          </p:sp>
          <p:sp>
            <p:nvSpPr>
              <p:cNvPr id="706873" name="Text Box 313"/>
              <p:cNvSpPr txBox="1">
                <a:spLocks noChangeArrowheads="1"/>
              </p:cNvSpPr>
              <p:nvPr/>
            </p:nvSpPr>
            <p:spPr bwMode="auto">
              <a:xfrm>
                <a:off x="332" y="875"/>
                <a:ext cx="280" cy="154"/>
              </a:xfrm>
              <a:prstGeom prst="rect">
                <a:avLst/>
              </a:prstGeom>
              <a:noFill/>
              <a:ln>
                <a:noFill/>
              </a:ln>
              <a:effectLst/>
              <a:extLst>
                <a:ext uri="{909E8E84-426E-40dd-AFC4-6F175D3DCCD1}">
                  <a14:hiddenFill xmlns:a14="http://schemas.microsoft.com/office/drawing/2010/main">
                    <a:solidFill>
                      <a:schemeClr val="accent1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chemeClr val="tx1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>
                <a:spAutoFit/>
              </a:bodyPr>
              <a:lstStyle/>
              <a:p>
                <a:r>
                  <a:rPr lang="en-US" sz="1000" i="0">
                    <a:latin typeface="Arial" charset="0"/>
                  </a:rPr>
                  <a:t>SYN</a:t>
                </a:r>
              </a:p>
            </p:txBody>
          </p:sp>
        </p:grpSp>
      </p:grpSp>
      <p:grpSp>
        <p:nvGrpSpPr>
          <p:cNvPr id="706886" name="Group 326"/>
          <p:cNvGrpSpPr>
            <a:grpSpLocks/>
          </p:cNvGrpSpPr>
          <p:nvPr/>
        </p:nvGrpSpPr>
        <p:grpSpPr bwMode="auto">
          <a:xfrm>
            <a:off x="307975" y="4241800"/>
            <a:ext cx="1081088" cy="782638"/>
            <a:chOff x="59" y="863"/>
            <a:chExt cx="681" cy="493"/>
          </a:xfrm>
        </p:grpSpPr>
        <p:grpSp>
          <p:nvGrpSpPr>
            <p:cNvPr id="706628" name="Group 68"/>
            <p:cNvGrpSpPr>
              <a:grpSpLocks/>
            </p:cNvGrpSpPr>
            <p:nvPr/>
          </p:nvGrpSpPr>
          <p:grpSpPr bwMode="auto">
            <a:xfrm>
              <a:off x="177" y="1042"/>
              <a:ext cx="480" cy="112"/>
              <a:chOff x="627" y="3377"/>
              <a:chExt cx="480" cy="112"/>
            </a:xfrm>
          </p:grpSpPr>
          <p:sp>
            <p:nvSpPr>
              <p:cNvPr id="706629" name="Rectangle 69"/>
              <p:cNvSpPr>
                <a:spLocks noChangeArrowheads="1"/>
              </p:cNvSpPr>
              <p:nvPr/>
            </p:nvSpPr>
            <p:spPr bwMode="auto">
              <a:xfrm>
                <a:off x="636" y="3388"/>
                <a:ext cx="96" cy="93"/>
              </a:xfrm>
              <a:prstGeom prst="rect">
                <a:avLst/>
              </a:prstGeom>
              <a:solidFill>
                <a:schemeClr val="accent2"/>
              </a:solidFill>
              <a:ln>
                <a:noFill/>
              </a:ln>
              <a:effectLst/>
              <a:extLst>
                <a:ext uri="{91240B29-F687-4f45-9708-019B960494DF}">
                  <a14:hiddenLine xmlns:a14="http://schemas.microsoft.com/office/drawing/2010/main" w="9525">
                    <a:solidFill>
                      <a:schemeClr val="tx1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US"/>
              </a:p>
            </p:txBody>
          </p:sp>
          <p:sp>
            <p:nvSpPr>
              <p:cNvPr id="706630" name="Rectangle 70"/>
              <p:cNvSpPr>
                <a:spLocks noChangeArrowheads="1"/>
              </p:cNvSpPr>
              <p:nvPr/>
            </p:nvSpPr>
            <p:spPr bwMode="auto">
              <a:xfrm>
                <a:off x="627" y="3377"/>
                <a:ext cx="480" cy="112"/>
              </a:xfrm>
              <a:prstGeom prst="rect">
                <a:avLst/>
              </a:prstGeom>
              <a:noFill/>
              <a:ln w="9525">
                <a:solidFill>
                  <a:schemeClr val="accent2"/>
                </a:solidFill>
                <a:miter lim="800000"/>
                <a:headEnd/>
                <a:tailEnd/>
              </a:ln>
              <a:effectLst/>
              <a:extLst>
                <a:ext uri="{909E8E84-426E-40dd-AFC4-6F175D3DCCD1}">
                  <a14:hiddenFill xmlns:a14="http://schemas.microsoft.com/office/drawing/2010/main">
                    <a:solidFill>
                      <a:schemeClr val="accent1"/>
                    </a:solidFill>
                  </a14:hiddenFill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US"/>
              </a:p>
            </p:txBody>
          </p:sp>
        </p:grpSp>
        <p:grpSp>
          <p:nvGrpSpPr>
            <p:cNvPr id="706861" name="Group 301"/>
            <p:cNvGrpSpPr>
              <a:grpSpLocks/>
            </p:cNvGrpSpPr>
            <p:nvPr/>
          </p:nvGrpSpPr>
          <p:grpSpPr bwMode="auto">
            <a:xfrm>
              <a:off x="290" y="863"/>
              <a:ext cx="354" cy="154"/>
              <a:chOff x="290" y="875"/>
              <a:chExt cx="354" cy="154"/>
            </a:xfrm>
          </p:grpSpPr>
          <p:sp>
            <p:nvSpPr>
              <p:cNvPr id="706619" name="Rectangle 59"/>
              <p:cNvSpPr>
                <a:spLocks noChangeArrowheads="1"/>
              </p:cNvSpPr>
              <p:nvPr/>
            </p:nvSpPr>
            <p:spPr bwMode="auto">
              <a:xfrm>
                <a:off x="306" y="909"/>
                <a:ext cx="328" cy="82"/>
              </a:xfrm>
              <a:prstGeom prst="rect">
                <a:avLst/>
              </a:prstGeom>
              <a:solidFill>
                <a:schemeClr val="accent1"/>
              </a:solidFill>
              <a:ln w="9525">
                <a:solidFill>
                  <a:schemeClr val="bg1"/>
                </a:solidFill>
                <a:miter lim="800000"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US"/>
              </a:p>
            </p:txBody>
          </p:sp>
          <p:sp>
            <p:nvSpPr>
              <p:cNvPr id="706620" name="Rectangle 60"/>
              <p:cNvSpPr>
                <a:spLocks noChangeArrowheads="1"/>
              </p:cNvSpPr>
              <p:nvPr/>
            </p:nvSpPr>
            <p:spPr bwMode="auto">
              <a:xfrm>
                <a:off x="290" y="903"/>
                <a:ext cx="354" cy="94"/>
              </a:xfrm>
              <a:prstGeom prst="rect">
                <a:avLst/>
              </a:prstGeom>
              <a:noFill/>
              <a:ln w="9525">
                <a:solidFill>
                  <a:schemeClr val="accent1"/>
                </a:solidFill>
                <a:miter lim="800000"/>
                <a:headEnd/>
                <a:tailEnd/>
              </a:ln>
              <a:effectLst/>
              <a:extLst>
                <a:ext uri="{909E8E84-426E-40dd-AFC4-6F175D3DCCD1}">
                  <a14:hiddenFill xmlns:a14="http://schemas.microsoft.com/office/drawing/2010/main">
                    <a:solidFill>
                      <a:schemeClr val="accent1"/>
                    </a:solidFill>
                  </a14:hiddenFill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US"/>
              </a:p>
            </p:txBody>
          </p:sp>
          <p:sp>
            <p:nvSpPr>
              <p:cNvPr id="706857" name="Text Box 297"/>
              <p:cNvSpPr txBox="1">
                <a:spLocks noChangeArrowheads="1"/>
              </p:cNvSpPr>
              <p:nvPr/>
            </p:nvSpPr>
            <p:spPr bwMode="auto">
              <a:xfrm>
                <a:off x="332" y="875"/>
                <a:ext cx="280" cy="154"/>
              </a:xfrm>
              <a:prstGeom prst="rect">
                <a:avLst/>
              </a:prstGeom>
              <a:noFill/>
              <a:ln>
                <a:noFill/>
              </a:ln>
              <a:effectLst/>
              <a:extLst>
                <a:ext uri="{909E8E84-426E-40dd-AFC4-6F175D3DCCD1}">
                  <a14:hiddenFill xmlns:a14="http://schemas.microsoft.com/office/drawing/2010/main">
                    <a:solidFill>
                      <a:schemeClr val="accent1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chemeClr val="tx1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>
                <a:spAutoFit/>
              </a:bodyPr>
              <a:lstStyle/>
              <a:p>
                <a:r>
                  <a:rPr lang="en-US" sz="1000" i="0">
                    <a:latin typeface="Arial" charset="0"/>
                  </a:rPr>
                  <a:t>SYN</a:t>
                </a:r>
              </a:p>
            </p:txBody>
          </p:sp>
        </p:grpSp>
        <p:grpSp>
          <p:nvGrpSpPr>
            <p:cNvPr id="706862" name="Group 302"/>
            <p:cNvGrpSpPr>
              <a:grpSpLocks/>
            </p:cNvGrpSpPr>
            <p:nvPr/>
          </p:nvGrpSpPr>
          <p:grpSpPr bwMode="auto">
            <a:xfrm>
              <a:off x="284" y="1022"/>
              <a:ext cx="354" cy="154"/>
              <a:chOff x="290" y="875"/>
              <a:chExt cx="354" cy="154"/>
            </a:xfrm>
          </p:grpSpPr>
          <p:sp>
            <p:nvSpPr>
              <p:cNvPr id="706863" name="Rectangle 303"/>
              <p:cNvSpPr>
                <a:spLocks noChangeArrowheads="1"/>
              </p:cNvSpPr>
              <p:nvPr/>
            </p:nvSpPr>
            <p:spPr bwMode="auto">
              <a:xfrm>
                <a:off x="306" y="909"/>
                <a:ext cx="328" cy="82"/>
              </a:xfrm>
              <a:prstGeom prst="rect">
                <a:avLst/>
              </a:prstGeom>
              <a:solidFill>
                <a:schemeClr val="accent1"/>
              </a:solidFill>
              <a:ln w="9525">
                <a:solidFill>
                  <a:schemeClr val="bg1"/>
                </a:solidFill>
                <a:miter lim="800000"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US"/>
              </a:p>
            </p:txBody>
          </p:sp>
          <p:sp>
            <p:nvSpPr>
              <p:cNvPr id="706864" name="Rectangle 304"/>
              <p:cNvSpPr>
                <a:spLocks noChangeArrowheads="1"/>
              </p:cNvSpPr>
              <p:nvPr/>
            </p:nvSpPr>
            <p:spPr bwMode="auto">
              <a:xfrm>
                <a:off x="290" y="903"/>
                <a:ext cx="354" cy="94"/>
              </a:xfrm>
              <a:prstGeom prst="rect">
                <a:avLst/>
              </a:prstGeom>
              <a:noFill/>
              <a:ln w="9525">
                <a:solidFill>
                  <a:schemeClr val="accent1"/>
                </a:solidFill>
                <a:miter lim="800000"/>
                <a:headEnd/>
                <a:tailEnd/>
              </a:ln>
              <a:effectLst/>
              <a:extLst>
                <a:ext uri="{909E8E84-426E-40dd-AFC4-6F175D3DCCD1}">
                  <a14:hiddenFill xmlns:a14="http://schemas.microsoft.com/office/drawing/2010/main">
                    <a:solidFill>
                      <a:schemeClr val="accent1"/>
                    </a:solidFill>
                  </a14:hiddenFill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US"/>
              </a:p>
            </p:txBody>
          </p:sp>
          <p:sp>
            <p:nvSpPr>
              <p:cNvPr id="706865" name="Text Box 305"/>
              <p:cNvSpPr txBox="1">
                <a:spLocks noChangeArrowheads="1"/>
              </p:cNvSpPr>
              <p:nvPr/>
            </p:nvSpPr>
            <p:spPr bwMode="auto">
              <a:xfrm>
                <a:off x="332" y="875"/>
                <a:ext cx="280" cy="154"/>
              </a:xfrm>
              <a:prstGeom prst="rect">
                <a:avLst/>
              </a:prstGeom>
              <a:noFill/>
              <a:ln>
                <a:noFill/>
              </a:ln>
              <a:effectLst/>
              <a:extLst>
                <a:ext uri="{909E8E84-426E-40dd-AFC4-6F175D3DCCD1}">
                  <a14:hiddenFill xmlns:a14="http://schemas.microsoft.com/office/drawing/2010/main">
                    <a:solidFill>
                      <a:schemeClr val="accent1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chemeClr val="tx1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>
                <a:spAutoFit/>
              </a:bodyPr>
              <a:lstStyle/>
              <a:p>
                <a:r>
                  <a:rPr lang="en-US" sz="1000" i="0">
                    <a:latin typeface="Arial" charset="0"/>
                  </a:rPr>
                  <a:t>SYN</a:t>
                </a:r>
              </a:p>
            </p:txBody>
          </p:sp>
        </p:grpSp>
        <p:grpSp>
          <p:nvGrpSpPr>
            <p:cNvPr id="706875" name="Group 315"/>
            <p:cNvGrpSpPr>
              <a:grpSpLocks/>
            </p:cNvGrpSpPr>
            <p:nvPr/>
          </p:nvGrpSpPr>
          <p:grpSpPr bwMode="auto">
            <a:xfrm>
              <a:off x="59" y="1202"/>
              <a:ext cx="681" cy="154"/>
              <a:chOff x="410" y="1508"/>
              <a:chExt cx="681" cy="154"/>
            </a:xfrm>
          </p:grpSpPr>
          <p:sp>
            <p:nvSpPr>
              <p:cNvPr id="706876" name="Rectangle 316"/>
              <p:cNvSpPr>
                <a:spLocks noChangeArrowheads="1"/>
              </p:cNvSpPr>
              <p:nvPr/>
            </p:nvSpPr>
            <p:spPr bwMode="auto">
              <a:xfrm>
                <a:off x="410" y="1511"/>
                <a:ext cx="681" cy="138"/>
              </a:xfrm>
              <a:prstGeom prst="rect">
                <a:avLst/>
              </a:prstGeom>
              <a:solidFill>
                <a:schemeClr val="bg1"/>
              </a:solidFill>
              <a:ln w="9525">
                <a:solidFill>
                  <a:schemeClr val="tx1"/>
                </a:solidFill>
                <a:miter lim="800000"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US"/>
              </a:p>
            </p:txBody>
          </p:sp>
          <p:sp>
            <p:nvSpPr>
              <p:cNvPr id="706877" name="Rectangle 317"/>
              <p:cNvSpPr>
                <a:spLocks noChangeArrowheads="1"/>
              </p:cNvSpPr>
              <p:nvPr/>
            </p:nvSpPr>
            <p:spPr bwMode="auto">
              <a:xfrm>
                <a:off x="538" y="1536"/>
                <a:ext cx="96" cy="93"/>
              </a:xfrm>
              <a:prstGeom prst="rect">
                <a:avLst/>
              </a:prstGeom>
              <a:solidFill>
                <a:schemeClr val="accent2"/>
              </a:solidFill>
              <a:ln>
                <a:noFill/>
              </a:ln>
              <a:effectLst/>
              <a:extLst>
                <a:ext uri="{91240B29-F687-4f45-9708-019B960494DF}">
                  <a14:hiddenLine xmlns:a14="http://schemas.microsoft.com/office/drawing/2010/main" w="9525">
                    <a:solidFill>
                      <a:schemeClr val="tx1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US"/>
              </a:p>
            </p:txBody>
          </p:sp>
          <p:sp>
            <p:nvSpPr>
              <p:cNvPr id="706878" name="Rectangle 318"/>
              <p:cNvSpPr>
                <a:spLocks noChangeArrowheads="1"/>
              </p:cNvSpPr>
              <p:nvPr/>
            </p:nvSpPr>
            <p:spPr bwMode="auto">
              <a:xfrm>
                <a:off x="529" y="1525"/>
                <a:ext cx="480" cy="112"/>
              </a:xfrm>
              <a:prstGeom prst="rect">
                <a:avLst/>
              </a:prstGeom>
              <a:noFill/>
              <a:ln w="9525">
                <a:solidFill>
                  <a:schemeClr val="accent2"/>
                </a:solidFill>
                <a:miter lim="800000"/>
                <a:headEnd/>
                <a:tailEnd/>
              </a:ln>
              <a:effectLst/>
              <a:extLst>
                <a:ext uri="{909E8E84-426E-40dd-AFC4-6F175D3DCCD1}">
                  <a14:hiddenFill xmlns:a14="http://schemas.microsoft.com/office/drawing/2010/main">
                    <a:solidFill>
                      <a:schemeClr val="accent1"/>
                    </a:solidFill>
                  </a14:hiddenFill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US"/>
              </a:p>
            </p:txBody>
          </p:sp>
          <p:sp>
            <p:nvSpPr>
              <p:cNvPr id="706879" name="Rectangle 319"/>
              <p:cNvSpPr>
                <a:spLocks noChangeArrowheads="1"/>
              </p:cNvSpPr>
              <p:nvPr/>
            </p:nvSpPr>
            <p:spPr bwMode="auto">
              <a:xfrm>
                <a:off x="423" y="1527"/>
                <a:ext cx="94" cy="108"/>
              </a:xfrm>
              <a:prstGeom prst="rect">
                <a:avLst/>
              </a:prstGeom>
              <a:solidFill>
                <a:schemeClr val="tx1"/>
              </a:solidFill>
              <a:ln>
                <a:noFill/>
              </a:ln>
              <a:effectLst/>
              <a:extLst>
                <a:ext uri="{91240B29-F687-4f45-9708-019B960494DF}">
                  <a14:hiddenLine xmlns:a14="http://schemas.microsoft.com/office/drawing/2010/main" w="9525">
                    <a:solidFill>
                      <a:schemeClr val="tx1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US"/>
              </a:p>
            </p:txBody>
          </p:sp>
          <p:sp>
            <p:nvSpPr>
              <p:cNvPr id="706880" name="Rectangle 320"/>
              <p:cNvSpPr>
                <a:spLocks noChangeArrowheads="1"/>
              </p:cNvSpPr>
              <p:nvPr/>
            </p:nvSpPr>
            <p:spPr bwMode="auto">
              <a:xfrm>
                <a:off x="1021" y="1526"/>
                <a:ext cx="60" cy="108"/>
              </a:xfrm>
              <a:prstGeom prst="rect">
                <a:avLst/>
              </a:prstGeom>
              <a:solidFill>
                <a:schemeClr val="tx1"/>
              </a:solidFill>
              <a:ln>
                <a:noFill/>
              </a:ln>
              <a:effectLst/>
              <a:extLst>
                <a:ext uri="{91240B29-F687-4f45-9708-019B960494DF}">
                  <a14:hiddenLine xmlns:a14="http://schemas.microsoft.com/office/drawing/2010/main" w="9525">
                    <a:solidFill>
                      <a:schemeClr val="tx1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US"/>
              </a:p>
            </p:txBody>
          </p:sp>
          <p:grpSp>
            <p:nvGrpSpPr>
              <p:cNvPr id="706881" name="Group 321"/>
              <p:cNvGrpSpPr>
                <a:grpSpLocks/>
              </p:cNvGrpSpPr>
              <p:nvPr/>
            </p:nvGrpSpPr>
            <p:grpSpPr bwMode="auto">
              <a:xfrm>
                <a:off x="647" y="1508"/>
                <a:ext cx="354" cy="154"/>
                <a:chOff x="290" y="875"/>
                <a:chExt cx="354" cy="154"/>
              </a:xfrm>
            </p:grpSpPr>
            <p:sp>
              <p:nvSpPr>
                <p:cNvPr id="706882" name="Rectangle 322"/>
                <p:cNvSpPr>
                  <a:spLocks noChangeArrowheads="1"/>
                </p:cNvSpPr>
                <p:nvPr/>
              </p:nvSpPr>
              <p:spPr bwMode="auto">
                <a:xfrm>
                  <a:off x="306" y="909"/>
                  <a:ext cx="328" cy="82"/>
                </a:xfrm>
                <a:prstGeom prst="rect">
                  <a:avLst/>
                </a:prstGeom>
                <a:solidFill>
                  <a:schemeClr val="accent1"/>
                </a:solidFill>
                <a:ln w="9525">
                  <a:solidFill>
                    <a:schemeClr val="bg1"/>
                  </a:solidFill>
                  <a:miter lim="800000"/>
                  <a:headEnd/>
                  <a:tailEnd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/>
                <a:p>
                  <a:endParaRPr lang="en-US"/>
                </a:p>
              </p:txBody>
            </p:sp>
            <p:sp>
              <p:nvSpPr>
                <p:cNvPr id="706883" name="Rectangle 323"/>
                <p:cNvSpPr>
                  <a:spLocks noChangeArrowheads="1"/>
                </p:cNvSpPr>
                <p:nvPr/>
              </p:nvSpPr>
              <p:spPr bwMode="auto">
                <a:xfrm>
                  <a:off x="290" y="903"/>
                  <a:ext cx="354" cy="94"/>
                </a:xfrm>
                <a:prstGeom prst="rect">
                  <a:avLst/>
                </a:prstGeom>
                <a:noFill/>
                <a:ln w="9525">
                  <a:solidFill>
                    <a:schemeClr val="accent1"/>
                  </a:solidFill>
                  <a:miter lim="800000"/>
                  <a:headEnd/>
                  <a:tailEnd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solidFill>
                        <a:schemeClr val="accent1"/>
                      </a:solidFill>
                    </a14:hiddenFill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/>
                <a:p>
                  <a:endParaRPr lang="en-US"/>
                </a:p>
              </p:txBody>
            </p:sp>
            <p:sp>
              <p:nvSpPr>
                <p:cNvPr id="706884" name="Text Box 324"/>
                <p:cNvSpPr txBox="1">
                  <a:spLocks noChangeArrowheads="1"/>
                </p:cNvSpPr>
                <p:nvPr/>
              </p:nvSpPr>
              <p:spPr bwMode="auto">
                <a:xfrm>
                  <a:off x="332" y="875"/>
                  <a:ext cx="280" cy="154"/>
                </a:xfrm>
                <a:prstGeom prst="rect">
                  <a:avLst/>
                </a:prstGeom>
                <a:noFill/>
                <a:ln>
                  <a:noFill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solidFill>
                        <a:schemeClr val="accent1"/>
                      </a:solidFill>
                    </a14:hiddenFill>
                  </a:ext>
                  <a:ext uri="{91240B29-F687-4f45-9708-019B960494DF}">
                    <a14:hiddenLine xmlns:a14="http://schemas.microsoft.com/office/drawing/2010/main" w="9525">
                      <a:solidFill>
                        <a:schemeClr val="tx1"/>
                      </a:solidFill>
                      <a:miter lim="800000"/>
                      <a:headEnd/>
                      <a:tailEnd/>
                    </a14:hiddenLine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wrap="none">
                  <a:spAutoFit/>
                </a:bodyPr>
                <a:lstStyle/>
                <a:p>
                  <a:r>
                    <a:rPr lang="en-US" sz="1000" i="0">
                      <a:latin typeface="Arial" charset="0"/>
                    </a:rPr>
                    <a:t>SYN</a:t>
                  </a:r>
                </a:p>
              </p:txBody>
            </p:sp>
          </p:grpSp>
        </p:grpSp>
      </p:grpSp>
      <p:grpSp>
        <p:nvGrpSpPr>
          <p:cNvPr id="706896" name="Group 336"/>
          <p:cNvGrpSpPr>
            <a:grpSpLocks/>
          </p:cNvGrpSpPr>
          <p:nvPr/>
        </p:nvGrpSpPr>
        <p:grpSpPr bwMode="auto">
          <a:xfrm>
            <a:off x="1509713" y="3965575"/>
            <a:ext cx="976312" cy="1460500"/>
            <a:chOff x="4000" y="1895"/>
            <a:chExt cx="615" cy="920"/>
          </a:xfrm>
        </p:grpSpPr>
        <p:sp>
          <p:nvSpPr>
            <p:cNvPr id="706888" name="Freeform 328"/>
            <p:cNvSpPr>
              <a:spLocks/>
            </p:cNvSpPr>
            <p:nvPr/>
          </p:nvSpPr>
          <p:spPr bwMode="auto">
            <a:xfrm>
              <a:off x="4011" y="1912"/>
              <a:ext cx="604" cy="903"/>
            </a:xfrm>
            <a:custGeom>
              <a:avLst/>
              <a:gdLst>
                <a:gd name="T0" fmla="*/ 496 w 604"/>
                <a:gd name="T1" fmla="*/ 0 h 903"/>
                <a:gd name="T2" fmla="*/ 604 w 604"/>
                <a:gd name="T3" fmla="*/ 903 h 903"/>
                <a:gd name="T4" fmla="*/ 0 w 604"/>
                <a:gd name="T5" fmla="*/ 788 h 903"/>
                <a:gd name="T6" fmla="*/ 456 w 604"/>
                <a:gd name="T7" fmla="*/ 750 h 903"/>
                <a:gd name="T8" fmla="*/ 496 w 604"/>
                <a:gd name="T9" fmla="*/ 0 h 90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604" h="903">
                  <a:moveTo>
                    <a:pt x="496" y="0"/>
                  </a:moveTo>
                  <a:lnTo>
                    <a:pt x="604" y="903"/>
                  </a:lnTo>
                  <a:lnTo>
                    <a:pt x="0" y="788"/>
                  </a:lnTo>
                  <a:lnTo>
                    <a:pt x="456" y="750"/>
                  </a:lnTo>
                  <a:lnTo>
                    <a:pt x="496" y="0"/>
                  </a:lnTo>
                  <a:close/>
                </a:path>
              </a:pathLst>
            </a:custGeom>
            <a:gradFill rotWithShape="1">
              <a:gsLst>
                <a:gs pos="0">
                  <a:schemeClr val="bg1"/>
                </a:gs>
                <a:gs pos="100000">
                  <a:srgbClr val="FF0000"/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 cap="flat" cmpd="sng">
                  <a:solidFill>
                    <a:schemeClr val="tx1"/>
                  </a:solidFill>
                  <a:prstDash val="solid"/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/>
            <a:lstStyle/>
            <a:p>
              <a:endParaRPr lang="en-US"/>
            </a:p>
          </p:txBody>
        </p:sp>
        <p:grpSp>
          <p:nvGrpSpPr>
            <p:cNvPr id="706889" name="Group 329"/>
            <p:cNvGrpSpPr>
              <a:grpSpLocks/>
            </p:cNvGrpSpPr>
            <p:nvPr/>
          </p:nvGrpSpPr>
          <p:grpSpPr bwMode="auto">
            <a:xfrm>
              <a:off x="4000" y="1895"/>
              <a:ext cx="500" cy="828"/>
              <a:chOff x="569" y="2954"/>
              <a:chExt cx="500" cy="828"/>
            </a:xfrm>
          </p:grpSpPr>
          <p:sp>
            <p:nvSpPr>
              <p:cNvPr id="706890" name="Rectangle 330"/>
              <p:cNvSpPr>
                <a:spLocks noChangeArrowheads="1"/>
              </p:cNvSpPr>
              <p:nvPr/>
            </p:nvSpPr>
            <p:spPr bwMode="auto">
              <a:xfrm>
                <a:off x="576" y="2973"/>
                <a:ext cx="493" cy="790"/>
              </a:xfrm>
              <a:prstGeom prst="rect">
                <a:avLst/>
              </a:prstGeom>
              <a:solidFill>
                <a:schemeClr val="bg1"/>
              </a:solidFill>
              <a:ln w="9525">
                <a:solidFill>
                  <a:schemeClr val="tx1"/>
                </a:solidFill>
                <a:miter lim="800000"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US"/>
              </a:p>
            </p:txBody>
          </p:sp>
          <p:sp>
            <p:nvSpPr>
              <p:cNvPr id="706891" name="Text Box 331"/>
              <p:cNvSpPr txBox="1">
                <a:spLocks noChangeArrowheads="1"/>
              </p:cNvSpPr>
              <p:nvPr/>
            </p:nvSpPr>
            <p:spPr bwMode="auto">
              <a:xfrm>
                <a:off x="646" y="2954"/>
                <a:ext cx="371" cy="828"/>
              </a:xfrm>
              <a:prstGeom prst="rect">
                <a:avLst/>
              </a:prstGeom>
              <a:noFill/>
              <a:ln>
                <a:noFill/>
              </a:ln>
              <a:effectLst/>
              <a:extLst>
                <a:ext uri="{909E8E84-426E-40dd-AFC4-6F175D3DCCD1}">
                  <a14:hiddenFill xmlns:a14="http://schemas.microsoft.com/office/drawing/2010/main">
                    <a:solidFill>
                      <a:schemeClr val="accent1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chemeClr val="tx1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>
                <a:spAutoFit/>
              </a:bodyPr>
              <a:lstStyle/>
              <a:p>
                <a:pPr algn="ctr"/>
                <a:endParaRPr lang="en-US" sz="1600" i="0">
                  <a:latin typeface="Arial" charset="0"/>
                </a:endParaRPr>
              </a:p>
              <a:p>
                <a:pPr algn="ctr"/>
                <a:r>
                  <a:rPr lang="en-US" sz="1600" i="0">
                    <a:latin typeface="Arial" charset="0"/>
                  </a:rPr>
                  <a:t>TCP</a:t>
                </a:r>
              </a:p>
              <a:p>
                <a:pPr algn="ctr"/>
                <a:r>
                  <a:rPr lang="en-US" sz="1600" i="0">
                    <a:latin typeface="Arial" charset="0"/>
                  </a:rPr>
                  <a:t>IP</a:t>
                </a:r>
              </a:p>
              <a:p>
                <a:pPr algn="ctr"/>
                <a:r>
                  <a:rPr lang="en-US" sz="1600" i="0">
                    <a:latin typeface="Arial" charset="0"/>
                  </a:rPr>
                  <a:t>Eth</a:t>
                </a:r>
              </a:p>
              <a:p>
                <a:pPr algn="ctr"/>
                <a:r>
                  <a:rPr lang="en-US" sz="1600" i="0">
                    <a:latin typeface="Arial" charset="0"/>
                  </a:rPr>
                  <a:t>Phy</a:t>
                </a:r>
              </a:p>
            </p:txBody>
          </p:sp>
          <p:sp>
            <p:nvSpPr>
              <p:cNvPr id="706892" name="Line 332"/>
              <p:cNvSpPr>
                <a:spLocks noChangeShapeType="1"/>
              </p:cNvSpPr>
              <p:nvPr/>
            </p:nvSpPr>
            <p:spPr bwMode="auto">
              <a:xfrm>
                <a:off x="578" y="3130"/>
                <a:ext cx="489" cy="0"/>
              </a:xfrm>
              <a:prstGeom prst="line">
                <a:avLst/>
              </a:prstGeom>
              <a:noFill/>
              <a:ln w="9525">
                <a:solidFill>
                  <a:schemeClr val="tx1"/>
                </a:solidFill>
                <a:round/>
                <a:headEnd/>
                <a:tailEnd/>
              </a:ln>
              <a:effectLst/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/>
              <a:lstStyle/>
              <a:p>
                <a:endParaRPr lang="en-US"/>
              </a:p>
            </p:txBody>
          </p:sp>
          <p:sp>
            <p:nvSpPr>
              <p:cNvPr id="706893" name="Line 333"/>
              <p:cNvSpPr>
                <a:spLocks noChangeShapeType="1"/>
              </p:cNvSpPr>
              <p:nvPr/>
            </p:nvSpPr>
            <p:spPr bwMode="auto">
              <a:xfrm>
                <a:off x="575" y="3289"/>
                <a:ext cx="489" cy="0"/>
              </a:xfrm>
              <a:prstGeom prst="line">
                <a:avLst/>
              </a:prstGeom>
              <a:noFill/>
              <a:ln w="9525">
                <a:solidFill>
                  <a:schemeClr val="tx1"/>
                </a:solidFill>
                <a:round/>
                <a:headEnd/>
                <a:tailEnd/>
              </a:ln>
              <a:effectLst/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/>
              <a:lstStyle/>
              <a:p>
                <a:endParaRPr lang="en-US"/>
              </a:p>
            </p:txBody>
          </p:sp>
          <p:sp>
            <p:nvSpPr>
              <p:cNvPr id="706894" name="Line 334"/>
              <p:cNvSpPr>
                <a:spLocks noChangeShapeType="1"/>
              </p:cNvSpPr>
              <p:nvPr/>
            </p:nvSpPr>
            <p:spPr bwMode="auto">
              <a:xfrm>
                <a:off x="572" y="3448"/>
                <a:ext cx="489" cy="0"/>
              </a:xfrm>
              <a:prstGeom prst="line">
                <a:avLst/>
              </a:prstGeom>
              <a:noFill/>
              <a:ln w="9525">
                <a:solidFill>
                  <a:schemeClr val="tx1"/>
                </a:solidFill>
                <a:round/>
                <a:headEnd/>
                <a:tailEnd/>
              </a:ln>
              <a:effectLst/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/>
              <a:lstStyle/>
              <a:p>
                <a:endParaRPr lang="en-US"/>
              </a:p>
            </p:txBody>
          </p:sp>
          <p:sp>
            <p:nvSpPr>
              <p:cNvPr id="706895" name="Line 335"/>
              <p:cNvSpPr>
                <a:spLocks noChangeShapeType="1"/>
              </p:cNvSpPr>
              <p:nvPr/>
            </p:nvSpPr>
            <p:spPr bwMode="auto">
              <a:xfrm>
                <a:off x="569" y="3607"/>
                <a:ext cx="489" cy="0"/>
              </a:xfrm>
              <a:prstGeom prst="line">
                <a:avLst/>
              </a:prstGeom>
              <a:noFill/>
              <a:ln w="9525">
                <a:solidFill>
                  <a:schemeClr val="tx1"/>
                </a:solidFill>
                <a:round/>
                <a:headEnd/>
                <a:tailEnd/>
              </a:ln>
              <a:effectLst/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/>
              <a:lstStyle/>
              <a:p>
                <a:endParaRPr lang="en-US"/>
              </a:p>
            </p:txBody>
          </p:sp>
        </p:grpSp>
      </p:grpSp>
      <p:grpSp>
        <p:nvGrpSpPr>
          <p:cNvPr id="706897" name="Group 337"/>
          <p:cNvGrpSpPr>
            <a:grpSpLocks/>
          </p:cNvGrpSpPr>
          <p:nvPr/>
        </p:nvGrpSpPr>
        <p:grpSpPr bwMode="auto">
          <a:xfrm>
            <a:off x="79375" y="1355725"/>
            <a:ext cx="1081088" cy="782638"/>
            <a:chOff x="59" y="863"/>
            <a:chExt cx="681" cy="493"/>
          </a:xfrm>
        </p:grpSpPr>
        <p:grpSp>
          <p:nvGrpSpPr>
            <p:cNvPr id="706898" name="Group 338"/>
            <p:cNvGrpSpPr>
              <a:grpSpLocks/>
            </p:cNvGrpSpPr>
            <p:nvPr/>
          </p:nvGrpSpPr>
          <p:grpSpPr bwMode="auto">
            <a:xfrm>
              <a:off x="177" y="1042"/>
              <a:ext cx="480" cy="112"/>
              <a:chOff x="627" y="3377"/>
              <a:chExt cx="480" cy="112"/>
            </a:xfrm>
          </p:grpSpPr>
          <p:sp>
            <p:nvSpPr>
              <p:cNvPr id="706899" name="Rectangle 339"/>
              <p:cNvSpPr>
                <a:spLocks noChangeArrowheads="1"/>
              </p:cNvSpPr>
              <p:nvPr/>
            </p:nvSpPr>
            <p:spPr bwMode="auto">
              <a:xfrm>
                <a:off x="636" y="3388"/>
                <a:ext cx="96" cy="93"/>
              </a:xfrm>
              <a:prstGeom prst="rect">
                <a:avLst/>
              </a:prstGeom>
              <a:solidFill>
                <a:schemeClr val="accent2"/>
              </a:solidFill>
              <a:ln>
                <a:noFill/>
              </a:ln>
              <a:effectLst/>
              <a:extLst>
                <a:ext uri="{91240B29-F687-4f45-9708-019B960494DF}">
                  <a14:hiddenLine xmlns:a14="http://schemas.microsoft.com/office/drawing/2010/main" w="9525">
                    <a:solidFill>
                      <a:schemeClr val="tx1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US"/>
              </a:p>
            </p:txBody>
          </p:sp>
          <p:sp>
            <p:nvSpPr>
              <p:cNvPr id="706900" name="Rectangle 340"/>
              <p:cNvSpPr>
                <a:spLocks noChangeArrowheads="1"/>
              </p:cNvSpPr>
              <p:nvPr/>
            </p:nvSpPr>
            <p:spPr bwMode="auto">
              <a:xfrm>
                <a:off x="627" y="3377"/>
                <a:ext cx="480" cy="112"/>
              </a:xfrm>
              <a:prstGeom prst="rect">
                <a:avLst/>
              </a:prstGeom>
              <a:noFill/>
              <a:ln w="9525">
                <a:solidFill>
                  <a:schemeClr val="accent2"/>
                </a:solidFill>
                <a:miter lim="800000"/>
                <a:headEnd/>
                <a:tailEnd/>
              </a:ln>
              <a:effectLst/>
              <a:extLst>
                <a:ext uri="{909E8E84-426E-40dd-AFC4-6F175D3DCCD1}">
                  <a14:hiddenFill xmlns:a14="http://schemas.microsoft.com/office/drawing/2010/main">
                    <a:solidFill>
                      <a:schemeClr val="accent1"/>
                    </a:solidFill>
                  </a14:hiddenFill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US"/>
              </a:p>
            </p:txBody>
          </p:sp>
        </p:grpSp>
        <p:grpSp>
          <p:nvGrpSpPr>
            <p:cNvPr id="706901" name="Group 341"/>
            <p:cNvGrpSpPr>
              <a:grpSpLocks/>
            </p:cNvGrpSpPr>
            <p:nvPr/>
          </p:nvGrpSpPr>
          <p:grpSpPr bwMode="auto">
            <a:xfrm>
              <a:off x="290" y="863"/>
              <a:ext cx="354" cy="154"/>
              <a:chOff x="290" y="875"/>
              <a:chExt cx="354" cy="154"/>
            </a:xfrm>
          </p:grpSpPr>
          <p:sp>
            <p:nvSpPr>
              <p:cNvPr id="706902" name="Rectangle 342"/>
              <p:cNvSpPr>
                <a:spLocks noChangeArrowheads="1"/>
              </p:cNvSpPr>
              <p:nvPr/>
            </p:nvSpPr>
            <p:spPr bwMode="auto">
              <a:xfrm>
                <a:off x="306" y="909"/>
                <a:ext cx="328" cy="82"/>
              </a:xfrm>
              <a:prstGeom prst="rect">
                <a:avLst/>
              </a:prstGeom>
              <a:solidFill>
                <a:schemeClr val="accent1"/>
              </a:solidFill>
              <a:ln w="9525">
                <a:solidFill>
                  <a:schemeClr val="bg1"/>
                </a:solidFill>
                <a:miter lim="800000"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US"/>
              </a:p>
            </p:txBody>
          </p:sp>
          <p:sp>
            <p:nvSpPr>
              <p:cNvPr id="706903" name="Rectangle 343"/>
              <p:cNvSpPr>
                <a:spLocks noChangeArrowheads="1"/>
              </p:cNvSpPr>
              <p:nvPr/>
            </p:nvSpPr>
            <p:spPr bwMode="auto">
              <a:xfrm>
                <a:off x="290" y="903"/>
                <a:ext cx="354" cy="94"/>
              </a:xfrm>
              <a:prstGeom prst="rect">
                <a:avLst/>
              </a:prstGeom>
              <a:noFill/>
              <a:ln w="9525">
                <a:solidFill>
                  <a:schemeClr val="accent1"/>
                </a:solidFill>
                <a:miter lim="800000"/>
                <a:headEnd/>
                <a:tailEnd/>
              </a:ln>
              <a:effectLst/>
              <a:extLst>
                <a:ext uri="{909E8E84-426E-40dd-AFC4-6F175D3DCCD1}">
                  <a14:hiddenFill xmlns:a14="http://schemas.microsoft.com/office/drawing/2010/main">
                    <a:solidFill>
                      <a:schemeClr val="accent1"/>
                    </a:solidFill>
                  </a14:hiddenFill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US"/>
              </a:p>
            </p:txBody>
          </p:sp>
          <p:sp>
            <p:nvSpPr>
              <p:cNvPr id="706904" name="Text Box 344"/>
              <p:cNvSpPr txBox="1">
                <a:spLocks noChangeArrowheads="1"/>
              </p:cNvSpPr>
              <p:nvPr/>
            </p:nvSpPr>
            <p:spPr bwMode="auto">
              <a:xfrm>
                <a:off x="332" y="875"/>
                <a:ext cx="280" cy="154"/>
              </a:xfrm>
              <a:prstGeom prst="rect">
                <a:avLst/>
              </a:prstGeom>
              <a:noFill/>
              <a:ln>
                <a:noFill/>
              </a:ln>
              <a:effectLst/>
              <a:extLst>
                <a:ext uri="{909E8E84-426E-40dd-AFC4-6F175D3DCCD1}">
                  <a14:hiddenFill xmlns:a14="http://schemas.microsoft.com/office/drawing/2010/main">
                    <a:solidFill>
                      <a:schemeClr val="accent1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chemeClr val="tx1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>
                <a:spAutoFit/>
              </a:bodyPr>
              <a:lstStyle/>
              <a:p>
                <a:r>
                  <a:rPr lang="en-US" sz="1000" i="0">
                    <a:latin typeface="Arial" charset="0"/>
                  </a:rPr>
                  <a:t>SYN</a:t>
                </a:r>
              </a:p>
            </p:txBody>
          </p:sp>
        </p:grpSp>
        <p:grpSp>
          <p:nvGrpSpPr>
            <p:cNvPr id="706905" name="Group 345"/>
            <p:cNvGrpSpPr>
              <a:grpSpLocks/>
            </p:cNvGrpSpPr>
            <p:nvPr/>
          </p:nvGrpSpPr>
          <p:grpSpPr bwMode="auto">
            <a:xfrm>
              <a:off x="284" y="1022"/>
              <a:ext cx="354" cy="154"/>
              <a:chOff x="290" y="875"/>
              <a:chExt cx="354" cy="154"/>
            </a:xfrm>
          </p:grpSpPr>
          <p:sp>
            <p:nvSpPr>
              <p:cNvPr id="706906" name="Rectangle 346"/>
              <p:cNvSpPr>
                <a:spLocks noChangeArrowheads="1"/>
              </p:cNvSpPr>
              <p:nvPr/>
            </p:nvSpPr>
            <p:spPr bwMode="auto">
              <a:xfrm>
                <a:off x="306" y="909"/>
                <a:ext cx="328" cy="82"/>
              </a:xfrm>
              <a:prstGeom prst="rect">
                <a:avLst/>
              </a:prstGeom>
              <a:solidFill>
                <a:schemeClr val="accent1"/>
              </a:solidFill>
              <a:ln w="9525">
                <a:solidFill>
                  <a:schemeClr val="bg1"/>
                </a:solidFill>
                <a:miter lim="800000"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US"/>
              </a:p>
            </p:txBody>
          </p:sp>
          <p:sp>
            <p:nvSpPr>
              <p:cNvPr id="706907" name="Rectangle 347"/>
              <p:cNvSpPr>
                <a:spLocks noChangeArrowheads="1"/>
              </p:cNvSpPr>
              <p:nvPr/>
            </p:nvSpPr>
            <p:spPr bwMode="auto">
              <a:xfrm>
                <a:off x="290" y="903"/>
                <a:ext cx="354" cy="94"/>
              </a:xfrm>
              <a:prstGeom prst="rect">
                <a:avLst/>
              </a:prstGeom>
              <a:noFill/>
              <a:ln w="9525">
                <a:solidFill>
                  <a:schemeClr val="accent1"/>
                </a:solidFill>
                <a:miter lim="800000"/>
                <a:headEnd/>
                <a:tailEnd/>
              </a:ln>
              <a:effectLst/>
              <a:extLst>
                <a:ext uri="{909E8E84-426E-40dd-AFC4-6F175D3DCCD1}">
                  <a14:hiddenFill xmlns:a14="http://schemas.microsoft.com/office/drawing/2010/main">
                    <a:solidFill>
                      <a:schemeClr val="accent1"/>
                    </a:solidFill>
                  </a14:hiddenFill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US"/>
              </a:p>
            </p:txBody>
          </p:sp>
          <p:sp>
            <p:nvSpPr>
              <p:cNvPr id="706908" name="Text Box 348"/>
              <p:cNvSpPr txBox="1">
                <a:spLocks noChangeArrowheads="1"/>
              </p:cNvSpPr>
              <p:nvPr/>
            </p:nvSpPr>
            <p:spPr bwMode="auto">
              <a:xfrm>
                <a:off x="332" y="875"/>
                <a:ext cx="280" cy="154"/>
              </a:xfrm>
              <a:prstGeom prst="rect">
                <a:avLst/>
              </a:prstGeom>
              <a:noFill/>
              <a:ln>
                <a:noFill/>
              </a:ln>
              <a:effectLst/>
              <a:extLst>
                <a:ext uri="{909E8E84-426E-40dd-AFC4-6F175D3DCCD1}">
                  <a14:hiddenFill xmlns:a14="http://schemas.microsoft.com/office/drawing/2010/main">
                    <a:solidFill>
                      <a:schemeClr val="accent1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chemeClr val="tx1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>
                <a:spAutoFit/>
              </a:bodyPr>
              <a:lstStyle/>
              <a:p>
                <a:r>
                  <a:rPr lang="en-US" sz="1000" i="0">
                    <a:latin typeface="Arial" charset="0"/>
                  </a:rPr>
                  <a:t>SYN</a:t>
                </a:r>
              </a:p>
            </p:txBody>
          </p:sp>
        </p:grpSp>
        <p:grpSp>
          <p:nvGrpSpPr>
            <p:cNvPr id="706909" name="Group 349"/>
            <p:cNvGrpSpPr>
              <a:grpSpLocks/>
            </p:cNvGrpSpPr>
            <p:nvPr/>
          </p:nvGrpSpPr>
          <p:grpSpPr bwMode="auto">
            <a:xfrm>
              <a:off x="59" y="1202"/>
              <a:ext cx="681" cy="154"/>
              <a:chOff x="410" y="1508"/>
              <a:chExt cx="681" cy="154"/>
            </a:xfrm>
          </p:grpSpPr>
          <p:sp>
            <p:nvSpPr>
              <p:cNvPr id="706910" name="Rectangle 350"/>
              <p:cNvSpPr>
                <a:spLocks noChangeArrowheads="1"/>
              </p:cNvSpPr>
              <p:nvPr/>
            </p:nvSpPr>
            <p:spPr bwMode="auto">
              <a:xfrm>
                <a:off x="410" y="1511"/>
                <a:ext cx="681" cy="138"/>
              </a:xfrm>
              <a:prstGeom prst="rect">
                <a:avLst/>
              </a:prstGeom>
              <a:solidFill>
                <a:schemeClr val="bg1"/>
              </a:solidFill>
              <a:ln w="9525">
                <a:solidFill>
                  <a:schemeClr val="tx1"/>
                </a:solidFill>
                <a:miter lim="800000"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US"/>
              </a:p>
            </p:txBody>
          </p:sp>
          <p:sp>
            <p:nvSpPr>
              <p:cNvPr id="706911" name="Rectangle 351"/>
              <p:cNvSpPr>
                <a:spLocks noChangeArrowheads="1"/>
              </p:cNvSpPr>
              <p:nvPr/>
            </p:nvSpPr>
            <p:spPr bwMode="auto">
              <a:xfrm>
                <a:off x="538" y="1536"/>
                <a:ext cx="96" cy="93"/>
              </a:xfrm>
              <a:prstGeom prst="rect">
                <a:avLst/>
              </a:prstGeom>
              <a:solidFill>
                <a:schemeClr val="accent2"/>
              </a:solidFill>
              <a:ln>
                <a:noFill/>
              </a:ln>
              <a:effectLst/>
              <a:extLst>
                <a:ext uri="{91240B29-F687-4f45-9708-019B960494DF}">
                  <a14:hiddenLine xmlns:a14="http://schemas.microsoft.com/office/drawing/2010/main" w="9525">
                    <a:solidFill>
                      <a:schemeClr val="tx1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US"/>
              </a:p>
            </p:txBody>
          </p:sp>
          <p:sp>
            <p:nvSpPr>
              <p:cNvPr id="706912" name="Rectangle 352"/>
              <p:cNvSpPr>
                <a:spLocks noChangeArrowheads="1"/>
              </p:cNvSpPr>
              <p:nvPr/>
            </p:nvSpPr>
            <p:spPr bwMode="auto">
              <a:xfrm>
                <a:off x="529" y="1525"/>
                <a:ext cx="480" cy="112"/>
              </a:xfrm>
              <a:prstGeom prst="rect">
                <a:avLst/>
              </a:prstGeom>
              <a:noFill/>
              <a:ln w="9525">
                <a:solidFill>
                  <a:schemeClr val="accent2"/>
                </a:solidFill>
                <a:miter lim="800000"/>
                <a:headEnd/>
                <a:tailEnd/>
              </a:ln>
              <a:effectLst/>
              <a:extLst>
                <a:ext uri="{909E8E84-426E-40dd-AFC4-6F175D3DCCD1}">
                  <a14:hiddenFill xmlns:a14="http://schemas.microsoft.com/office/drawing/2010/main">
                    <a:solidFill>
                      <a:schemeClr val="accent1"/>
                    </a:solidFill>
                  </a14:hiddenFill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US"/>
              </a:p>
            </p:txBody>
          </p:sp>
          <p:sp>
            <p:nvSpPr>
              <p:cNvPr id="706913" name="Rectangle 353"/>
              <p:cNvSpPr>
                <a:spLocks noChangeArrowheads="1"/>
              </p:cNvSpPr>
              <p:nvPr/>
            </p:nvSpPr>
            <p:spPr bwMode="auto">
              <a:xfrm>
                <a:off x="423" y="1527"/>
                <a:ext cx="94" cy="108"/>
              </a:xfrm>
              <a:prstGeom prst="rect">
                <a:avLst/>
              </a:prstGeom>
              <a:solidFill>
                <a:schemeClr val="tx1"/>
              </a:solidFill>
              <a:ln>
                <a:noFill/>
              </a:ln>
              <a:effectLst/>
              <a:extLst>
                <a:ext uri="{91240B29-F687-4f45-9708-019B960494DF}">
                  <a14:hiddenLine xmlns:a14="http://schemas.microsoft.com/office/drawing/2010/main" w="9525">
                    <a:solidFill>
                      <a:schemeClr val="tx1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US"/>
              </a:p>
            </p:txBody>
          </p:sp>
          <p:sp>
            <p:nvSpPr>
              <p:cNvPr id="706914" name="Rectangle 354"/>
              <p:cNvSpPr>
                <a:spLocks noChangeArrowheads="1"/>
              </p:cNvSpPr>
              <p:nvPr/>
            </p:nvSpPr>
            <p:spPr bwMode="auto">
              <a:xfrm>
                <a:off x="1021" y="1526"/>
                <a:ext cx="60" cy="108"/>
              </a:xfrm>
              <a:prstGeom prst="rect">
                <a:avLst/>
              </a:prstGeom>
              <a:solidFill>
                <a:schemeClr val="tx1"/>
              </a:solidFill>
              <a:ln>
                <a:noFill/>
              </a:ln>
              <a:effectLst/>
              <a:extLst>
                <a:ext uri="{91240B29-F687-4f45-9708-019B960494DF}">
                  <a14:hiddenLine xmlns:a14="http://schemas.microsoft.com/office/drawing/2010/main" w="9525">
                    <a:solidFill>
                      <a:schemeClr val="tx1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US"/>
              </a:p>
            </p:txBody>
          </p:sp>
          <p:grpSp>
            <p:nvGrpSpPr>
              <p:cNvPr id="706915" name="Group 355"/>
              <p:cNvGrpSpPr>
                <a:grpSpLocks/>
              </p:cNvGrpSpPr>
              <p:nvPr/>
            </p:nvGrpSpPr>
            <p:grpSpPr bwMode="auto">
              <a:xfrm>
                <a:off x="647" y="1508"/>
                <a:ext cx="354" cy="154"/>
                <a:chOff x="290" y="875"/>
                <a:chExt cx="354" cy="154"/>
              </a:xfrm>
            </p:grpSpPr>
            <p:sp>
              <p:nvSpPr>
                <p:cNvPr id="706916" name="Rectangle 356"/>
                <p:cNvSpPr>
                  <a:spLocks noChangeArrowheads="1"/>
                </p:cNvSpPr>
                <p:nvPr/>
              </p:nvSpPr>
              <p:spPr bwMode="auto">
                <a:xfrm>
                  <a:off x="306" y="909"/>
                  <a:ext cx="328" cy="82"/>
                </a:xfrm>
                <a:prstGeom prst="rect">
                  <a:avLst/>
                </a:prstGeom>
                <a:solidFill>
                  <a:schemeClr val="accent1"/>
                </a:solidFill>
                <a:ln w="9525">
                  <a:solidFill>
                    <a:schemeClr val="bg1"/>
                  </a:solidFill>
                  <a:miter lim="800000"/>
                  <a:headEnd/>
                  <a:tailEnd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/>
                <a:p>
                  <a:endParaRPr lang="en-US"/>
                </a:p>
              </p:txBody>
            </p:sp>
            <p:sp>
              <p:nvSpPr>
                <p:cNvPr id="706917" name="Rectangle 357"/>
                <p:cNvSpPr>
                  <a:spLocks noChangeArrowheads="1"/>
                </p:cNvSpPr>
                <p:nvPr/>
              </p:nvSpPr>
              <p:spPr bwMode="auto">
                <a:xfrm>
                  <a:off x="290" y="903"/>
                  <a:ext cx="354" cy="94"/>
                </a:xfrm>
                <a:prstGeom prst="rect">
                  <a:avLst/>
                </a:prstGeom>
                <a:noFill/>
                <a:ln w="9525">
                  <a:solidFill>
                    <a:schemeClr val="accent1"/>
                  </a:solidFill>
                  <a:miter lim="800000"/>
                  <a:headEnd/>
                  <a:tailEnd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solidFill>
                        <a:schemeClr val="accent1"/>
                      </a:solidFill>
                    </a14:hiddenFill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/>
                <a:p>
                  <a:endParaRPr lang="en-US"/>
                </a:p>
              </p:txBody>
            </p:sp>
            <p:sp>
              <p:nvSpPr>
                <p:cNvPr id="706918" name="Text Box 358"/>
                <p:cNvSpPr txBox="1">
                  <a:spLocks noChangeArrowheads="1"/>
                </p:cNvSpPr>
                <p:nvPr/>
              </p:nvSpPr>
              <p:spPr bwMode="auto">
                <a:xfrm>
                  <a:off x="332" y="875"/>
                  <a:ext cx="280" cy="154"/>
                </a:xfrm>
                <a:prstGeom prst="rect">
                  <a:avLst/>
                </a:prstGeom>
                <a:noFill/>
                <a:ln>
                  <a:noFill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solidFill>
                        <a:schemeClr val="accent1"/>
                      </a:solidFill>
                    </a14:hiddenFill>
                  </a:ext>
                  <a:ext uri="{91240B29-F687-4f45-9708-019B960494DF}">
                    <a14:hiddenLine xmlns:a14="http://schemas.microsoft.com/office/drawing/2010/main" w="9525">
                      <a:solidFill>
                        <a:schemeClr val="tx1"/>
                      </a:solidFill>
                      <a:miter lim="800000"/>
                      <a:headEnd/>
                      <a:tailEnd/>
                    </a14:hiddenLine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wrap="none">
                  <a:spAutoFit/>
                </a:bodyPr>
                <a:lstStyle/>
                <a:p>
                  <a:r>
                    <a:rPr lang="en-US" sz="1000" i="0">
                      <a:latin typeface="Arial" charset="0"/>
                    </a:rPr>
                    <a:t>SYN</a:t>
                  </a:r>
                </a:p>
              </p:txBody>
            </p:sp>
          </p:grpSp>
        </p:grpSp>
      </p:grpSp>
      <p:sp>
        <p:nvSpPr>
          <p:cNvPr id="706919" name="Rectangle 359"/>
          <p:cNvSpPr>
            <a:spLocks noChangeArrowheads="1"/>
          </p:cNvSpPr>
          <p:nvPr/>
        </p:nvSpPr>
        <p:spPr bwMode="auto">
          <a:xfrm>
            <a:off x="979488" y="4452938"/>
            <a:ext cx="184150" cy="2444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/>
          <a:p>
            <a:endParaRPr lang="en-US" sz="1000" i="0">
              <a:latin typeface="Arial" charset="0"/>
            </a:endParaRPr>
          </a:p>
        </p:txBody>
      </p:sp>
      <p:grpSp>
        <p:nvGrpSpPr>
          <p:cNvPr id="706951" name="Group 391"/>
          <p:cNvGrpSpPr>
            <a:grpSpLocks/>
          </p:cNvGrpSpPr>
          <p:nvPr/>
        </p:nvGrpSpPr>
        <p:grpSpPr bwMode="auto">
          <a:xfrm>
            <a:off x="306388" y="4241800"/>
            <a:ext cx="1081087" cy="782638"/>
            <a:chOff x="2675" y="3676"/>
            <a:chExt cx="681" cy="493"/>
          </a:xfrm>
        </p:grpSpPr>
        <p:grpSp>
          <p:nvGrpSpPr>
            <p:cNvPr id="706921" name="Group 361"/>
            <p:cNvGrpSpPr>
              <a:grpSpLocks/>
            </p:cNvGrpSpPr>
            <p:nvPr/>
          </p:nvGrpSpPr>
          <p:grpSpPr bwMode="auto">
            <a:xfrm>
              <a:off x="2793" y="3855"/>
              <a:ext cx="480" cy="112"/>
              <a:chOff x="627" y="3377"/>
              <a:chExt cx="480" cy="112"/>
            </a:xfrm>
          </p:grpSpPr>
          <p:sp>
            <p:nvSpPr>
              <p:cNvPr id="706922" name="Rectangle 362"/>
              <p:cNvSpPr>
                <a:spLocks noChangeArrowheads="1"/>
              </p:cNvSpPr>
              <p:nvPr/>
            </p:nvSpPr>
            <p:spPr bwMode="auto">
              <a:xfrm>
                <a:off x="636" y="3388"/>
                <a:ext cx="96" cy="93"/>
              </a:xfrm>
              <a:prstGeom prst="rect">
                <a:avLst/>
              </a:prstGeom>
              <a:solidFill>
                <a:schemeClr val="accent2"/>
              </a:solidFill>
              <a:ln>
                <a:noFill/>
              </a:ln>
              <a:effectLst/>
              <a:extLst>
                <a:ext uri="{91240B29-F687-4f45-9708-019B960494DF}">
                  <a14:hiddenLine xmlns:a14="http://schemas.microsoft.com/office/drawing/2010/main" w="9525">
                    <a:solidFill>
                      <a:schemeClr val="tx1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US"/>
              </a:p>
            </p:txBody>
          </p:sp>
          <p:sp>
            <p:nvSpPr>
              <p:cNvPr id="706923" name="Rectangle 363"/>
              <p:cNvSpPr>
                <a:spLocks noChangeArrowheads="1"/>
              </p:cNvSpPr>
              <p:nvPr/>
            </p:nvSpPr>
            <p:spPr bwMode="auto">
              <a:xfrm>
                <a:off x="627" y="3377"/>
                <a:ext cx="480" cy="112"/>
              </a:xfrm>
              <a:prstGeom prst="rect">
                <a:avLst/>
              </a:prstGeom>
              <a:noFill/>
              <a:ln w="9525">
                <a:solidFill>
                  <a:schemeClr val="accent2"/>
                </a:solidFill>
                <a:miter lim="800000"/>
                <a:headEnd/>
                <a:tailEnd/>
              </a:ln>
              <a:effectLst/>
              <a:extLst>
                <a:ext uri="{909E8E84-426E-40dd-AFC4-6F175D3DCCD1}">
                  <a14:hiddenFill xmlns:a14="http://schemas.microsoft.com/office/drawing/2010/main">
                    <a:solidFill>
                      <a:schemeClr val="accent1"/>
                    </a:solidFill>
                  </a14:hiddenFill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US"/>
              </a:p>
            </p:txBody>
          </p:sp>
        </p:grpSp>
        <p:grpSp>
          <p:nvGrpSpPr>
            <p:cNvPr id="706942" name="Group 382"/>
            <p:cNvGrpSpPr>
              <a:grpSpLocks/>
            </p:cNvGrpSpPr>
            <p:nvPr/>
          </p:nvGrpSpPr>
          <p:grpSpPr bwMode="auto">
            <a:xfrm>
              <a:off x="2855" y="3676"/>
              <a:ext cx="444" cy="154"/>
              <a:chOff x="2717" y="3676"/>
              <a:chExt cx="444" cy="154"/>
            </a:xfrm>
          </p:grpSpPr>
          <p:sp>
            <p:nvSpPr>
              <p:cNvPr id="706925" name="Rectangle 365"/>
              <p:cNvSpPr>
                <a:spLocks noChangeArrowheads="1"/>
              </p:cNvSpPr>
              <p:nvPr/>
            </p:nvSpPr>
            <p:spPr bwMode="auto">
              <a:xfrm>
                <a:off x="2775" y="3710"/>
                <a:ext cx="328" cy="82"/>
              </a:xfrm>
              <a:prstGeom prst="rect">
                <a:avLst/>
              </a:prstGeom>
              <a:solidFill>
                <a:schemeClr val="accent1"/>
              </a:solidFill>
              <a:ln w="9525">
                <a:solidFill>
                  <a:schemeClr val="bg1"/>
                </a:solidFill>
                <a:miter lim="800000"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US"/>
              </a:p>
            </p:txBody>
          </p:sp>
          <p:sp>
            <p:nvSpPr>
              <p:cNvPr id="706926" name="Rectangle 366"/>
              <p:cNvSpPr>
                <a:spLocks noChangeArrowheads="1"/>
              </p:cNvSpPr>
              <p:nvPr/>
            </p:nvSpPr>
            <p:spPr bwMode="auto">
              <a:xfrm>
                <a:off x="2759" y="3704"/>
                <a:ext cx="354" cy="94"/>
              </a:xfrm>
              <a:prstGeom prst="rect">
                <a:avLst/>
              </a:prstGeom>
              <a:noFill/>
              <a:ln w="9525">
                <a:solidFill>
                  <a:schemeClr val="accent1"/>
                </a:solidFill>
                <a:miter lim="800000"/>
                <a:headEnd/>
                <a:tailEnd/>
              </a:ln>
              <a:effectLst/>
              <a:extLst>
                <a:ext uri="{909E8E84-426E-40dd-AFC4-6F175D3DCCD1}">
                  <a14:hiddenFill xmlns:a14="http://schemas.microsoft.com/office/drawing/2010/main">
                    <a:solidFill>
                      <a:schemeClr val="accent1"/>
                    </a:solidFill>
                  </a14:hiddenFill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US"/>
              </a:p>
            </p:txBody>
          </p:sp>
          <p:sp>
            <p:nvSpPr>
              <p:cNvPr id="706927" name="Text Box 367"/>
              <p:cNvSpPr txBox="1">
                <a:spLocks noChangeArrowheads="1"/>
              </p:cNvSpPr>
              <p:nvPr/>
            </p:nvSpPr>
            <p:spPr bwMode="auto">
              <a:xfrm>
                <a:off x="2717" y="3676"/>
                <a:ext cx="444" cy="154"/>
              </a:xfrm>
              <a:prstGeom prst="rect">
                <a:avLst/>
              </a:prstGeom>
              <a:noFill/>
              <a:ln>
                <a:noFill/>
              </a:ln>
              <a:effectLst/>
              <a:extLst>
                <a:ext uri="{909E8E84-426E-40dd-AFC4-6F175D3DCCD1}">
                  <a14:hiddenFill xmlns:a14="http://schemas.microsoft.com/office/drawing/2010/main">
                    <a:solidFill>
                      <a:schemeClr val="accent1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chemeClr val="tx1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>
                <a:spAutoFit/>
              </a:bodyPr>
              <a:lstStyle/>
              <a:p>
                <a:r>
                  <a:rPr lang="en-US" sz="1000" i="0">
                    <a:latin typeface="Arial" charset="0"/>
                  </a:rPr>
                  <a:t>SYNACK</a:t>
                </a:r>
              </a:p>
            </p:txBody>
          </p:sp>
        </p:grpSp>
        <p:sp>
          <p:nvSpPr>
            <p:cNvPr id="706933" name="Rectangle 373"/>
            <p:cNvSpPr>
              <a:spLocks noChangeArrowheads="1"/>
            </p:cNvSpPr>
            <p:nvPr/>
          </p:nvSpPr>
          <p:spPr bwMode="auto">
            <a:xfrm>
              <a:off x="2675" y="4018"/>
              <a:ext cx="681" cy="138"/>
            </a:xfrm>
            <a:prstGeom prst="rect">
              <a:avLst/>
            </a:prstGeom>
            <a:solidFill>
              <a:schemeClr val="bg1"/>
            </a:solidFill>
            <a:ln w="9525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US"/>
            </a:p>
          </p:txBody>
        </p:sp>
        <p:sp>
          <p:nvSpPr>
            <p:cNvPr id="706934" name="Rectangle 374"/>
            <p:cNvSpPr>
              <a:spLocks noChangeArrowheads="1"/>
            </p:cNvSpPr>
            <p:nvPr/>
          </p:nvSpPr>
          <p:spPr bwMode="auto">
            <a:xfrm>
              <a:off x="2803" y="4043"/>
              <a:ext cx="96" cy="93"/>
            </a:xfrm>
            <a:prstGeom prst="rect">
              <a:avLst/>
            </a:prstGeom>
            <a:solidFill>
              <a:schemeClr val="accent2"/>
            </a:soli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US"/>
            </a:p>
          </p:txBody>
        </p:sp>
        <p:sp>
          <p:nvSpPr>
            <p:cNvPr id="706935" name="Rectangle 375"/>
            <p:cNvSpPr>
              <a:spLocks noChangeArrowheads="1"/>
            </p:cNvSpPr>
            <p:nvPr/>
          </p:nvSpPr>
          <p:spPr bwMode="auto">
            <a:xfrm>
              <a:off x="2794" y="4032"/>
              <a:ext cx="480" cy="112"/>
            </a:xfrm>
            <a:prstGeom prst="rect">
              <a:avLst/>
            </a:prstGeom>
            <a:noFill/>
            <a:ln w="9525">
              <a:solidFill>
                <a:schemeClr val="accent2"/>
              </a:solidFill>
              <a:miter lim="800000"/>
              <a:headEnd/>
              <a:tailEnd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US"/>
            </a:p>
          </p:txBody>
        </p:sp>
        <p:sp>
          <p:nvSpPr>
            <p:cNvPr id="706936" name="Rectangle 376"/>
            <p:cNvSpPr>
              <a:spLocks noChangeArrowheads="1"/>
            </p:cNvSpPr>
            <p:nvPr/>
          </p:nvSpPr>
          <p:spPr bwMode="auto">
            <a:xfrm>
              <a:off x="2688" y="4034"/>
              <a:ext cx="94" cy="108"/>
            </a:xfrm>
            <a:prstGeom prst="rect">
              <a:avLst/>
            </a:prstGeom>
            <a:solidFill>
              <a:schemeClr val="tx1"/>
            </a:soli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US"/>
            </a:p>
          </p:txBody>
        </p:sp>
        <p:sp>
          <p:nvSpPr>
            <p:cNvPr id="706937" name="Rectangle 377"/>
            <p:cNvSpPr>
              <a:spLocks noChangeArrowheads="1"/>
            </p:cNvSpPr>
            <p:nvPr/>
          </p:nvSpPr>
          <p:spPr bwMode="auto">
            <a:xfrm>
              <a:off x="3286" y="4033"/>
              <a:ext cx="60" cy="108"/>
            </a:xfrm>
            <a:prstGeom prst="rect">
              <a:avLst/>
            </a:prstGeom>
            <a:solidFill>
              <a:schemeClr val="tx1"/>
            </a:soli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US"/>
            </a:p>
          </p:txBody>
        </p:sp>
        <p:grpSp>
          <p:nvGrpSpPr>
            <p:cNvPr id="706943" name="Group 383"/>
            <p:cNvGrpSpPr>
              <a:grpSpLocks/>
            </p:cNvGrpSpPr>
            <p:nvPr/>
          </p:nvGrpSpPr>
          <p:grpSpPr bwMode="auto">
            <a:xfrm>
              <a:off x="2864" y="3835"/>
              <a:ext cx="444" cy="154"/>
              <a:chOff x="2717" y="3676"/>
              <a:chExt cx="444" cy="154"/>
            </a:xfrm>
          </p:grpSpPr>
          <p:sp>
            <p:nvSpPr>
              <p:cNvPr id="706944" name="Rectangle 384"/>
              <p:cNvSpPr>
                <a:spLocks noChangeArrowheads="1"/>
              </p:cNvSpPr>
              <p:nvPr/>
            </p:nvSpPr>
            <p:spPr bwMode="auto">
              <a:xfrm>
                <a:off x="2775" y="3710"/>
                <a:ext cx="328" cy="82"/>
              </a:xfrm>
              <a:prstGeom prst="rect">
                <a:avLst/>
              </a:prstGeom>
              <a:solidFill>
                <a:schemeClr val="accent1"/>
              </a:solidFill>
              <a:ln w="9525">
                <a:solidFill>
                  <a:schemeClr val="bg1"/>
                </a:solidFill>
                <a:miter lim="800000"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US"/>
              </a:p>
            </p:txBody>
          </p:sp>
          <p:sp>
            <p:nvSpPr>
              <p:cNvPr id="706945" name="Rectangle 385"/>
              <p:cNvSpPr>
                <a:spLocks noChangeArrowheads="1"/>
              </p:cNvSpPr>
              <p:nvPr/>
            </p:nvSpPr>
            <p:spPr bwMode="auto">
              <a:xfrm>
                <a:off x="2759" y="3704"/>
                <a:ext cx="354" cy="94"/>
              </a:xfrm>
              <a:prstGeom prst="rect">
                <a:avLst/>
              </a:prstGeom>
              <a:noFill/>
              <a:ln w="9525">
                <a:solidFill>
                  <a:schemeClr val="accent1"/>
                </a:solidFill>
                <a:miter lim="800000"/>
                <a:headEnd/>
                <a:tailEnd/>
              </a:ln>
              <a:effectLst/>
              <a:extLst>
                <a:ext uri="{909E8E84-426E-40dd-AFC4-6F175D3DCCD1}">
                  <a14:hiddenFill xmlns:a14="http://schemas.microsoft.com/office/drawing/2010/main">
                    <a:solidFill>
                      <a:schemeClr val="accent1"/>
                    </a:solidFill>
                  </a14:hiddenFill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US"/>
              </a:p>
            </p:txBody>
          </p:sp>
          <p:sp>
            <p:nvSpPr>
              <p:cNvPr id="706946" name="Text Box 386"/>
              <p:cNvSpPr txBox="1">
                <a:spLocks noChangeArrowheads="1"/>
              </p:cNvSpPr>
              <p:nvPr/>
            </p:nvSpPr>
            <p:spPr bwMode="auto">
              <a:xfrm>
                <a:off x="2717" y="3676"/>
                <a:ext cx="444" cy="154"/>
              </a:xfrm>
              <a:prstGeom prst="rect">
                <a:avLst/>
              </a:prstGeom>
              <a:noFill/>
              <a:ln>
                <a:noFill/>
              </a:ln>
              <a:effectLst/>
              <a:extLst>
                <a:ext uri="{909E8E84-426E-40dd-AFC4-6F175D3DCCD1}">
                  <a14:hiddenFill xmlns:a14="http://schemas.microsoft.com/office/drawing/2010/main">
                    <a:solidFill>
                      <a:schemeClr val="accent1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chemeClr val="tx1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>
                <a:spAutoFit/>
              </a:bodyPr>
              <a:lstStyle/>
              <a:p>
                <a:r>
                  <a:rPr lang="en-US" sz="1000" i="0">
                    <a:latin typeface="Arial" charset="0"/>
                  </a:rPr>
                  <a:t>SYNACK</a:t>
                </a:r>
              </a:p>
            </p:txBody>
          </p:sp>
        </p:grpSp>
        <p:grpSp>
          <p:nvGrpSpPr>
            <p:cNvPr id="706947" name="Group 387"/>
            <p:cNvGrpSpPr>
              <a:grpSpLocks/>
            </p:cNvGrpSpPr>
            <p:nvPr/>
          </p:nvGrpSpPr>
          <p:grpSpPr bwMode="auto">
            <a:xfrm>
              <a:off x="2867" y="4015"/>
              <a:ext cx="444" cy="154"/>
              <a:chOff x="2717" y="3676"/>
              <a:chExt cx="444" cy="154"/>
            </a:xfrm>
          </p:grpSpPr>
          <p:sp>
            <p:nvSpPr>
              <p:cNvPr id="706948" name="Rectangle 388"/>
              <p:cNvSpPr>
                <a:spLocks noChangeArrowheads="1"/>
              </p:cNvSpPr>
              <p:nvPr/>
            </p:nvSpPr>
            <p:spPr bwMode="auto">
              <a:xfrm>
                <a:off x="2775" y="3710"/>
                <a:ext cx="328" cy="82"/>
              </a:xfrm>
              <a:prstGeom prst="rect">
                <a:avLst/>
              </a:prstGeom>
              <a:solidFill>
                <a:schemeClr val="accent1"/>
              </a:solidFill>
              <a:ln w="9525">
                <a:solidFill>
                  <a:schemeClr val="bg1"/>
                </a:solidFill>
                <a:miter lim="800000"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US"/>
              </a:p>
            </p:txBody>
          </p:sp>
          <p:sp>
            <p:nvSpPr>
              <p:cNvPr id="706949" name="Rectangle 389"/>
              <p:cNvSpPr>
                <a:spLocks noChangeArrowheads="1"/>
              </p:cNvSpPr>
              <p:nvPr/>
            </p:nvSpPr>
            <p:spPr bwMode="auto">
              <a:xfrm>
                <a:off x="2759" y="3704"/>
                <a:ext cx="354" cy="94"/>
              </a:xfrm>
              <a:prstGeom prst="rect">
                <a:avLst/>
              </a:prstGeom>
              <a:noFill/>
              <a:ln w="9525">
                <a:solidFill>
                  <a:schemeClr val="accent1"/>
                </a:solidFill>
                <a:miter lim="800000"/>
                <a:headEnd/>
                <a:tailEnd/>
              </a:ln>
              <a:effectLst/>
              <a:extLst>
                <a:ext uri="{909E8E84-426E-40dd-AFC4-6F175D3DCCD1}">
                  <a14:hiddenFill xmlns:a14="http://schemas.microsoft.com/office/drawing/2010/main">
                    <a:solidFill>
                      <a:schemeClr val="accent1"/>
                    </a:solidFill>
                  </a14:hiddenFill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US"/>
              </a:p>
            </p:txBody>
          </p:sp>
          <p:sp>
            <p:nvSpPr>
              <p:cNvPr id="706950" name="Text Box 390"/>
              <p:cNvSpPr txBox="1">
                <a:spLocks noChangeArrowheads="1"/>
              </p:cNvSpPr>
              <p:nvPr/>
            </p:nvSpPr>
            <p:spPr bwMode="auto">
              <a:xfrm>
                <a:off x="2717" y="3676"/>
                <a:ext cx="444" cy="154"/>
              </a:xfrm>
              <a:prstGeom prst="rect">
                <a:avLst/>
              </a:prstGeom>
              <a:noFill/>
              <a:ln>
                <a:noFill/>
              </a:ln>
              <a:effectLst/>
              <a:extLst>
                <a:ext uri="{909E8E84-426E-40dd-AFC4-6F175D3DCCD1}">
                  <a14:hiddenFill xmlns:a14="http://schemas.microsoft.com/office/drawing/2010/main">
                    <a:solidFill>
                      <a:schemeClr val="accent1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chemeClr val="tx1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>
                <a:spAutoFit/>
              </a:bodyPr>
              <a:lstStyle/>
              <a:p>
                <a:r>
                  <a:rPr lang="en-US" sz="1000" i="0">
                    <a:latin typeface="Arial" charset="0"/>
                  </a:rPr>
                  <a:t>SYNACK</a:t>
                </a:r>
              </a:p>
            </p:txBody>
          </p:sp>
        </p:grpSp>
      </p:grpSp>
      <p:grpSp>
        <p:nvGrpSpPr>
          <p:cNvPr id="706983" name="Group 423"/>
          <p:cNvGrpSpPr>
            <a:grpSpLocks/>
          </p:cNvGrpSpPr>
          <p:nvPr/>
        </p:nvGrpSpPr>
        <p:grpSpPr bwMode="auto">
          <a:xfrm>
            <a:off x="82550" y="1354138"/>
            <a:ext cx="1081088" cy="782637"/>
            <a:chOff x="2613" y="3554"/>
            <a:chExt cx="681" cy="493"/>
          </a:xfrm>
        </p:grpSpPr>
        <p:grpSp>
          <p:nvGrpSpPr>
            <p:cNvPr id="706953" name="Group 393"/>
            <p:cNvGrpSpPr>
              <a:grpSpLocks/>
            </p:cNvGrpSpPr>
            <p:nvPr/>
          </p:nvGrpSpPr>
          <p:grpSpPr bwMode="auto">
            <a:xfrm>
              <a:off x="2731" y="3733"/>
              <a:ext cx="480" cy="112"/>
              <a:chOff x="627" y="3377"/>
              <a:chExt cx="480" cy="112"/>
            </a:xfrm>
          </p:grpSpPr>
          <p:sp>
            <p:nvSpPr>
              <p:cNvPr id="706954" name="Rectangle 394"/>
              <p:cNvSpPr>
                <a:spLocks noChangeArrowheads="1"/>
              </p:cNvSpPr>
              <p:nvPr/>
            </p:nvSpPr>
            <p:spPr bwMode="auto">
              <a:xfrm>
                <a:off x="636" y="3388"/>
                <a:ext cx="96" cy="93"/>
              </a:xfrm>
              <a:prstGeom prst="rect">
                <a:avLst/>
              </a:prstGeom>
              <a:solidFill>
                <a:schemeClr val="accent2"/>
              </a:solidFill>
              <a:ln>
                <a:noFill/>
              </a:ln>
              <a:effectLst/>
              <a:extLst>
                <a:ext uri="{91240B29-F687-4f45-9708-019B960494DF}">
                  <a14:hiddenLine xmlns:a14="http://schemas.microsoft.com/office/drawing/2010/main" w="9525">
                    <a:solidFill>
                      <a:schemeClr val="tx1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US"/>
              </a:p>
            </p:txBody>
          </p:sp>
          <p:sp>
            <p:nvSpPr>
              <p:cNvPr id="706955" name="Rectangle 395"/>
              <p:cNvSpPr>
                <a:spLocks noChangeArrowheads="1"/>
              </p:cNvSpPr>
              <p:nvPr/>
            </p:nvSpPr>
            <p:spPr bwMode="auto">
              <a:xfrm>
                <a:off x="627" y="3377"/>
                <a:ext cx="480" cy="112"/>
              </a:xfrm>
              <a:prstGeom prst="rect">
                <a:avLst/>
              </a:prstGeom>
              <a:noFill/>
              <a:ln w="9525">
                <a:solidFill>
                  <a:schemeClr val="accent2"/>
                </a:solidFill>
                <a:miter lim="800000"/>
                <a:headEnd/>
                <a:tailEnd/>
              </a:ln>
              <a:effectLst/>
              <a:extLst>
                <a:ext uri="{909E8E84-426E-40dd-AFC4-6F175D3DCCD1}">
                  <a14:hiddenFill xmlns:a14="http://schemas.microsoft.com/office/drawing/2010/main">
                    <a:solidFill>
                      <a:schemeClr val="accent1"/>
                    </a:solidFill>
                  </a14:hiddenFill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US"/>
              </a:p>
            </p:txBody>
          </p:sp>
        </p:grpSp>
        <p:grpSp>
          <p:nvGrpSpPr>
            <p:cNvPr id="706956" name="Group 396"/>
            <p:cNvGrpSpPr>
              <a:grpSpLocks/>
            </p:cNvGrpSpPr>
            <p:nvPr/>
          </p:nvGrpSpPr>
          <p:grpSpPr bwMode="auto">
            <a:xfrm>
              <a:off x="2793" y="3554"/>
              <a:ext cx="444" cy="154"/>
              <a:chOff x="2717" y="3676"/>
              <a:chExt cx="444" cy="154"/>
            </a:xfrm>
          </p:grpSpPr>
          <p:sp>
            <p:nvSpPr>
              <p:cNvPr id="706957" name="Rectangle 397"/>
              <p:cNvSpPr>
                <a:spLocks noChangeArrowheads="1"/>
              </p:cNvSpPr>
              <p:nvPr/>
            </p:nvSpPr>
            <p:spPr bwMode="auto">
              <a:xfrm>
                <a:off x="2775" y="3710"/>
                <a:ext cx="328" cy="82"/>
              </a:xfrm>
              <a:prstGeom prst="rect">
                <a:avLst/>
              </a:prstGeom>
              <a:solidFill>
                <a:schemeClr val="accent1"/>
              </a:solidFill>
              <a:ln w="9525">
                <a:solidFill>
                  <a:schemeClr val="bg1"/>
                </a:solidFill>
                <a:miter lim="800000"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US"/>
              </a:p>
            </p:txBody>
          </p:sp>
          <p:sp>
            <p:nvSpPr>
              <p:cNvPr id="706958" name="Rectangle 398"/>
              <p:cNvSpPr>
                <a:spLocks noChangeArrowheads="1"/>
              </p:cNvSpPr>
              <p:nvPr/>
            </p:nvSpPr>
            <p:spPr bwMode="auto">
              <a:xfrm>
                <a:off x="2759" y="3704"/>
                <a:ext cx="354" cy="94"/>
              </a:xfrm>
              <a:prstGeom prst="rect">
                <a:avLst/>
              </a:prstGeom>
              <a:noFill/>
              <a:ln w="9525">
                <a:solidFill>
                  <a:schemeClr val="accent1"/>
                </a:solidFill>
                <a:miter lim="800000"/>
                <a:headEnd/>
                <a:tailEnd/>
              </a:ln>
              <a:effectLst/>
              <a:extLst>
                <a:ext uri="{909E8E84-426E-40dd-AFC4-6F175D3DCCD1}">
                  <a14:hiddenFill xmlns:a14="http://schemas.microsoft.com/office/drawing/2010/main">
                    <a:solidFill>
                      <a:schemeClr val="accent1"/>
                    </a:solidFill>
                  </a14:hiddenFill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US"/>
              </a:p>
            </p:txBody>
          </p:sp>
          <p:sp>
            <p:nvSpPr>
              <p:cNvPr id="706959" name="Text Box 399"/>
              <p:cNvSpPr txBox="1">
                <a:spLocks noChangeArrowheads="1"/>
              </p:cNvSpPr>
              <p:nvPr/>
            </p:nvSpPr>
            <p:spPr bwMode="auto">
              <a:xfrm>
                <a:off x="2717" y="3676"/>
                <a:ext cx="444" cy="154"/>
              </a:xfrm>
              <a:prstGeom prst="rect">
                <a:avLst/>
              </a:prstGeom>
              <a:noFill/>
              <a:ln>
                <a:noFill/>
              </a:ln>
              <a:effectLst/>
              <a:extLst>
                <a:ext uri="{909E8E84-426E-40dd-AFC4-6F175D3DCCD1}">
                  <a14:hiddenFill xmlns:a14="http://schemas.microsoft.com/office/drawing/2010/main">
                    <a:solidFill>
                      <a:schemeClr val="accent1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chemeClr val="tx1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>
                <a:spAutoFit/>
              </a:bodyPr>
              <a:lstStyle/>
              <a:p>
                <a:r>
                  <a:rPr lang="en-US" sz="1000" i="0">
                    <a:latin typeface="Arial" charset="0"/>
                  </a:rPr>
                  <a:t>SYNACK</a:t>
                </a:r>
              </a:p>
            </p:txBody>
          </p:sp>
        </p:grpSp>
        <p:sp>
          <p:nvSpPr>
            <p:cNvPr id="706960" name="Rectangle 400"/>
            <p:cNvSpPr>
              <a:spLocks noChangeArrowheads="1"/>
            </p:cNvSpPr>
            <p:nvPr/>
          </p:nvSpPr>
          <p:spPr bwMode="auto">
            <a:xfrm>
              <a:off x="2613" y="3896"/>
              <a:ext cx="681" cy="138"/>
            </a:xfrm>
            <a:prstGeom prst="rect">
              <a:avLst/>
            </a:prstGeom>
            <a:solidFill>
              <a:schemeClr val="bg1"/>
            </a:solidFill>
            <a:ln w="9525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US"/>
            </a:p>
          </p:txBody>
        </p:sp>
        <p:sp>
          <p:nvSpPr>
            <p:cNvPr id="706961" name="Rectangle 401"/>
            <p:cNvSpPr>
              <a:spLocks noChangeArrowheads="1"/>
            </p:cNvSpPr>
            <p:nvPr/>
          </p:nvSpPr>
          <p:spPr bwMode="auto">
            <a:xfrm>
              <a:off x="2741" y="3921"/>
              <a:ext cx="96" cy="93"/>
            </a:xfrm>
            <a:prstGeom prst="rect">
              <a:avLst/>
            </a:prstGeom>
            <a:solidFill>
              <a:schemeClr val="accent2"/>
            </a:soli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US"/>
            </a:p>
          </p:txBody>
        </p:sp>
        <p:sp>
          <p:nvSpPr>
            <p:cNvPr id="706962" name="Rectangle 402"/>
            <p:cNvSpPr>
              <a:spLocks noChangeArrowheads="1"/>
            </p:cNvSpPr>
            <p:nvPr/>
          </p:nvSpPr>
          <p:spPr bwMode="auto">
            <a:xfrm>
              <a:off x="2732" y="3910"/>
              <a:ext cx="480" cy="112"/>
            </a:xfrm>
            <a:prstGeom prst="rect">
              <a:avLst/>
            </a:prstGeom>
            <a:noFill/>
            <a:ln w="9525">
              <a:solidFill>
                <a:schemeClr val="accent2"/>
              </a:solidFill>
              <a:miter lim="800000"/>
              <a:headEnd/>
              <a:tailEnd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US"/>
            </a:p>
          </p:txBody>
        </p:sp>
        <p:sp>
          <p:nvSpPr>
            <p:cNvPr id="706963" name="Rectangle 403"/>
            <p:cNvSpPr>
              <a:spLocks noChangeArrowheads="1"/>
            </p:cNvSpPr>
            <p:nvPr/>
          </p:nvSpPr>
          <p:spPr bwMode="auto">
            <a:xfrm>
              <a:off x="2626" y="3912"/>
              <a:ext cx="94" cy="108"/>
            </a:xfrm>
            <a:prstGeom prst="rect">
              <a:avLst/>
            </a:prstGeom>
            <a:solidFill>
              <a:schemeClr val="tx1"/>
            </a:soli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US"/>
            </a:p>
          </p:txBody>
        </p:sp>
        <p:sp>
          <p:nvSpPr>
            <p:cNvPr id="706964" name="Rectangle 404"/>
            <p:cNvSpPr>
              <a:spLocks noChangeArrowheads="1"/>
            </p:cNvSpPr>
            <p:nvPr/>
          </p:nvSpPr>
          <p:spPr bwMode="auto">
            <a:xfrm>
              <a:off x="3224" y="3911"/>
              <a:ext cx="60" cy="108"/>
            </a:xfrm>
            <a:prstGeom prst="rect">
              <a:avLst/>
            </a:prstGeom>
            <a:solidFill>
              <a:schemeClr val="tx1"/>
            </a:soli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US"/>
            </a:p>
          </p:txBody>
        </p:sp>
        <p:grpSp>
          <p:nvGrpSpPr>
            <p:cNvPr id="706965" name="Group 405"/>
            <p:cNvGrpSpPr>
              <a:grpSpLocks/>
            </p:cNvGrpSpPr>
            <p:nvPr/>
          </p:nvGrpSpPr>
          <p:grpSpPr bwMode="auto">
            <a:xfrm>
              <a:off x="2802" y="3713"/>
              <a:ext cx="444" cy="154"/>
              <a:chOff x="2717" y="3676"/>
              <a:chExt cx="444" cy="154"/>
            </a:xfrm>
          </p:grpSpPr>
          <p:sp>
            <p:nvSpPr>
              <p:cNvPr id="706966" name="Rectangle 406"/>
              <p:cNvSpPr>
                <a:spLocks noChangeArrowheads="1"/>
              </p:cNvSpPr>
              <p:nvPr/>
            </p:nvSpPr>
            <p:spPr bwMode="auto">
              <a:xfrm>
                <a:off x="2775" y="3710"/>
                <a:ext cx="328" cy="82"/>
              </a:xfrm>
              <a:prstGeom prst="rect">
                <a:avLst/>
              </a:prstGeom>
              <a:solidFill>
                <a:schemeClr val="accent1"/>
              </a:solidFill>
              <a:ln w="9525">
                <a:solidFill>
                  <a:schemeClr val="bg1"/>
                </a:solidFill>
                <a:miter lim="800000"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US"/>
              </a:p>
            </p:txBody>
          </p:sp>
          <p:sp>
            <p:nvSpPr>
              <p:cNvPr id="706967" name="Rectangle 407"/>
              <p:cNvSpPr>
                <a:spLocks noChangeArrowheads="1"/>
              </p:cNvSpPr>
              <p:nvPr/>
            </p:nvSpPr>
            <p:spPr bwMode="auto">
              <a:xfrm>
                <a:off x="2759" y="3704"/>
                <a:ext cx="354" cy="94"/>
              </a:xfrm>
              <a:prstGeom prst="rect">
                <a:avLst/>
              </a:prstGeom>
              <a:noFill/>
              <a:ln w="9525">
                <a:solidFill>
                  <a:schemeClr val="accent1"/>
                </a:solidFill>
                <a:miter lim="800000"/>
                <a:headEnd/>
                <a:tailEnd/>
              </a:ln>
              <a:effectLst/>
              <a:extLst>
                <a:ext uri="{909E8E84-426E-40dd-AFC4-6F175D3DCCD1}">
                  <a14:hiddenFill xmlns:a14="http://schemas.microsoft.com/office/drawing/2010/main">
                    <a:solidFill>
                      <a:schemeClr val="accent1"/>
                    </a:solidFill>
                  </a14:hiddenFill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US"/>
              </a:p>
            </p:txBody>
          </p:sp>
          <p:sp>
            <p:nvSpPr>
              <p:cNvPr id="706968" name="Text Box 408"/>
              <p:cNvSpPr txBox="1">
                <a:spLocks noChangeArrowheads="1"/>
              </p:cNvSpPr>
              <p:nvPr/>
            </p:nvSpPr>
            <p:spPr bwMode="auto">
              <a:xfrm>
                <a:off x="2717" y="3676"/>
                <a:ext cx="444" cy="154"/>
              </a:xfrm>
              <a:prstGeom prst="rect">
                <a:avLst/>
              </a:prstGeom>
              <a:noFill/>
              <a:ln>
                <a:noFill/>
              </a:ln>
              <a:effectLst/>
              <a:extLst>
                <a:ext uri="{909E8E84-426E-40dd-AFC4-6F175D3DCCD1}">
                  <a14:hiddenFill xmlns:a14="http://schemas.microsoft.com/office/drawing/2010/main">
                    <a:solidFill>
                      <a:schemeClr val="accent1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chemeClr val="tx1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>
                <a:spAutoFit/>
              </a:bodyPr>
              <a:lstStyle/>
              <a:p>
                <a:r>
                  <a:rPr lang="en-US" sz="1000" i="0">
                    <a:latin typeface="Arial" charset="0"/>
                  </a:rPr>
                  <a:t>SYNACK</a:t>
                </a:r>
              </a:p>
            </p:txBody>
          </p:sp>
        </p:grpSp>
        <p:grpSp>
          <p:nvGrpSpPr>
            <p:cNvPr id="706969" name="Group 409"/>
            <p:cNvGrpSpPr>
              <a:grpSpLocks/>
            </p:cNvGrpSpPr>
            <p:nvPr/>
          </p:nvGrpSpPr>
          <p:grpSpPr bwMode="auto">
            <a:xfrm>
              <a:off x="2805" y="3893"/>
              <a:ext cx="444" cy="154"/>
              <a:chOff x="2717" y="3676"/>
              <a:chExt cx="444" cy="154"/>
            </a:xfrm>
          </p:grpSpPr>
          <p:sp>
            <p:nvSpPr>
              <p:cNvPr id="706970" name="Rectangle 410"/>
              <p:cNvSpPr>
                <a:spLocks noChangeArrowheads="1"/>
              </p:cNvSpPr>
              <p:nvPr/>
            </p:nvSpPr>
            <p:spPr bwMode="auto">
              <a:xfrm>
                <a:off x="2775" y="3710"/>
                <a:ext cx="328" cy="82"/>
              </a:xfrm>
              <a:prstGeom prst="rect">
                <a:avLst/>
              </a:prstGeom>
              <a:solidFill>
                <a:schemeClr val="accent1"/>
              </a:solidFill>
              <a:ln w="9525">
                <a:solidFill>
                  <a:schemeClr val="bg1"/>
                </a:solidFill>
                <a:miter lim="800000"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US"/>
              </a:p>
            </p:txBody>
          </p:sp>
          <p:sp>
            <p:nvSpPr>
              <p:cNvPr id="706971" name="Rectangle 411"/>
              <p:cNvSpPr>
                <a:spLocks noChangeArrowheads="1"/>
              </p:cNvSpPr>
              <p:nvPr/>
            </p:nvSpPr>
            <p:spPr bwMode="auto">
              <a:xfrm>
                <a:off x="2759" y="3704"/>
                <a:ext cx="354" cy="94"/>
              </a:xfrm>
              <a:prstGeom prst="rect">
                <a:avLst/>
              </a:prstGeom>
              <a:noFill/>
              <a:ln w="9525">
                <a:solidFill>
                  <a:schemeClr val="accent1"/>
                </a:solidFill>
                <a:miter lim="800000"/>
                <a:headEnd/>
                <a:tailEnd/>
              </a:ln>
              <a:effectLst/>
              <a:extLst>
                <a:ext uri="{909E8E84-426E-40dd-AFC4-6F175D3DCCD1}">
                  <a14:hiddenFill xmlns:a14="http://schemas.microsoft.com/office/drawing/2010/main">
                    <a:solidFill>
                      <a:schemeClr val="accent1"/>
                    </a:solidFill>
                  </a14:hiddenFill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US"/>
              </a:p>
            </p:txBody>
          </p:sp>
          <p:sp>
            <p:nvSpPr>
              <p:cNvPr id="706972" name="Text Box 412"/>
              <p:cNvSpPr txBox="1">
                <a:spLocks noChangeArrowheads="1"/>
              </p:cNvSpPr>
              <p:nvPr/>
            </p:nvSpPr>
            <p:spPr bwMode="auto">
              <a:xfrm>
                <a:off x="2717" y="3676"/>
                <a:ext cx="444" cy="154"/>
              </a:xfrm>
              <a:prstGeom prst="rect">
                <a:avLst/>
              </a:prstGeom>
              <a:noFill/>
              <a:ln>
                <a:noFill/>
              </a:ln>
              <a:effectLst/>
              <a:extLst>
                <a:ext uri="{909E8E84-426E-40dd-AFC4-6F175D3DCCD1}">
                  <a14:hiddenFill xmlns:a14="http://schemas.microsoft.com/office/drawing/2010/main">
                    <a:solidFill>
                      <a:schemeClr val="accent1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chemeClr val="tx1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>
                <a:spAutoFit/>
              </a:bodyPr>
              <a:lstStyle/>
              <a:p>
                <a:r>
                  <a:rPr lang="en-US" sz="1000" i="0">
                    <a:latin typeface="Arial" charset="0"/>
                  </a:rPr>
                  <a:t>SYNACK</a:t>
                </a:r>
              </a:p>
            </p:txBody>
          </p:sp>
        </p:grpSp>
      </p:grpSp>
      <p:grpSp>
        <p:nvGrpSpPr>
          <p:cNvPr id="706982" name="Group 422"/>
          <p:cNvGrpSpPr>
            <a:grpSpLocks/>
          </p:cNvGrpSpPr>
          <p:nvPr/>
        </p:nvGrpSpPr>
        <p:grpSpPr bwMode="auto">
          <a:xfrm>
            <a:off x="311150" y="4772025"/>
            <a:ext cx="1081088" cy="244475"/>
            <a:chOff x="2709" y="3989"/>
            <a:chExt cx="681" cy="154"/>
          </a:xfrm>
        </p:grpSpPr>
        <p:sp>
          <p:nvSpPr>
            <p:cNvPr id="706973" name="Rectangle 413"/>
            <p:cNvSpPr>
              <a:spLocks noChangeArrowheads="1"/>
            </p:cNvSpPr>
            <p:nvPr/>
          </p:nvSpPr>
          <p:spPr bwMode="auto">
            <a:xfrm>
              <a:off x="2709" y="3992"/>
              <a:ext cx="681" cy="138"/>
            </a:xfrm>
            <a:prstGeom prst="rect">
              <a:avLst/>
            </a:prstGeom>
            <a:solidFill>
              <a:schemeClr val="bg1"/>
            </a:solidFill>
            <a:ln w="9525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US"/>
            </a:p>
          </p:txBody>
        </p:sp>
        <p:sp>
          <p:nvSpPr>
            <p:cNvPr id="706974" name="Rectangle 414"/>
            <p:cNvSpPr>
              <a:spLocks noChangeArrowheads="1"/>
            </p:cNvSpPr>
            <p:nvPr/>
          </p:nvSpPr>
          <p:spPr bwMode="auto">
            <a:xfrm>
              <a:off x="2837" y="4017"/>
              <a:ext cx="96" cy="93"/>
            </a:xfrm>
            <a:prstGeom prst="rect">
              <a:avLst/>
            </a:prstGeom>
            <a:solidFill>
              <a:schemeClr val="accent2"/>
            </a:soli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US"/>
            </a:p>
          </p:txBody>
        </p:sp>
        <p:sp>
          <p:nvSpPr>
            <p:cNvPr id="706975" name="Rectangle 415"/>
            <p:cNvSpPr>
              <a:spLocks noChangeArrowheads="1"/>
            </p:cNvSpPr>
            <p:nvPr/>
          </p:nvSpPr>
          <p:spPr bwMode="auto">
            <a:xfrm>
              <a:off x="2828" y="4006"/>
              <a:ext cx="480" cy="112"/>
            </a:xfrm>
            <a:prstGeom prst="rect">
              <a:avLst/>
            </a:prstGeom>
            <a:noFill/>
            <a:ln w="9525">
              <a:solidFill>
                <a:schemeClr val="accent2"/>
              </a:solidFill>
              <a:miter lim="800000"/>
              <a:headEnd/>
              <a:tailEnd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US"/>
            </a:p>
          </p:txBody>
        </p:sp>
        <p:sp>
          <p:nvSpPr>
            <p:cNvPr id="706976" name="Rectangle 416"/>
            <p:cNvSpPr>
              <a:spLocks noChangeArrowheads="1"/>
            </p:cNvSpPr>
            <p:nvPr/>
          </p:nvSpPr>
          <p:spPr bwMode="auto">
            <a:xfrm>
              <a:off x="2722" y="4008"/>
              <a:ext cx="94" cy="108"/>
            </a:xfrm>
            <a:prstGeom prst="rect">
              <a:avLst/>
            </a:prstGeom>
            <a:solidFill>
              <a:schemeClr val="tx1"/>
            </a:soli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US"/>
            </a:p>
          </p:txBody>
        </p:sp>
        <p:sp>
          <p:nvSpPr>
            <p:cNvPr id="706977" name="Rectangle 417"/>
            <p:cNvSpPr>
              <a:spLocks noChangeArrowheads="1"/>
            </p:cNvSpPr>
            <p:nvPr/>
          </p:nvSpPr>
          <p:spPr bwMode="auto">
            <a:xfrm>
              <a:off x="3320" y="4007"/>
              <a:ext cx="60" cy="108"/>
            </a:xfrm>
            <a:prstGeom prst="rect">
              <a:avLst/>
            </a:prstGeom>
            <a:solidFill>
              <a:schemeClr val="tx1"/>
            </a:soli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US"/>
            </a:p>
          </p:txBody>
        </p:sp>
        <p:grpSp>
          <p:nvGrpSpPr>
            <p:cNvPr id="706978" name="Group 418"/>
            <p:cNvGrpSpPr>
              <a:grpSpLocks/>
            </p:cNvGrpSpPr>
            <p:nvPr/>
          </p:nvGrpSpPr>
          <p:grpSpPr bwMode="auto">
            <a:xfrm>
              <a:off x="2901" y="3989"/>
              <a:ext cx="444" cy="154"/>
              <a:chOff x="2717" y="3676"/>
              <a:chExt cx="444" cy="154"/>
            </a:xfrm>
          </p:grpSpPr>
          <p:sp>
            <p:nvSpPr>
              <p:cNvPr id="706979" name="Rectangle 419"/>
              <p:cNvSpPr>
                <a:spLocks noChangeArrowheads="1"/>
              </p:cNvSpPr>
              <p:nvPr/>
            </p:nvSpPr>
            <p:spPr bwMode="auto">
              <a:xfrm>
                <a:off x="2775" y="3710"/>
                <a:ext cx="328" cy="82"/>
              </a:xfrm>
              <a:prstGeom prst="rect">
                <a:avLst/>
              </a:prstGeom>
              <a:solidFill>
                <a:schemeClr val="accent1"/>
              </a:solidFill>
              <a:ln w="9525">
                <a:solidFill>
                  <a:schemeClr val="bg1"/>
                </a:solidFill>
                <a:miter lim="800000"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US"/>
              </a:p>
            </p:txBody>
          </p:sp>
          <p:sp>
            <p:nvSpPr>
              <p:cNvPr id="706980" name="Rectangle 420"/>
              <p:cNvSpPr>
                <a:spLocks noChangeArrowheads="1"/>
              </p:cNvSpPr>
              <p:nvPr/>
            </p:nvSpPr>
            <p:spPr bwMode="auto">
              <a:xfrm>
                <a:off x="2759" y="3704"/>
                <a:ext cx="354" cy="94"/>
              </a:xfrm>
              <a:prstGeom prst="rect">
                <a:avLst/>
              </a:prstGeom>
              <a:noFill/>
              <a:ln w="9525">
                <a:solidFill>
                  <a:schemeClr val="accent1"/>
                </a:solidFill>
                <a:miter lim="800000"/>
                <a:headEnd/>
                <a:tailEnd/>
              </a:ln>
              <a:effectLst/>
              <a:extLst>
                <a:ext uri="{909E8E84-426E-40dd-AFC4-6F175D3DCCD1}">
                  <a14:hiddenFill xmlns:a14="http://schemas.microsoft.com/office/drawing/2010/main">
                    <a:solidFill>
                      <a:schemeClr val="accent1"/>
                    </a:solidFill>
                  </a14:hiddenFill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US"/>
              </a:p>
            </p:txBody>
          </p:sp>
          <p:sp>
            <p:nvSpPr>
              <p:cNvPr id="706981" name="Text Box 421"/>
              <p:cNvSpPr txBox="1">
                <a:spLocks noChangeArrowheads="1"/>
              </p:cNvSpPr>
              <p:nvPr/>
            </p:nvSpPr>
            <p:spPr bwMode="auto">
              <a:xfrm>
                <a:off x="2717" y="3676"/>
                <a:ext cx="444" cy="154"/>
              </a:xfrm>
              <a:prstGeom prst="rect">
                <a:avLst/>
              </a:prstGeom>
              <a:noFill/>
              <a:ln>
                <a:noFill/>
              </a:ln>
              <a:effectLst/>
              <a:extLst>
                <a:ext uri="{909E8E84-426E-40dd-AFC4-6F175D3DCCD1}">
                  <a14:hiddenFill xmlns:a14="http://schemas.microsoft.com/office/drawing/2010/main">
                    <a:solidFill>
                      <a:schemeClr val="accent1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chemeClr val="tx1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>
                <a:spAutoFit/>
              </a:bodyPr>
              <a:lstStyle/>
              <a:p>
                <a:r>
                  <a:rPr lang="en-US" sz="1000" i="0">
                    <a:latin typeface="Arial" charset="0"/>
                  </a:rPr>
                  <a:t>SYNACK</a:t>
                </a:r>
              </a:p>
            </p:txBody>
          </p:sp>
        </p:grpSp>
      </p:grpSp>
      <p:sp>
        <p:nvSpPr>
          <p:cNvPr id="706984" name="Rectangle 424"/>
          <p:cNvSpPr>
            <a:spLocks noChangeArrowheads="1"/>
          </p:cNvSpPr>
          <p:nvPr/>
        </p:nvSpPr>
        <p:spPr bwMode="auto">
          <a:xfrm>
            <a:off x="5183188" y="4916488"/>
            <a:ext cx="3787775" cy="9858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pPr marL="342900" indent="-342900">
              <a:lnSpc>
                <a:spcPct val="90000"/>
              </a:lnSpc>
              <a:spcBef>
                <a:spcPct val="20000"/>
              </a:spcBef>
              <a:buClr>
                <a:srgbClr val="000099"/>
              </a:buClr>
              <a:buSzPct val="75000"/>
              <a:buFont typeface="Wingdings" pitchFamily="2" charset="2"/>
              <a:buChar char="v"/>
            </a:pPr>
            <a:r>
              <a:rPr lang="en-US" sz="2000" i="0"/>
              <a:t>web server responds with </a:t>
            </a:r>
            <a:r>
              <a:rPr lang="en-US" sz="2000" b="1">
                <a:solidFill>
                  <a:srgbClr val="FF0000"/>
                </a:solidFill>
              </a:rPr>
              <a:t>TCP SYNACK</a:t>
            </a:r>
            <a:r>
              <a:rPr lang="en-US" sz="2000" i="0"/>
              <a:t> (step 2 in 3-way handshake)</a:t>
            </a:r>
          </a:p>
        </p:txBody>
      </p:sp>
    </p:spTree>
    <p:extLst>
      <p:ext uri="{BB962C8B-B14F-4D97-AF65-F5344CB8AC3E}">
        <p14:creationId xmlns:p14="http://schemas.microsoft.com/office/powerpoint/2010/main" val="1004420257"/>
      </p:ext>
    </p:extLst>
  </p:cSld>
  <p:clrMapOvr>
    <a:masterClrMapping/>
  </p:clrMapOvr>
  <p:timing>
    <p:tnLst>
      <p:par>
        <p:cTn xmlns:p14="http://schemas.microsoft.com/office/powerpoint/2010/main"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0660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70660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9" presetID="22" presetClass="entr" presetSubtype="1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0688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1" dur="1000"/>
                                        <p:tgtEl>
                                          <p:spTgt spid="70688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 nodeType="clickPar">
                      <p:stCondLst>
                        <p:cond delay="indefinite"/>
                      </p:stCondLst>
                      <p:childTnLst>
                        <p:par>
                          <p:cTn id="13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4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0666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6" presetID="22" presetClass="entr" presetSubtype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0689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8" dur="1000"/>
                                        <p:tgtEl>
                                          <p:spTgt spid="70689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 nodeType="clickPar">
                      <p:stCondLst>
                        <p:cond delay="indefinite"/>
                      </p:stCondLst>
                      <p:childTnLst>
                        <p:par>
                          <p:cTn id="2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068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0666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5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26" presetID="0" presetClass="path" presetSubtype="0" accel="50000" decel="500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0642 0.00625 L 0.00764 0.08467 L 0.36285 0.08767 L 0.26996 0.22878 L 0.33698 0.22739 L 0.55069 0.01874 L 0.29583 0.52209 L 0.02882 0.5251 L 0.02882 0.41545 " pathEditMode="relative" rAng="0" ptsTypes="AAAAAAAAA">
                                      <p:cBhvr>
                                        <p:cTn id="27" dur="2000" fill="hold"/>
                                        <p:tgtEl>
                                          <p:spTgt spid="70687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27205" y="25931"/>
                                    </p:animMotion>
                                  </p:childTnLst>
                                </p:cTn>
                              </p:par>
                              <p:par>
                                <p:cTn id="28" presetID="9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29" dur="500"/>
                                        <p:tgtEl>
                                          <p:spTgt spid="70689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70689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1" fill="hold" nodeType="afterGroup">
                            <p:stCondLst>
                              <p:cond delay="2000"/>
                            </p:stCondLst>
                            <p:childTnLst>
                              <p:par>
                                <p:cTn id="32" presetID="2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0689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4" dur="1000"/>
                                        <p:tgtEl>
                                          <p:spTgt spid="70689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 nodeType="clickPar">
                      <p:stCondLst>
                        <p:cond delay="indefinite"/>
                      </p:stCondLst>
                      <p:childTnLst>
                        <p:par>
                          <p:cTn id="3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7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0688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9" dur="500"/>
                                        <p:tgtEl>
                                          <p:spTgt spid="70688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0" presetID="9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41" dur="500"/>
                                        <p:tgtEl>
                                          <p:spTgt spid="70687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7068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 nodeType="clickPar">
                      <p:stCondLst>
                        <p:cond delay="indefinite"/>
                      </p:stCondLst>
                      <p:childTnLst>
                        <p:par>
                          <p:cTn id="4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45" presetID="9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46" dur="500"/>
                                        <p:tgtEl>
                                          <p:spTgt spid="70688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70688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 nodeType="clickPar">
                      <p:stCondLst>
                        <p:cond delay="indefinite"/>
                      </p:stCondLst>
                      <p:childTnLst>
                        <p:par>
                          <p:cTn id="4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0" presetID="2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069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52" dur="500"/>
                                        <p:tgtEl>
                                          <p:spTgt spid="70695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3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54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0698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6" fill="hold" nodeType="clickPar">
                      <p:stCondLst>
                        <p:cond delay="indefinite"/>
                      </p:stCondLst>
                      <p:childTnLst>
                        <p:par>
                          <p:cTn id="57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8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0698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60" dur="500"/>
                                        <p:tgtEl>
                                          <p:spTgt spid="70698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1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62" presetID="0" presetClass="path" presetSubtype="0" accel="50000" decel="500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1.66667E-6 -2.15591E-6 L -1.66667E-6 0.09415 L 0.28593 0.09091 L 0.52934 -0.40111 L 0.30937 -0.18182 L 0.23403 -0.19755 L 0.32118 -0.33079 L -0.01997 -0.33079 L -0.01875 -0.41846 " pathEditMode="relative" ptsTypes="AAAAAAAAA">
                                      <p:cBhvr>
                                        <p:cTn id="63" dur="2000" fill="hold"/>
                                        <p:tgtEl>
                                          <p:spTgt spid="70698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4" fill="hold" nodeType="afterGroup">
                            <p:stCondLst>
                              <p:cond delay="2500"/>
                            </p:stCondLst>
                            <p:childTnLst>
                              <p:par>
                                <p:cTn id="65" presetID="9" presetClass="exit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66" dur="500"/>
                                        <p:tgtEl>
                                          <p:spTgt spid="70695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7069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68" presetID="9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69" dur="500"/>
                                        <p:tgtEl>
                                          <p:spTgt spid="70688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70688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1" presetID="9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72" dur="500"/>
                                        <p:tgtEl>
                                          <p:spTgt spid="70689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70689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4" fill="hold" nodeType="clickPar">
                      <p:stCondLst>
                        <p:cond delay="indefinite"/>
                      </p:stCondLst>
                      <p:childTnLst>
                        <p:par>
                          <p:cTn id="75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76" presetID="9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77" dur="500"/>
                                        <p:tgtEl>
                                          <p:spTgt spid="70698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70698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9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80" presetID="2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0698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82" dur="1000"/>
                                        <p:tgtEl>
                                          <p:spTgt spid="70698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3" fill="hold" nodeType="afterGroup">
                            <p:stCondLst>
                              <p:cond delay="1500"/>
                            </p:stCondLst>
                            <p:childTnLst>
                              <p:par>
                                <p:cTn id="84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0666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06660" grpId="0"/>
      <p:bldP spid="706661" grpId="0"/>
      <p:bldP spid="706662" grpId="0"/>
      <p:bldP spid="706984" grpId="0"/>
    </p:bldLst>
  </p:timing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1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Data Link Layer</a:t>
            </a:r>
          </a:p>
        </p:txBody>
      </p:sp>
      <p:sp>
        <p:nvSpPr>
          <p:cNvPr id="252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r>
              <a:rPr lang="en-US"/>
              <a:t>5-</a:t>
            </a:r>
            <a:fld id="{E16051B8-0F72-4D36-9970-F7795E5BB5A8}" type="slidenum">
              <a:rPr lang="en-US"/>
              <a:pPr/>
              <a:t>40</a:t>
            </a:fld>
            <a:endParaRPr lang="en-US"/>
          </a:p>
        </p:txBody>
      </p:sp>
      <p:sp>
        <p:nvSpPr>
          <p:cNvPr id="707586" name="Freeform 2"/>
          <p:cNvSpPr>
            <a:spLocks/>
          </p:cNvSpPr>
          <p:nvPr/>
        </p:nvSpPr>
        <p:spPr bwMode="auto">
          <a:xfrm>
            <a:off x="322263" y="4619625"/>
            <a:ext cx="3963987" cy="1716088"/>
          </a:xfrm>
          <a:custGeom>
            <a:avLst/>
            <a:gdLst>
              <a:gd name="T0" fmla="*/ 475 w 2497"/>
              <a:gd name="T1" fmla="*/ 274 h 1081"/>
              <a:gd name="T2" fmla="*/ 204 w 2497"/>
              <a:gd name="T3" fmla="*/ 437 h 1081"/>
              <a:gd name="T4" fmla="*/ 21 w 2497"/>
              <a:gd name="T5" fmla="*/ 559 h 1081"/>
              <a:gd name="T6" fmla="*/ 75 w 2497"/>
              <a:gd name="T7" fmla="*/ 776 h 1081"/>
              <a:gd name="T8" fmla="*/ 136 w 2497"/>
              <a:gd name="T9" fmla="*/ 810 h 1081"/>
              <a:gd name="T10" fmla="*/ 197 w 2497"/>
              <a:gd name="T11" fmla="*/ 905 h 1081"/>
              <a:gd name="T12" fmla="*/ 319 w 2497"/>
              <a:gd name="T13" fmla="*/ 986 h 1081"/>
              <a:gd name="T14" fmla="*/ 726 w 2497"/>
              <a:gd name="T15" fmla="*/ 1000 h 1081"/>
              <a:gd name="T16" fmla="*/ 1349 w 2497"/>
              <a:gd name="T17" fmla="*/ 966 h 1081"/>
              <a:gd name="T18" fmla="*/ 1945 w 2497"/>
              <a:gd name="T19" fmla="*/ 1033 h 1081"/>
              <a:gd name="T20" fmla="*/ 2311 w 2497"/>
              <a:gd name="T21" fmla="*/ 993 h 1081"/>
              <a:gd name="T22" fmla="*/ 2460 w 2497"/>
              <a:gd name="T23" fmla="*/ 506 h 1081"/>
              <a:gd name="T24" fmla="*/ 2088 w 2497"/>
              <a:gd name="T25" fmla="*/ 58 h 1081"/>
              <a:gd name="T26" fmla="*/ 1308 w 2497"/>
              <a:gd name="T27" fmla="*/ 159 h 1081"/>
              <a:gd name="T28" fmla="*/ 766 w 2497"/>
              <a:gd name="T29" fmla="*/ 186 h 1081"/>
              <a:gd name="T30" fmla="*/ 475 w 2497"/>
              <a:gd name="T31" fmla="*/ 274 h 1081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</a:cxnLst>
            <a:rect l="0" t="0" r="r" b="b"/>
            <a:pathLst>
              <a:path w="2497" h="1081">
                <a:moveTo>
                  <a:pt x="475" y="274"/>
                </a:moveTo>
                <a:cubicBezTo>
                  <a:pt x="381" y="316"/>
                  <a:pt x="280" y="389"/>
                  <a:pt x="204" y="437"/>
                </a:cubicBezTo>
                <a:cubicBezTo>
                  <a:pt x="128" y="485"/>
                  <a:pt x="42" y="503"/>
                  <a:pt x="21" y="559"/>
                </a:cubicBezTo>
                <a:cubicBezTo>
                  <a:pt x="0" y="615"/>
                  <a:pt x="56" y="734"/>
                  <a:pt x="75" y="776"/>
                </a:cubicBezTo>
                <a:cubicBezTo>
                  <a:pt x="94" y="818"/>
                  <a:pt x="116" y="789"/>
                  <a:pt x="136" y="810"/>
                </a:cubicBezTo>
                <a:cubicBezTo>
                  <a:pt x="156" y="831"/>
                  <a:pt x="167" y="876"/>
                  <a:pt x="197" y="905"/>
                </a:cubicBezTo>
                <a:cubicBezTo>
                  <a:pt x="227" y="934"/>
                  <a:pt x="231" y="970"/>
                  <a:pt x="319" y="986"/>
                </a:cubicBezTo>
                <a:cubicBezTo>
                  <a:pt x="407" y="1002"/>
                  <a:pt x="554" y="1003"/>
                  <a:pt x="726" y="1000"/>
                </a:cubicBezTo>
                <a:cubicBezTo>
                  <a:pt x="898" y="997"/>
                  <a:pt x="1146" y="961"/>
                  <a:pt x="1349" y="966"/>
                </a:cubicBezTo>
                <a:cubicBezTo>
                  <a:pt x="1552" y="971"/>
                  <a:pt x="1785" y="1028"/>
                  <a:pt x="1945" y="1033"/>
                </a:cubicBezTo>
                <a:cubicBezTo>
                  <a:pt x="2105" y="1038"/>
                  <a:pt x="2225" y="1081"/>
                  <a:pt x="2311" y="993"/>
                </a:cubicBezTo>
                <a:cubicBezTo>
                  <a:pt x="2397" y="905"/>
                  <a:pt x="2497" y="662"/>
                  <a:pt x="2460" y="506"/>
                </a:cubicBezTo>
                <a:cubicBezTo>
                  <a:pt x="2423" y="350"/>
                  <a:pt x="2280" y="116"/>
                  <a:pt x="2088" y="58"/>
                </a:cubicBezTo>
                <a:cubicBezTo>
                  <a:pt x="1896" y="0"/>
                  <a:pt x="1528" y="138"/>
                  <a:pt x="1308" y="159"/>
                </a:cubicBezTo>
                <a:cubicBezTo>
                  <a:pt x="1088" y="180"/>
                  <a:pt x="906" y="167"/>
                  <a:pt x="766" y="186"/>
                </a:cubicBezTo>
                <a:cubicBezTo>
                  <a:pt x="626" y="205"/>
                  <a:pt x="569" y="232"/>
                  <a:pt x="475" y="274"/>
                </a:cubicBezTo>
                <a:close/>
              </a:path>
            </a:pathLst>
          </a:custGeom>
          <a:gradFill rotWithShape="1">
            <a:gsLst>
              <a:gs pos="0">
                <a:srgbClr val="00CCFF"/>
              </a:gs>
              <a:gs pos="100000">
                <a:srgbClr val="FFFFFF"/>
              </a:gs>
            </a:gsLst>
            <a:lin ang="0" scaled="1"/>
          </a:gradFill>
          <a:ln>
            <a:noFill/>
          </a:ln>
          <a:effectLst/>
          <a:extLst>
            <a:ext uri="{91240B29-F687-4f45-9708-019B960494DF}">
              <a14:hiddenLine xmlns:a14="http://schemas.microsoft.com/office/drawing/2010/main" w="9525" cap="flat" cmpd="sng">
                <a:solidFill>
                  <a:schemeClr val="tx1"/>
                </a:solidFill>
                <a:prstDash val="solid"/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/>
          <a:lstStyle/>
          <a:p>
            <a:endParaRPr lang="en-US"/>
          </a:p>
        </p:txBody>
      </p:sp>
      <p:sp>
        <p:nvSpPr>
          <p:cNvPr id="707587" name="Freeform 3"/>
          <p:cNvSpPr>
            <a:spLocks/>
          </p:cNvSpPr>
          <p:nvPr/>
        </p:nvSpPr>
        <p:spPr bwMode="auto">
          <a:xfrm>
            <a:off x="4751388" y="871538"/>
            <a:ext cx="1919287" cy="2227262"/>
          </a:xfrm>
          <a:custGeom>
            <a:avLst/>
            <a:gdLst>
              <a:gd name="T0" fmla="*/ 84 w 1209"/>
              <a:gd name="T1" fmla="*/ 528 h 1403"/>
              <a:gd name="T2" fmla="*/ 16 w 1209"/>
              <a:gd name="T3" fmla="*/ 705 h 1403"/>
              <a:gd name="T4" fmla="*/ 9 w 1209"/>
              <a:gd name="T5" fmla="*/ 901 h 1403"/>
              <a:gd name="T6" fmla="*/ 70 w 1209"/>
              <a:gd name="T7" fmla="*/ 1043 h 1403"/>
              <a:gd name="T8" fmla="*/ 165 w 1209"/>
              <a:gd name="T9" fmla="*/ 1260 h 1403"/>
              <a:gd name="T10" fmla="*/ 280 w 1209"/>
              <a:gd name="T11" fmla="*/ 1342 h 1403"/>
              <a:gd name="T12" fmla="*/ 510 w 1209"/>
              <a:gd name="T13" fmla="*/ 1369 h 1403"/>
              <a:gd name="T14" fmla="*/ 985 w 1209"/>
              <a:gd name="T15" fmla="*/ 1348 h 1403"/>
              <a:gd name="T16" fmla="*/ 985 w 1209"/>
              <a:gd name="T17" fmla="*/ 27 h 1403"/>
              <a:gd name="T18" fmla="*/ 477 w 1209"/>
              <a:gd name="T19" fmla="*/ 156 h 1403"/>
              <a:gd name="T20" fmla="*/ 212 w 1209"/>
              <a:gd name="T21" fmla="*/ 271 h 1403"/>
              <a:gd name="T22" fmla="*/ 84 w 1209"/>
              <a:gd name="T23" fmla="*/ 528 h 1403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</a:cxnLst>
            <a:rect l="0" t="0" r="r" b="b"/>
            <a:pathLst>
              <a:path w="1209" h="1403">
                <a:moveTo>
                  <a:pt x="84" y="528"/>
                </a:moveTo>
                <a:cubicBezTo>
                  <a:pt x="51" y="600"/>
                  <a:pt x="28" y="643"/>
                  <a:pt x="16" y="705"/>
                </a:cubicBezTo>
                <a:cubicBezTo>
                  <a:pt x="4" y="767"/>
                  <a:pt x="0" y="845"/>
                  <a:pt x="9" y="901"/>
                </a:cubicBezTo>
                <a:cubicBezTo>
                  <a:pt x="18" y="957"/>
                  <a:pt x="44" y="983"/>
                  <a:pt x="70" y="1043"/>
                </a:cubicBezTo>
                <a:cubicBezTo>
                  <a:pt x="96" y="1103"/>
                  <a:pt x="130" y="1210"/>
                  <a:pt x="165" y="1260"/>
                </a:cubicBezTo>
                <a:cubicBezTo>
                  <a:pt x="200" y="1310"/>
                  <a:pt x="223" y="1324"/>
                  <a:pt x="280" y="1342"/>
                </a:cubicBezTo>
                <a:cubicBezTo>
                  <a:pt x="337" y="1360"/>
                  <a:pt x="393" y="1368"/>
                  <a:pt x="510" y="1369"/>
                </a:cubicBezTo>
                <a:cubicBezTo>
                  <a:pt x="627" y="1370"/>
                  <a:pt x="775" y="1403"/>
                  <a:pt x="985" y="1348"/>
                </a:cubicBezTo>
                <a:cubicBezTo>
                  <a:pt x="1195" y="1293"/>
                  <a:pt x="1209" y="54"/>
                  <a:pt x="985" y="27"/>
                </a:cubicBezTo>
                <a:cubicBezTo>
                  <a:pt x="761" y="0"/>
                  <a:pt x="606" y="115"/>
                  <a:pt x="477" y="156"/>
                </a:cubicBezTo>
                <a:cubicBezTo>
                  <a:pt x="348" y="197"/>
                  <a:pt x="280" y="207"/>
                  <a:pt x="212" y="271"/>
                </a:cubicBezTo>
                <a:cubicBezTo>
                  <a:pt x="144" y="335"/>
                  <a:pt x="117" y="456"/>
                  <a:pt x="84" y="528"/>
                </a:cubicBezTo>
                <a:close/>
              </a:path>
            </a:pathLst>
          </a:custGeom>
          <a:gradFill rotWithShape="1">
            <a:gsLst>
              <a:gs pos="0">
                <a:srgbClr val="00CCFF"/>
              </a:gs>
              <a:gs pos="100000">
                <a:srgbClr val="FFFFFF"/>
              </a:gs>
            </a:gsLst>
            <a:lin ang="0" scaled="1"/>
          </a:gradFill>
          <a:ln>
            <a:noFill/>
          </a:ln>
          <a:effectLst/>
          <a:extLst>
            <a:ext uri="{91240B29-F687-4f45-9708-019B960494DF}">
              <a14:hiddenLine xmlns:a14="http://schemas.microsoft.com/office/drawing/2010/main" w="9525" cap="flat" cmpd="sng">
                <a:solidFill>
                  <a:schemeClr val="tx1"/>
                </a:solidFill>
                <a:prstDash val="solid"/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/>
          <a:lstStyle/>
          <a:p>
            <a:endParaRPr lang="en-US"/>
          </a:p>
        </p:txBody>
      </p:sp>
      <p:sp>
        <p:nvSpPr>
          <p:cNvPr id="707588" name="Rectangle 4"/>
          <p:cNvSpPr>
            <a:spLocks noGrp="1" noChangeArrowheads="1"/>
          </p:cNvSpPr>
          <p:nvPr>
            <p:ph type="title"/>
          </p:nvPr>
        </p:nvSpPr>
        <p:spPr>
          <a:xfrm>
            <a:off x="323850" y="0"/>
            <a:ext cx="8361363" cy="1143000"/>
          </a:xfrm>
        </p:spPr>
        <p:txBody>
          <a:bodyPr/>
          <a:lstStyle/>
          <a:p>
            <a:r>
              <a:rPr lang="en-US" sz="2800" u="none"/>
              <a:t>A day in the life… HTTP request/reply </a:t>
            </a:r>
          </a:p>
        </p:txBody>
      </p:sp>
      <p:sp>
        <p:nvSpPr>
          <p:cNvPr id="707589" name="Freeform 3"/>
          <p:cNvSpPr>
            <a:spLocks/>
          </p:cNvSpPr>
          <p:nvPr/>
        </p:nvSpPr>
        <p:spPr bwMode="auto">
          <a:xfrm>
            <a:off x="773113" y="1262063"/>
            <a:ext cx="3554412" cy="2754312"/>
          </a:xfrm>
          <a:custGeom>
            <a:avLst/>
            <a:gdLst>
              <a:gd name="T0" fmla="*/ 2192 w 2406"/>
              <a:gd name="T1" fmla="*/ 274 h 958"/>
              <a:gd name="T2" fmla="*/ 1857 w 2406"/>
              <a:gd name="T3" fmla="*/ 77 h 958"/>
              <a:gd name="T4" fmla="*/ 1393 w 2406"/>
              <a:gd name="T5" fmla="*/ 7 h 958"/>
              <a:gd name="T6" fmla="*/ 713 w 2406"/>
              <a:gd name="T7" fmla="*/ 122 h 958"/>
              <a:gd name="T8" fmla="*/ 280 w 2406"/>
              <a:gd name="T9" fmla="*/ 234 h 958"/>
              <a:gd name="T10" fmla="*/ 26 w 2406"/>
              <a:gd name="T11" fmla="*/ 522 h 958"/>
              <a:gd name="T12" fmla="*/ 122 w 2406"/>
              <a:gd name="T13" fmla="*/ 773 h 958"/>
              <a:gd name="T14" fmla="*/ 273 w 2406"/>
              <a:gd name="T15" fmla="*/ 894 h 958"/>
              <a:gd name="T16" fmla="*/ 1169 w 2406"/>
              <a:gd name="T17" fmla="*/ 876 h 958"/>
              <a:gd name="T18" fmla="*/ 1659 w 2406"/>
              <a:gd name="T19" fmla="*/ 954 h 958"/>
              <a:gd name="T20" fmla="*/ 2129 w 2406"/>
              <a:gd name="T21" fmla="*/ 897 h 958"/>
              <a:gd name="T22" fmla="*/ 2350 w 2406"/>
              <a:gd name="T23" fmla="*/ 591 h 958"/>
              <a:gd name="T24" fmla="*/ 2192 w 2406"/>
              <a:gd name="T25" fmla="*/ 274 h 958"/>
              <a:gd name="T26" fmla="*/ 0 60000 65536"/>
              <a:gd name="T27" fmla="*/ 0 60000 65536"/>
              <a:gd name="T28" fmla="*/ 0 60000 65536"/>
              <a:gd name="T29" fmla="*/ 0 60000 65536"/>
              <a:gd name="T30" fmla="*/ 0 60000 65536"/>
              <a:gd name="T31" fmla="*/ 0 60000 65536"/>
              <a:gd name="T32" fmla="*/ 0 60000 65536"/>
              <a:gd name="T33" fmla="*/ 0 60000 65536"/>
              <a:gd name="T34" fmla="*/ 0 60000 65536"/>
              <a:gd name="T35" fmla="*/ 0 60000 65536"/>
              <a:gd name="T36" fmla="*/ 0 60000 65536"/>
              <a:gd name="T37" fmla="*/ 0 60000 65536"/>
              <a:gd name="T38" fmla="*/ 0 60000 65536"/>
              <a:gd name="T39" fmla="*/ 0 w 2406"/>
              <a:gd name="T40" fmla="*/ 0 h 958"/>
              <a:gd name="T41" fmla="*/ 2406 w 2406"/>
              <a:gd name="T42" fmla="*/ 958 h 958"/>
            </a:gdLst>
            <a:ahLst/>
            <a:cxnLst>
              <a:cxn ang="T26">
                <a:pos x="T0" y="T1"/>
              </a:cxn>
              <a:cxn ang="T27">
                <a:pos x="T2" y="T3"/>
              </a:cxn>
              <a:cxn ang="T28">
                <a:pos x="T4" y="T5"/>
              </a:cxn>
              <a:cxn ang="T29">
                <a:pos x="T6" y="T7"/>
              </a:cxn>
              <a:cxn ang="T30">
                <a:pos x="T8" y="T9"/>
              </a:cxn>
              <a:cxn ang="T31">
                <a:pos x="T10" y="T11"/>
              </a:cxn>
              <a:cxn ang="T32">
                <a:pos x="T12" y="T13"/>
              </a:cxn>
              <a:cxn ang="T33">
                <a:pos x="T14" y="T15"/>
              </a:cxn>
              <a:cxn ang="T34">
                <a:pos x="T16" y="T17"/>
              </a:cxn>
              <a:cxn ang="T35">
                <a:pos x="T18" y="T19"/>
              </a:cxn>
              <a:cxn ang="T36">
                <a:pos x="T20" y="T21"/>
              </a:cxn>
              <a:cxn ang="T37">
                <a:pos x="T22" y="T23"/>
              </a:cxn>
              <a:cxn ang="T38">
                <a:pos x="T24" y="T25"/>
              </a:cxn>
            </a:cxnLst>
            <a:rect l="T39" t="T40" r="T41" b="T42"/>
            <a:pathLst>
              <a:path w="2406" h="958">
                <a:moveTo>
                  <a:pt x="2192" y="274"/>
                </a:moveTo>
                <a:cubicBezTo>
                  <a:pt x="1978" y="94"/>
                  <a:pt x="1990" y="122"/>
                  <a:pt x="1857" y="77"/>
                </a:cubicBezTo>
                <a:cubicBezTo>
                  <a:pt x="1724" y="32"/>
                  <a:pt x="1584" y="0"/>
                  <a:pt x="1393" y="7"/>
                </a:cubicBezTo>
                <a:cubicBezTo>
                  <a:pt x="1202" y="14"/>
                  <a:pt x="898" y="84"/>
                  <a:pt x="713" y="122"/>
                </a:cubicBezTo>
                <a:cubicBezTo>
                  <a:pt x="528" y="160"/>
                  <a:pt x="395" y="168"/>
                  <a:pt x="280" y="234"/>
                </a:cubicBezTo>
                <a:cubicBezTo>
                  <a:pt x="166" y="301"/>
                  <a:pt x="52" y="432"/>
                  <a:pt x="26" y="522"/>
                </a:cubicBezTo>
                <a:cubicBezTo>
                  <a:pt x="0" y="612"/>
                  <a:pt x="81" y="711"/>
                  <a:pt x="122" y="773"/>
                </a:cubicBezTo>
                <a:cubicBezTo>
                  <a:pt x="163" y="835"/>
                  <a:pt x="99" y="877"/>
                  <a:pt x="273" y="894"/>
                </a:cubicBezTo>
                <a:cubicBezTo>
                  <a:pt x="447" y="911"/>
                  <a:pt x="938" y="866"/>
                  <a:pt x="1169" y="876"/>
                </a:cubicBezTo>
                <a:cubicBezTo>
                  <a:pt x="1400" y="886"/>
                  <a:pt x="1499" y="950"/>
                  <a:pt x="1659" y="954"/>
                </a:cubicBezTo>
                <a:cubicBezTo>
                  <a:pt x="1819" y="958"/>
                  <a:pt x="2014" y="958"/>
                  <a:pt x="2129" y="897"/>
                </a:cubicBezTo>
                <a:cubicBezTo>
                  <a:pt x="2244" y="836"/>
                  <a:pt x="2327" y="856"/>
                  <a:pt x="2350" y="591"/>
                </a:cubicBezTo>
                <a:cubicBezTo>
                  <a:pt x="2373" y="326"/>
                  <a:pt x="2406" y="454"/>
                  <a:pt x="2192" y="274"/>
                </a:cubicBezTo>
                <a:close/>
              </a:path>
            </a:pathLst>
          </a:custGeom>
          <a:solidFill>
            <a:srgbClr val="00CCFF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wrap="none" anchor="ctr"/>
          <a:lstStyle/>
          <a:p>
            <a:pPr eaLnBrk="1" hangingPunct="1"/>
            <a:endParaRPr lang="en-US" i="0">
              <a:latin typeface="Arial" charset="0"/>
            </a:endParaRPr>
          </a:p>
        </p:txBody>
      </p:sp>
      <p:sp>
        <p:nvSpPr>
          <p:cNvPr id="707590" name="Line 36"/>
          <p:cNvSpPr>
            <a:spLocks noChangeShapeType="1"/>
          </p:cNvSpPr>
          <p:nvPr/>
        </p:nvSpPr>
        <p:spPr bwMode="auto">
          <a:xfrm flipV="1">
            <a:off x="3775075" y="2344738"/>
            <a:ext cx="155575" cy="142875"/>
          </a:xfrm>
          <a:prstGeom prst="line">
            <a:avLst/>
          </a:prstGeom>
          <a:noFill/>
          <a:ln w="9525">
            <a:solidFill>
              <a:srgbClr val="000000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/>
          <a:p>
            <a:endParaRPr lang="en-US"/>
          </a:p>
        </p:txBody>
      </p:sp>
      <p:grpSp>
        <p:nvGrpSpPr>
          <p:cNvPr id="707591" name="Group 38"/>
          <p:cNvGrpSpPr>
            <a:grpSpLocks/>
          </p:cNvGrpSpPr>
          <p:nvPr/>
        </p:nvGrpSpPr>
        <p:grpSpPr bwMode="auto">
          <a:xfrm>
            <a:off x="3255963" y="2459038"/>
            <a:ext cx="742950" cy="311150"/>
            <a:chOff x="1935" y="960"/>
            <a:chExt cx="468" cy="196"/>
          </a:xfrm>
        </p:grpSpPr>
        <p:sp>
          <p:nvSpPr>
            <p:cNvPr id="707592" name="Line 39"/>
            <p:cNvSpPr>
              <a:spLocks noChangeShapeType="1"/>
            </p:cNvSpPr>
            <p:nvPr/>
          </p:nvSpPr>
          <p:spPr bwMode="auto">
            <a:xfrm>
              <a:off x="2368" y="960"/>
              <a:ext cx="0" cy="0"/>
            </a:xfrm>
            <a:prstGeom prst="line">
              <a:avLst/>
            </a:prstGeom>
            <a:noFill/>
            <a:ln w="9525">
              <a:solidFill>
                <a:srgbClr val="00000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 wrap="none"/>
            <a:lstStyle/>
            <a:p>
              <a:endParaRPr lang="en-US"/>
            </a:p>
          </p:txBody>
        </p:sp>
        <p:sp>
          <p:nvSpPr>
            <p:cNvPr id="707593" name="Rectangle 40"/>
            <p:cNvSpPr>
              <a:spLocks noChangeArrowheads="1"/>
            </p:cNvSpPr>
            <p:nvPr/>
          </p:nvSpPr>
          <p:spPr bwMode="auto">
            <a:xfrm>
              <a:off x="1935" y="1065"/>
              <a:ext cx="465" cy="91"/>
            </a:xfrm>
            <a:prstGeom prst="rect">
              <a:avLst/>
            </a:prstGeom>
            <a:solidFill>
              <a:srgbClr val="BBE0E3"/>
            </a:solidFill>
            <a:ln w="9525">
              <a:miter lim="800000"/>
              <a:headEnd/>
              <a:tailEnd/>
            </a:ln>
            <a:scene3d>
              <a:camera prst="legacyObliqueTopRight"/>
              <a:lightRig rig="legacyFlat3" dir="l"/>
            </a:scene3d>
            <a:sp3d extrusionH="430200" prstMaterial="legacyMatte">
              <a:bevelT w="13500" h="13500" prst="angle"/>
              <a:bevelB w="13500" h="13500" prst="angle"/>
              <a:extrusionClr>
                <a:schemeClr val="accent1"/>
              </a:extrusionClr>
            </a:sp3d>
          </p:spPr>
          <p:txBody>
            <a:bodyPr wrap="none" anchor="ctr">
              <a:flatTx/>
            </a:bodyPr>
            <a:lstStyle/>
            <a:p>
              <a:pPr eaLnBrk="1" hangingPunct="1"/>
              <a:endParaRPr lang="en-US" i="0">
                <a:latin typeface="Arial" charset="0"/>
              </a:endParaRPr>
            </a:p>
          </p:txBody>
        </p:sp>
        <p:sp>
          <p:nvSpPr>
            <p:cNvPr id="707594" name="Freeform 41"/>
            <p:cNvSpPr>
              <a:spLocks/>
            </p:cNvSpPr>
            <p:nvPr/>
          </p:nvSpPr>
          <p:spPr bwMode="auto">
            <a:xfrm>
              <a:off x="2069" y="975"/>
              <a:ext cx="307" cy="63"/>
            </a:xfrm>
            <a:custGeom>
              <a:avLst/>
              <a:gdLst>
                <a:gd name="T0" fmla="*/ 0 w 432"/>
                <a:gd name="T1" fmla="*/ 0 h 105"/>
                <a:gd name="T2" fmla="*/ 85 w 432"/>
                <a:gd name="T3" fmla="*/ 0 h 105"/>
                <a:gd name="T4" fmla="*/ 307 w 432"/>
                <a:gd name="T5" fmla="*/ 105 h 105"/>
                <a:gd name="T6" fmla="*/ 432 w 432"/>
                <a:gd name="T7" fmla="*/ 105 h 105"/>
                <a:gd name="T8" fmla="*/ 0 60000 65536"/>
                <a:gd name="T9" fmla="*/ 0 60000 65536"/>
                <a:gd name="T10" fmla="*/ 0 60000 65536"/>
                <a:gd name="T11" fmla="*/ 0 60000 65536"/>
                <a:gd name="T12" fmla="*/ 0 w 432"/>
                <a:gd name="T13" fmla="*/ 0 h 105"/>
                <a:gd name="T14" fmla="*/ 432 w 432"/>
                <a:gd name="T15" fmla="*/ 105 h 105"/>
              </a:gdLst>
              <a:ahLst/>
              <a:cxnLst>
                <a:cxn ang="T8">
                  <a:pos x="T0" y="T1"/>
                </a:cxn>
                <a:cxn ang="T9">
                  <a:pos x="T2" y="T3"/>
                </a:cxn>
                <a:cxn ang="T10">
                  <a:pos x="T4" y="T5"/>
                </a:cxn>
                <a:cxn ang="T11">
                  <a:pos x="T6" y="T7"/>
                </a:cxn>
              </a:cxnLst>
              <a:rect l="T12" t="T13" r="T14" b="T15"/>
              <a:pathLst>
                <a:path w="432" h="105">
                  <a:moveTo>
                    <a:pt x="0" y="0"/>
                  </a:moveTo>
                  <a:lnTo>
                    <a:pt x="85" y="0"/>
                  </a:lnTo>
                  <a:lnTo>
                    <a:pt x="307" y="105"/>
                  </a:lnTo>
                  <a:lnTo>
                    <a:pt x="432" y="105"/>
                  </a:lnTo>
                </a:path>
              </a:pathLst>
            </a:custGeom>
            <a:noFill/>
            <a:ln w="28575">
              <a:solidFill>
                <a:srgbClr val="00000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/>
            <a:lstStyle/>
            <a:p>
              <a:pPr eaLnBrk="1" hangingPunct="1"/>
              <a:endParaRPr lang="en-US" i="0">
                <a:latin typeface="Arial" charset="0"/>
              </a:endParaRPr>
            </a:p>
          </p:txBody>
        </p:sp>
        <p:sp>
          <p:nvSpPr>
            <p:cNvPr id="707595" name="Freeform 42"/>
            <p:cNvSpPr>
              <a:spLocks/>
            </p:cNvSpPr>
            <p:nvPr/>
          </p:nvSpPr>
          <p:spPr bwMode="auto">
            <a:xfrm flipV="1">
              <a:off x="2051" y="981"/>
              <a:ext cx="352" cy="63"/>
            </a:xfrm>
            <a:custGeom>
              <a:avLst/>
              <a:gdLst>
                <a:gd name="T0" fmla="*/ 0 w 432"/>
                <a:gd name="T1" fmla="*/ 0 h 105"/>
                <a:gd name="T2" fmla="*/ 85 w 432"/>
                <a:gd name="T3" fmla="*/ 0 h 105"/>
                <a:gd name="T4" fmla="*/ 307 w 432"/>
                <a:gd name="T5" fmla="*/ 105 h 105"/>
                <a:gd name="T6" fmla="*/ 432 w 432"/>
                <a:gd name="T7" fmla="*/ 105 h 105"/>
                <a:gd name="T8" fmla="*/ 0 60000 65536"/>
                <a:gd name="T9" fmla="*/ 0 60000 65536"/>
                <a:gd name="T10" fmla="*/ 0 60000 65536"/>
                <a:gd name="T11" fmla="*/ 0 60000 65536"/>
                <a:gd name="T12" fmla="*/ 0 w 432"/>
                <a:gd name="T13" fmla="*/ 0 h 105"/>
                <a:gd name="T14" fmla="*/ 432 w 432"/>
                <a:gd name="T15" fmla="*/ 105 h 105"/>
              </a:gdLst>
              <a:ahLst/>
              <a:cxnLst>
                <a:cxn ang="T8">
                  <a:pos x="T0" y="T1"/>
                </a:cxn>
                <a:cxn ang="T9">
                  <a:pos x="T2" y="T3"/>
                </a:cxn>
                <a:cxn ang="T10">
                  <a:pos x="T4" y="T5"/>
                </a:cxn>
                <a:cxn ang="T11">
                  <a:pos x="T6" y="T7"/>
                </a:cxn>
              </a:cxnLst>
              <a:rect l="T12" t="T13" r="T14" b="T15"/>
              <a:pathLst>
                <a:path w="432" h="105">
                  <a:moveTo>
                    <a:pt x="0" y="0"/>
                  </a:moveTo>
                  <a:lnTo>
                    <a:pt x="85" y="0"/>
                  </a:lnTo>
                  <a:lnTo>
                    <a:pt x="307" y="105"/>
                  </a:lnTo>
                  <a:lnTo>
                    <a:pt x="432" y="105"/>
                  </a:lnTo>
                </a:path>
              </a:pathLst>
            </a:custGeom>
            <a:noFill/>
            <a:ln w="28575">
              <a:solidFill>
                <a:srgbClr val="00000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rot="10800000"/>
            <a:lstStyle/>
            <a:p>
              <a:pPr eaLnBrk="1" hangingPunct="1"/>
              <a:endParaRPr lang="en-US" i="0">
                <a:latin typeface="Arial" charset="0"/>
              </a:endParaRPr>
            </a:p>
          </p:txBody>
        </p:sp>
      </p:grpSp>
      <p:sp>
        <p:nvSpPr>
          <p:cNvPr id="707596" name="Line 43"/>
          <p:cNvSpPr>
            <a:spLocks noChangeShapeType="1"/>
          </p:cNvSpPr>
          <p:nvPr/>
        </p:nvSpPr>
        <p:spPr bwMode="auto">
          <a:xfrm flipV="1">
            <a:off x="2665413" y="2517775"/>
            <a:ext cx="695325" cy="0"/>
          </a:xfrm>
          <a:prstGeom prst="line">
            <a:avLst/>
          </a:prstGeom>
          <a:noFill/>
          <a:ln w="9525">
            <a:solidFill>
              <a:srgbClr val="000000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/>
          <a:p>
            <a:endParaRPr lang="en-US"/>
          </a:p>
        </p:txBody>
      </p:sp>
      <p:sp>
        <p:nvSpPr>
          <p:cNvPr id="707597" name="Line 44"/>
          <p:cNvSpPr>
            <a:spLocks noChangeShapeType="1"/>
          </p:cNvSpPr>
          <p:nvPr/>
        </p:nvSpPr>
        <p:spPr bwMode="auto">
          <a:xfrm flipV="1">
            <a:off x="3924300" y="2201863"/>
            <a:ext cx="138113" cy="142875"/>
          </a:xfrm>
          <a:prstGeom prst="line">
            <a:avLst/>
          </a:prstGeom>
          <a:noFill/>
          <a:ln w="9525">
            <a:solidFill>
              <a:srgbClr val="000000"/>
            </a:solidFill>
            <a:prstDash val="dash"/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/>
          <a:p>
            <a:endParaRPr lang="en-US"/>
          </a:p>
        </p:txBody>
      </p:sp>
      <p:sp>
        <p:nvSpPr>
          <p:cNvPr id="707598" name="Rectangle 45"/>
          <p:cNvSpPr>
            <a:spLocks noChangeArrowheads="1"/>
          </p:cNvSpPr>
          <p:nvPr/>
        </p:nvSpPr>
        <p:spPr bwMode="auto">
          <a:xfrm>
            <a:off x="2403475" y="2479675"/>
            <a:ext cx="257175" cy="69850"/>
          </a:xfrm>
          <a:prstGeom prst="rect">
            <a:avLst/>
          </a:prstGeom>
          <a:solidFill>
            <a:srgbClr val="C0C0C0"/>
          </a:solidFill>
          <a:ln w="9525">
            <a:solidFill>
              <a:srgbClr val="000000"/>
            </a:solidFill>
            <a:miter lim="800000"/>
            <a:headEnd/>
            <a:tailEnd/>
          </a:ln>
        </p:spPr>
        <p:txBody>
          <a:bodyPr wrap="none" anchor="ctr"/>
          <a:lstStyle/>
          <a:p>
            <a:pPr eaLnBrk="1" hangingPunct="1"/>
            <a:endParaRPr lang="en-US" i="0">
              <a:latin typeface="Arial" charset="0"/>
            </a:endParaRPr>
          </a:p>
        </p:txBody>
      </p:sp>
      <p:sp>
        <p:nvSpPr>
          <p:cNvPr id="707599" name="Line 48"/>
          <p:cNvSpPr>
            <a:spLocks noChangeShapeType="1"/>
          </p:cNvSpPr>
          <p:nvPr/>
        </p:nvSpPr>
        <p:spPr bwMode="auto">
          <a:xfrm flipV="1">
            <a:off x="3279775" y="2736850"/>
            <a:ext cx="512763" cy="612775"/>
          </a:xfrm>
          <a:prstGeom prst="line">
            <a:avLst/>
          </a:prstGeom>
          <a:noFill/>
          <a:ln w="9525">
            <a:solidFill>
              <a:srgbClr val="000000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/>
          <a:p>
            <a:endParaRPr lang="en-US"/>
          </a:p>
        </p:txBody>
      </p:sp>
      <p:grpSp>
        <p:nvGrpSpPr>
          <p:cNvPr id="707600" name="Group 49"/>
          <p:cNvGrpSpPr>
            <a:grpSpLocks/>
          </p:cNvGrpSpPr>
          <p:nvPr/>
        </p:nvGrpSpPr>
        <p:grpSpPr bwMode="auto">
          <a:xfrm>
            <a:off x="2760663" y="3365500"/>
            <a:ext cx="987425" cy="479425"/>
            <a:chOff x="1118" y="1621"/>
            <a:chExt cx="622" cy="302"/>
          </a:xfrm>
        </p:grpSpPr>
        <p:sp>
          <p:nvSpPr>
            <p:cNvPr id="707601" name="Rectangle 50"/>
            <p:cNvSpPr>
              <a:spLocks noChangeArrowheads="1"/>
            </p:cNvSpPr>
            <p:nvPr/>
          </p:nvSpPr>
          <p:spPr bwMode="auto">
            <a:xfrm>
              <a:off x="1578" y="1789"/>
              <a:ext cx="162" cy="44"/>
            </a:xfrm>
            <a:prstGeom prst="rect">
              <a:avLst/>
            </a:prstGeom>
            <a:solidFill>
              <a:srgbClr val="C0C0C0"/>
            </a:solidFill>
            <a:ln w="9525">
              <a:solidFill>
                <a:srgbClr val="000000"/>
              </a:solidFill>
              <a:miter lim="800000"/>
              <a:headEnd/>
              <a:tailEnd/>
            </a:ln>
          </p:spPr>
          <p:txBody>
            <a:bodyPr wrap="none" anchor="ctr"/>
            <a:lstStyle/>
            <a:p>
              <a:pPr eaLnBrk="1" hangingPunct="1"/>
              <a:endParaRPr lang="en-US" i="0">
                <a:latin typeface="Arial" charset="0"/>
              </a:endParaRPr>
            </a:p>
          </p:txBody>
        </p:sp>
        <p:sp>
          <p:nvSpPr>
            <p:cNvPr id="707602" name="Rectangle 51"/>
            <p:cNvSpPr>
              <a:spLocks noChangeArrowheads="1"/>
            </p:cNvSpPr>
            <p:nvPr/>
          </p:nvSpPr>
          <p:spPr bwMode="auto">
            <a:xfrm rot="-2700000">
              <a:off x="1336" y="1621"/>
              <a:ext cx="162" cy="44"/>
            </a:xfrm>
            <a:prstGeom prst="rect">
              <a:avLst/>
            </a:prstGeom>
            <a:solidFill>
              <a:srgbClr val="C0C0C0"/>
            </a:solidFill>
            <a:ln w="9525">
              <a:solidFill>
                <a:srgbClr val="000000"/>
              </a:solidFill>
              <a:miter lim="800000"/>
              <a:headEnd/>
              <a:tailEnd/>
            </a:ln>
          </p:spPr>
          <p:txBody>
            <a:bodyPr wrap="none" anchor="ctr"/>
            <a:lstStyle/>
            <a:p>
              <a:pPr eaLnBrk="1" hangingPunct="1"/>
              <a:endParaRPr lang="en-US" i="0">
                <a:latin typeface="Arial" charset="0"/>
              </a:endParaRPr>
            </a:p>
          </p:txBody>
        </p:sp>
        <p:grpSp>
          <p:nvGrpSpPr>
            <p:cNvPr id="707603" name="Group 52"/>
            <p:cNvGrpSpPr>
              <a:grpSpLocks/>
            </p:cNvGrpSpPr>
            <p:nvPr/>
          </p:nvGrpSpPr>
          <p:grpSpPr bwMode="auto">
            <a:xfrm>
              <a:off x="1118" y="1684"/>
              <a:ext cx="477" cy="239"/>
              <a:chOff x="2466" y="2026"/>
              <a:chExt cx="477" cy="282"/>
            </a:xfrm>
          </p:grpSpPr>
          <p:sp>
            <p:nvSpPr>
              <p:cNvPr id="707604" name="Oval 53"/>
              <p:cNvSpPr>
                <a:spLocks noChangeArrowheads="1"/>
              </p:cNvSpPr>
              <p:nvPr/>
            </p:nvSpPr>
            <p:spPr bwMode="auto">
              <a:xfrm>
                <a:off x="2466" y="2168"/>
                <a:ext cx="476" cy="140"/>
              </a:xfrm>
              <a:prstGeom prst="ellipse">
                <a:avLst/>
              </a:prstGeom>
              <a:solidFill>
                <a:srgbClr val="DDDDDD"/>
              </a:solidFill>
              <a:ln w="12700">
                <a:solidFill>
                  <a:srgbClr val="000000"/>
                </a:solidFill>
                <a:round/>
                <a:headEnd/>
                <a:tailEnd/>
              </a:ln>
            </p:spPr>
            <p:txBody>
              <a:bodyPr wrap="none" anchor="ctr"/>
              <a:lstStyle/>
              <a:p>
                <a:pPr eaLnBrk="1" hangingPunct="1"/>
                <a:endParaRPr lang="en-US" i="0">
                  <a:latin typeface="Arial" charset="0"/>
                </a:endParaRPr>
              </a:p>
            </p:txBody>
          </p:sp>
          <p:sp>
            <p:nvSpPr>
              <p:cNvPr id="707605" name="Line 54"/>
              <p:cNvSpPr>
                <a:spLocks noChangeShapeType="1"/>
              </p:cNvSpPr>
              <p:nvPr/>
            </p:nvSpPr>
            <p:spPr bwMode="auto">
              <a:xfrm>
                <a:off x="2470" y="2125"/>
                <a:ext cx="1" cy="85"/>
              </a:xfrm>
              <a:prstGeom prst="line">
                <a:avLst/>
              </a:prstGeom>
              <a:noFill/>
              <a:ln w="12700">
                <a:solidFill>
                  <a:srgbClr val="000000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 wrap="none" anchor="ctr"/>
              <a:lstStyle/>
              <a:p>
                <a:endParaRPr lang="en-US"/>
              </a:p>
            </p:txBody>
          </p:sp>
          <p:sp>
            <p:nvSpPr>
              <p:cNvPr id="707606" name="Rectangle 55"/>
              <p:cNvSpPr>
                <a:spLocks noChangeArrowheads="1"/>
              </p:cNvSpPr>
              <p:nvPr/>
            </p:nvSpPr>
            <p:spPr bwMode="auto">
              <a:xfrm>
                <a:off x="2470" y="2125"/>
                <a:ext cx="472" cy="111"/>
              </a:xfrm>
              <a:prstGeom prst="rect">
                <a:avLst/>
              </a:prstGeom>
              <a:solidFill>
                <a:srgbClr val="DDDDDD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12700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wrap="none" anchor="ctr"/>
              <a:lstStyle/>
              <a:p>
                <a:pPr algn="ctr"/>
                <a:endParaRPr lang="en-US" sz="2400" i="0">
                  <a:latin typeface="Times New Roman" pitchFamily="18" charset="0"/>
                </a:endParaRPr>
              </a:p>
            </p:txBody>
          </p:sp>
          <p:sp>
            <p:nvSpPr>
              <p:cNvPr id="707607" name="Oval 56"/>
              <p:cNvSpPr>
                <a:spLocks noChangeArrowheads="1"/>
              </p:cNvSpPr>
              <p:nvPr/>
            </p:nvSpPr>
            <p:spPr bwMode="auto">
              <a:xfrm>
                <a:off x="2466" y="2026"/>
                <a:ext cx="476" cy="160"/>
              </a:xfrm>
              <a:prstGeom prst="ellipse">
                <a:avLst/>
              </a:prstGeom>
              <a:solidFill>
                <a:srgbClr val="DDDDDD"/>
              </a:solidFill>
              <a:ln w="12700">
                <a:solidFill>
                  <a:srgbClr val="000000"/>
                </a:solidFill>
                <a:round/>
                <a:headEnd/>
                <a:tailEnd/>
              </a:ln>
            </p:spPr>
            <p:txBody>
              <a:bodyPr wrap="none" anchor="ctr"/>
              <a:lstStyle/>
              <a:p>
                <a:pPr eaLnBrk="1" hangingPunct="1"/>
                <a:endParaRPr lang="en-US" i="0">
                  <a:latin typeface="Arial" charset="0"/>
                </a:endParaRPr>
              </a:p>
            </p:txBody>
          </p:sp>
          <p:grpSp>
            <p:nvGrpSpPr>
              <p:cNvPr id="707608" name="Group 57"/>
              <p:cNvGrpSpPr>
                <a:grpSpLocks/>
              </p:cNvGrpSpPr>
              <p:nvPr/>
            </p:nvGrpSpPr>
            <p:grpSpPr bwMode="auto">
              <a:xfrm>
                <a:off x="2581" y="2061"/>
                <a:ext cx="236" cy="94"/>
                <a:chOff x="2848" y="848"/>
                <a:chExt cx="140" cy="98"/>
              </a:xfrm>
            </p:grpSpPr>
            <p:sp>
              <p:nvSpPr>
                <p:cNvPr id="707609" name="Line 58"/>
                <p:cNvSpPr>
                  <a:spLocks noChangeShapeType="1"/>
                </p:cNvSpPr>
                <p:nvPr/>
              </p:nvSpPr>
              <p:spPr bwMode="auto">
                <a:xfrm flipV="1">
                  <a:off x="2848" y="848"/>
                  <a:ext cx="50" cy="2"/>
                </a:xfrm>
                <a:prstGeom prst="line">
                  <a:avLst/>
                </a:prstGeom>
                <a:noFill/>
                <a:ln w="28575">
                  <a:solidFill>
                    <a:srgbClr val="000000"/>
                  </a:solidFill>
                  <a:round/>
                  <a:headEnd/>
                  <a:tailEnd/>
                </a:ln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</a:extLst>
              </p:spPr>
              <p:txBody>
                <a:bodyPr wrap="none" anchor="ctr"/>
                <a:lstStyle/>
                <a:p>
                  <a:endParaRPr lang="en-US"/>
                </a:p>
              </p:txBody>
            </p:sp>
            <p:sp>
              <p:nvSpPr>
                <p:cNvPr id="707610" name="Line 59"/>
                <p:cNvSpPr>
                  <a:spLocks noChangeShapeType="1"/>
                </p:cNvSpPr>
                <p:nvPr/>
              </p:nvSpPr>
              <p:spPr bwMode="auto">
                <a:xfrm>
                  <a:off x="2944" y="946"/>
                  <a:ext cx="44" cy="0"/>
                </a:xfrm>
                <a:prstGeom prst="line">
                  <a:avLst/>
                </a:prstGeom>
                <a:noFill/>
                <a:ln w="28575">
                  <a:solidFill>
                    <a:srgbClr val="000000"/>
                  </a:solidFill>
                  <a:round/>
                  <a:headEnd/>
                  <a:tailEnd/>
                </a:ln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</a:extLst>
              </p:spPr>
              <p:txBody>
                <a:bodyPr wrap="none" anchor="ctr"/>
                <a:lstStyle/>
                <a:p>
                  <a:endParaRPr lang="en-US"/>
                </a:p>
              </p:txBody>
            </p:sp>
            <p:sp>
              <p:nvSpPr>
                <p:cNvPr id="707611" name="Line 60"/>
                <p:cNvSpPr>
                  <a:spLocks noChangeShapeType="1"/>
                </p:cNvSpPr>
                <p:nvPr/>
              </p:nvSpPr>
              <p:spPr bwMode="auto">
                <a:xfrm>
                  <a:off x="2894" y="850"/>
                  <a:ext cx="52" cy="96"/>
                </a:xfrm>
                <a:prstGeom prst="line">
                  <a:avLst/>
                </a:prstGeom>
                <a:noFill/>
                <a:ln w="28575">
                  <a:solidFill>
                    <a:srgbClr val="000000"/>
                  </a:solidFill>
                  <a:round/>
                  <a:headEnd/>
                  <a:tailEnd/>
                </a:ln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</a:extLst>
              </p:spPr>
              <p:txBody>
                <a:bodyPr wrap="none" anchor="ctr"/>
                <a:lstStyle/>
                <a:p>
                  <a:endParaRPr lang="en-US"/>
                </a:p>
              </p:txBody>
            </p:sp>
          </p:grpSp>
          <p:grpSp>
            <p:nvGrpSpPr>
              <p:cNvPr id="707612" name="Group 61"/>
              <p:cNvGrpSpPr>
                <a:grpSpLocks/>
              </p:cNvGrpSpPr>
              <p:nvPr/>
            </p:nvGrpSpPr>
            <p:grpSpPr bwMode="auto">
              <a:xfrm flipV="1">
                <a:off x="2581" y="2060"/>
                <a:ext cx="236" cy="94"/>
                <a:chOff x="2848" y="848"/>
                <a:chExt cx="140" cy="98"/>
              </a:xfrm>
            </p:grpSpPr>
            <p:sp>
              <p:nvSpPr>
                <p:cNvPr id="707613" name="Line 62"/>
                <p:cNvSpPr>
                  <a:spLocks noChangeShapeType="1"/>
                </p:cNvSpPr>
                <p:nvPr/>
              </p:nvSpPr>
              <p:spPr bwMode="auto">
                <a:xfrm flipV="1">
                  <a:off x="2848" y="848"/>
                  <a:ext cx="50" cy="2"/>
                </a:xfrm>
                <a:prstGeom prst="line">
                  <a:avLst/>
                </a:prstGeom>
                <a:noFill/>
                <a:ln w="28575">
                  <a:solidFill>
                    <a:srgbClr val="000000"/>
                  </a:solidFill>
                  <a:round/>
                  <a:headEnd/>
                  <a:tailEnd/>
                </a:ln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</a:extLst>
              </p:spPr>
              <p:txBody>
                <a:bodyPr wrap="none" anchor="ctr"/>
                <a:lstStyle/>
                <a:p>
                  <a:endParaRPr lang="en-US"/>
                </a:p>
              </p:txBody>
            </p:sp>
            <p:sp>
              <p:nvSpPr>
                <p:cNvPr id="707614" name="Line 63"/>
                <p:cNvSpPr>
                  <a:spLocks noChangeShapeType="1"/>
                </p:cNvSpPr>
                <p:nvPr/>
              </p:nvSpPr>
              <p:spPr bwMode="auto">
                <a:xfrm>
                  <a:off x="2944" y="946"/>
                  <a:ext cx="44" cy="0"/>
                </a:xfrm>
                <a:prstGeom prst="line">
                  <a:avLst/>
                </a:prstGeom>
                <a:noFill/>
                <a:ln w="28575">
                  <a:solidFill>
                    <a:srgbClr val="000000"/>
                  </a:solidFill>
                  <a:round/>
                  <a:headEnd/>
                  <a:tailEnd/>
                </a:ln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</a:extLst>
              </p:spPr>
              <p:txBody>
                <a:bodyPr wrap="none" anchor="ctr"/>
                <a:lstStyle/>
                <a:p>
                  <a:endParaRPr lang="en-US"/>
                </a:p>
              </p:txBody>
            </p:sp>
            <p:sp>
              <p:nvSpPr>
                <p:cNvPr id="707615" name="Line 64"/>
                <p:cNvSpPr>
                  <a:spLocks noChangeShapeType="1"/>
                </p:cNvSpPr>
                <p:nvPr/>
              </p:nvSpPr>
              <p:spPr bwMode="auto">
                <a:xfrm>
                  <a:off x="2894" y="850"/>
                  <a:ext cx="52" cy="96"/>
                </a:xfrm>
                <a:prstGeom prst="line">
                  <a:avLst/>
                </a:prstGeom>
                <a:noFill/>
                <a:ln w="28575">
                  <a:solidFill>
                    <a:srgbClr val="000000"/>
                  </a:solidFill>
                  <a:round/>
                  <a:headEnd/>
                  <a:tailEnd/>
                </a:ln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</a:extLst>
              </p:spPr>
              <p:txBody>
                <a:bodyPr wrap="none" anchor="ctr"/>
                <a:lstStyle/>
                <a:p>
                  <a:endParaRPr lang="en-US"/>
                </a:p>
              </p:txBody>
            </p:sp>
          </p:grpSp>
          <p:sp>
            <p:nvSpPr>
              <p:cNvPr id="707616" name="Line 65"/>
              <p:cNvSpPr>
                <a:spLocks noChangeShapeType="1"/>
              </p:cNvSpPr>
              <p:nvPr/>
            </p:nvSpPr>
            <p:spPr bwMode="auto">
              <a:xfrm flipH="1">
                <a:off x="2942" y="2109"/>
                <a:ext cx="1" cy="127"/>
              </a:xfrm>
              <a:prstGeom prst="line">
                <a:avLst/>
              </a:prstGeom>
              <a:noFill/>
              <a:ln w="12700">
                <a:solidFill>
                  <a:srgbClr val="000000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 wrap="none" anchor="ctr"/>
              <a:lstStyle/>
              <a:p>
                <a:endParaRPr lang="en-US"/>
              </a:p>
            </p:txBody>
          </p:sp>
          <p:sp>
            <p:nvSpPr>
              <p:cNvPr id="707617" name="Line 66"/>
              <p:cNvSpPr>
                <a:spLocks noChangeShapeType="1"/>
              </p:cNvSpPr>
              <p:nvPr/>
            </p:nvSpPr>
            <p:spPr bwMode="auto">
              <a:xfrm flipH="1">
                <a:off x="2466" y="2117"/>
                <a:ext cx="1" cy="127"/>
              </a:xfrm>
              <a:prstGeom prst="line">
                <a:avLst/>
              </a:prstGeom>
              <a:noFill/>
              <a:ln w="12700">
                <a:solidFill>
                  <a:srgbClr val="000000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 wrap="none" anchor="ctr"/>
              <a:lstStyle/>
              <a:p>
                <a:endParaRPr lang="en-US"/>
              </a:p>
            </p:txBody>
          </p:sp>
        </p:grpSp>
      </p:grpSp>
      <p:graphicFrame>
        <p:nvGraphicFramePr>
          <p:cNvPr id="707618" name="Object 142"/>
          <p:cNvGraphicFramePr>
            <a:graphicFrameLocks noChangeAspect="1"/>
          </p:cNvGraphicFramePr>
          <p:nvPr/>
        </p:nvGraphicFramePr>
        <p:xfrm>
          <a:off x="1790700" y="2141538"/>
          <a:ext cx="652463" cy="658812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31769" name="Clip" r:id="rId3" imgW="1266840" imgH="1200240" progId="MS_ClipArt_Gallery.2">
                  <p:embed/>
                </p:oleObj>
              </mc:Choice>
              <mc:Fallback>
                <p:oleObj name="Clip" r:id="rId3" imgW="1266840" imgH="1200240" progId="MS_ClipArt_Gallery.2">
                  <p:embed/>
                  <p:pic>
                    <p:nvPicPr>
                      <p:cNvPr id="0" name="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4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1790700" y="2141538"/>
                        <a:ext cx="652463" cy="658812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  <a:ext uri="{91240B29-F687-4f45-9708-019B960494DF}">
                          <a14:hiddenLine xmlns:a14="http://schemas.microsoft.com/office/drawing/2010/main" w="9525">
                            <a:solidFill>
                              <a:srgbClr val="000000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rgbClr val="808080"/>
                              </a:outerShdw>
                            </a:effectLst>
                          </a14:hiddenEffects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grpSp>
        <p:nvGrpSpPr>
          <p:cNvPr id="707619" name="Group 35"/>
          <p:cNvGrpSpPr>
            <a:grpSpLocks/>
          </p:cNvGrpSpPr>
          <p:nvPr/>
        </p:nvGrpSpPr>
        <p:grpSpPr bwMode="auto">
          <a:xfrm>
            <a:off x="1195388" y="1081088"/>
            <a:ext cx="976312" cy="1460500"/>
            <a:chOff x="651" y="681"/>
            <a:chExt cx="615" cy="920"/>
          </a:xfrm>
        </p:grpSpPr>
        <p:sp>
          <p:nvSpPr>
            <p:cNvPr id="707620" name="Freeform 36"/>
            <p:cNvSpPr>
              <a:spLocks/>
            </p:cNvSpPr>
            <p:nvPr/>
          </p:nvSpPr>
          <p:spPr bwMode="auto">
            <a:xfrm>
              <a:off x="662" y="698"/>
              <a:ext cx="604" cy="903"/>
            </a:xfrm>
            <a:custGeom>
              <a:avLst/>
              <a:gdLst>
                <a:gd name="T0" fmla="*/ 496 w 604"/>
                <a:gd name="T1" fmla="*/ 0 h 903"/>
                <a:gd name="T2" fmla="*/ 604 w 604"/>
                <a:gd name="T3" fmla="*/ 903 h 903"/>
                <a:gd name="T4" fmla="*/ 0 w 604"/>
                <a:gd name="T5" fmla="*/ 788 h 903"/>
                <a:gd name="T6" fmla="*/ 456 w 604"/>
                <a:gd name="T7" fmla="*/ 750 h 903"/>
                <a:gd name="T8" fmla="*/ 496 w 604"/>
                <a:gd name="T9" fmla="*/ 0 h 90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604" h="903">
                  <a:moveTo>
                    <a:pt x="496" y="0"/>
                  </a:moveTo>
                  <a:lnTo>
                    <a:pt x="604" y="903"/>
                  </a:lnTo>
                  <a:lnTo>
                    <a:pt x="0" y="788"/>
                  </a:lnTo>
                  <a:lnTo>
                    <a:pt x="456" y="750"/>
                  </a:lnTo>
                  <a:lnTo>
                    <a:pt x="496" y="0"/>
                  </a:lnTo>
                  <a:close/>
                </a:path>
              </a:pathLst>
            </a:custGeom>
            <a:gradFill rotWithShape="1">
              <a:gsLst>
                <a:gs pos="0">
                  <a:schemeClr val="bg1"/>
                </a:gs>
                <a:gs pos="100000">
                  <a:srgbClr val="FF0000"/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 cap="flat" cmpd="sng">
                  <a:solidFill>
                    <a:schemeClr val="tx1"/>
                  </a:solidFill>
                  <a:prstDash val="solid"/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/>
            <a:lstStyle/>
            <a:p>
              <a:endParaRPr lang="en-US"/>
            </a:p>
          </p:txBody>
        </p:sp>
        <p:grpSp>
          <p:nvGrpSpPr>
            <p:cNvPr id="707621" name="Group 37"/>
            <p:cNvGrpSpPr>
              <a:grpSpLocks/>
            </p:cNvGrpSpPr>
            <p:nvPr/>
          </p:nvGrpSpPr>
          <p:grpSpPr bwMode="auto">
            <a:xfrm>
              <a:off x="651" y="681"/>
              <a:ext cx="500" cy="828"/>
              <a:chOff x="569" y="2954"/>
              <a:chExt cx="500" cy="828"/>
            </a:xfrm>
          </p:grpSpPr>
          <p:sp>
            <p:nvSpPr>
              <p:cNvPr id="707622" name="Rectangle 38"/>
              <p:cNvSpPr>
                <a:spLocks noChangeArrowheads="1"/>
              </p:cNvSpPr>
              <p:nvPr/>
            </p:nvSpPr>
            <p:spPr bwMode="auto">
              <a:xfrm>
                <a:off x="576" y="2973"/>
                <a:ext cx="493" cy="790"/>
              </a:xfrm>
              <a:prstGeom prst="rect">
                <a:avLst/>
              </a:prstGeom>
              <a:solidFill>
                <a:schemeClr val="bg1"/>
              </a:solidFill>
              <a:ln w="9525">
                <a:solidFill>
                  <a:schemeClr val="tx1"/>
                </a:solidFill>
                <a:miter lim="800000"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US"/>
              </a:p>
            </p:txBody>
          </p:sp>
          <p:sp>
            <p:nvSpPr>
              <p:cNvPr id="707623" name="Text Box 39"/>
              <p:cNvSpPr txBox="1">
                <a:spLocks noChangeArrowheads="1"/>
              </p:cNvSpPr>
              <p:nvPr/>
            </p:nvSpPr>
            <p:spPr bwMode="auto">
              <a:xfrm>
                <a:off x="607" y="2954"/>
                <a:ext cx="449" cy="828"/>
              </a:xfrm>
              <a:prstGeom prst="rect">
                <a:avLst/>
              </a:prstGeom>
              <a:noFill/>
              <a:ln>
                <a:noFill/>
              </a:ln>
              <a:effectLst/>
              <a:extLst>
                <a:ext uri="{909E8E84-426E-40dd-AFC4-6F175D3DCCD1}">
                  <a14:hiddenFill xmlns:a14="http://schemas.microsoft.com/office/drawing/2010/main">
                    <a:solidFill>
                      <a:schemeClr val="accent1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chemeClr val="tx1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>
                <a:spAutoFit/>
              </a:bodyPr>
              <a:lstStyle/>
              <a:p>
                <a:pPr algn="ctr"/>
                <a:r>
                  <a:rPr lang="en-US" sz="1600" i="0">
                    <a:latin typeface="Arial" charset="0"/>
                  </a:rPr>
                  <a:t>HTTP</a:t>
                </a:r>
              </a:p>
              <a:p>
                <a:pPr algn="ctr"/>
                <a:r>
                  <a:rPr lang="en-US" sz="1600" i="0">
                    <a:latin typeface="Arial" charset="0"/>
                  </a:rPr>
                  <a:t>TCP</a:t>
                </a:r>
              </a:p>
              <a:p>
                <a:pPr algn="ctr"/>
                <a:r>
                  <a:rPr lang="en-US" sz="1600" i="0">
                    <a:latin typeface="Arial" charset="0"/>
                  </a:rPr>
                  <a:t>IP</a:t>
                </a:r>
              </a:p>
              <a:p>
                <a:pPr algn="ctr"/>
                <a:r>
                  <a:rPr lang="en-US" sz="1600" i="0">
                    <a:latin typeface="Arial" charset="0"/>
                  </a:rPr>
                  <a:t>Eth</a:t>
                </a:r>
              </a:p>
              <a:p>
                <a:pPr algn="ctr"/>
                <a:r>
                  <a:rPr lang="en-US" sz="1600" i="0">
                    <a:latin typeface="Arial" charset="0"/>
                  </a:rPr>
                  <a:t>Phy</a:t>
                </a:r>
              </a:p>
            </p:txBody>
          </p:sp>
          <p:sp>
            <p:nvSpPr>
              <p:cNvPr id="707624" name="Line 40"/>
              <p:cNvSpPr>
                <a:spLocks noChangeShapeType="1"/>
              </p:cNvSpPr>
              <p:nvPr/>
            </p:nvSpPr>
            <p:spPr bwMode="auto">
              <a:xfrm>
                <a:off x="578" y="3130"/>
                <a:ext cx="489" cy="0"/>
              </a:xfrm>
              <a:prstGeom prst="line">
                <a:avLst/>
              </a:prstGeom>
              <a:noFill/>
              <a:ln w="9525">
                <a:solidFill>
                  <a:schemeClr val="tx1"/>
                </a:solidFill>
                <a:round/>
                <a:headEnd/>
                <a:tailEnd/>
              </a:ln>
              <a:effectLst/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/>
              <a:lstStyle/>
              <a:p>
                <a:endParaRPr lang="en-US"/>
              </a:p>
            </p:txBody>
          </p:sp>
          <p:sp>
            <p:nvSpPr>
              <p:cNvPr id="707625" name="Line 41"/>
              <p:cNvSpPr>
                <a:spLocks noChangeShapeType="1"/>
              </p:cNvSpPr>
              <p:nvPr/>
            </p:nvSpPr>
            <p:spPr bwMode="auto">
              <a:xfrm>
                <a:off x="575" y="3289"/>
                <a:ext cx="489" cy="0"/>
              </a:xfrm>
              <a:prstGeom prst="line">
                <a:avLst/>
              </a:prstGeom>
              <a:noFill/>
              <a:ln w="9525">
                <a:solidFill>
                  <a:schemeClr val="tx1"/>
                </a:solidFill>
                <a:round/>
                <a:headEnd/>
                <a:tailEnd/>
              </a:ln>
              <a:effectLst/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/>
              <a:lstStyle/>
              <a:p>
                <a:endParaRPr lang="en-US"/>
              </a:p>
            </p:txBody>
          </p:sp>
          <p:sp>
            <p:nvSpPr>
              <p:cNvPr id="707626" name="Line 42"/>
              <p:cNvSpPr>
                <a:spLocks noChangeShapeType="1"/>
              </p:cNvSpPr>
              <p:nvPr/>
            </p:nvSpPr>
            <p:spPr bwMode="auto">
              <a:xfrm>
                <a:off x="572" y="3448"/>
                <a:ext cx="489" cy="0"/>
              </a:xfrm>
              <a:prstGeom prst="line">
                <a:avLst/>
              </a:prstGeom>
              <a:noFill/>
              <a:ln w="9525">
                <a:solidFill>
                  <a:schemeClr val="tx1"/>
                </a:solidFill>
                <a:round/>
                <a:headEnd/>
                <a:tailEnd/>
              </a:ln>
              <a:effectLst/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/>
              <a:lstStyle/>
              <a:p>
                <a:endParaRPr lang="en-US"/>
              </a:p>
            </p:txBody>
          </p:sp>
          <p:sp>
            <p:nvSpPr>
              <p:cNvPr id="707627" name="Line 43"/>
              <p:cNvSpPr>
                <a:spLocks noChangeShapeType="1"/>
              </p:cNvSpPr>
              <p:nvPr/>
            </p:nvSpPr>
            <p:spPr bwMode="auto">
              <a:xfrm>
                <a:off x="569" y="3607"/>
                <a:ext cx="489" cy="0"/>
              </a:xfrm>
              <a:prstGeom prst="line">
                <a:avLst/>
              </a:prstGeom>
              <a:noFill/>
              <a:ln w="9525">
                <a:solidFill>
                  <a:schemeClr val="tx1"/>
                </a:solidFill>
                <a:round/>
                <a:headEnd/>
                <a:tailEnd/>
              </a:ln>
              <a:effectLst/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/>
              <a:lstStyle/>
              <a:p>
                <a:endParaRPr lang="en-US"/>
              </a:p>
            </p:txBody>
          </p:sp>
        </p:grpSp>
      </p:grpSp>
      <p:grpSp>
        <p:nvGrpSpPr>
          <p:cNvPr id="707628" name="Group 44"/>
          <p:cNvGrpSpPr>
            <a:grpSpLocks/>
          </p:cNvGrpSpPr>
          <p:nvPr/>
        </p:nvGrpSpPr>
        <p:grpSpPr bwMode="auto">
          <a:xfrm>
            <a:off x="442913" y="1054100"/>
            <a:ext cx="515937" cy="333375"/>
            <a:chOff x="328" y="678"/>
            <a:chExt cx="325" cy="210"/>
          </a:xfrm>
        </p:grpSpPr>
        <p:grpSp>
          <p:nvGrpSpPr>
            <p:cNvPr id="707629" name="Group 45"/>
            <p:cNvGrpSpPr>
              <a:grpSpLocks/>
            </p:cNvGrpSpPr>
            <p:nvPr/>
          </p:nvGrpSpPr>
          <p:grpSpPr bwMode="auto">
            <a:xfrm>
              <a:off x="328" y="693"/>
              <a:ext cx="325" cy="154"/>
              <a:chOff x="844" y="3337"/>
              <a:chExt cx="325" cy="154"/>
            </a:xfrm>
          </p:grpSpPr>
          <p:sp>
            <p:nvSpPr>
              <p:cNvPr id="707630" name="Rectangle 46"/>
              <p:cNvSpPr>
                <a:spLocks noChangeArrowheads="1"/>
              </p:cNvSpPr>
              <p:nvPr/>
            </p:nvSpPr>
            <p:spPr bwMode="auto">
              <a:xfrm>
                <a:off x="889" y="3370"/>
                <a:ext cx="245" cy="86"/>
              </a:xfrm>
              <a:prstGeom prst="rect">
                <a:avLst/>
              </a:prstGeom>
              <a:solidFill>
                <a:srgbClr val="FF0000"/>
              </a:solidFill>
              <a:ln w="9525">
                <a:solidFill>
                  <a:schemeClr val="bg1"/>
                </a:solidFill>
                <a:miter lim="800000"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US"/>
              </a:p>
            </p:txBody>
          </p:sp>
          <p:sp>
            <p:nvSpPr>
              <p:cNvPr id="707631" name="Text Box 47"/>
              <p:cNvSpPr txBox="1">
                <a:spLocks noChangeArrowheads="1"/>
              </p:cNvSpPr>
              <p:nvPr/>
            </p:nvSpPr>
            <p:spPr bwMode="auto">
              <a:xfrm>
                <a:off x="844" y="3337"/>
                <a:ext cx="325" cy="154"/>
              </a:xfrm>
              <a:prstGeom prst="rect">
                <a:avLst/>
              </a:prstGeom>
              <a:noFill/>
              <a:ln>
                <a:noFill/>
              </a:ln>
              <a:effectLst/>
              <a:extLst>
                <a:ext uri="{909E8E84-426E-40dd-AFC4-6F175D3DCCD1}">
                  <a14:hiddenFill xmlns:a14="http://schemas.microsoft.com/office/drawing/2010/main">
                    <a:solidFill>
                      <a:schemeClr val="accent1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chemeClr val="tx1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>
                <a:spAutoFit/>
              </a:bodyPr>
              <a:lstStyle/>
              <a:p>
                <a:r>
                  <a:rPr lang="en-US" sz="1000" i="0">
                    <a:solidFill>
                      <a:schemeClr val="bg1"/>
                    </a:solidFill>
                    <a:latin typeface="Arial" charset="0"/>
                  </a:rPr>
                  <a:t>HTTP</a:t>
                </a:r>
              </a:p>
            </p:txBody>
          </p:sp>
        </p:grpSp>
        <p:sp>
          <p:nvSpPr>
            <p:cNvPr id="707632" name="AutoShape 48"/>
            <p:cNvSpPr>
              <a:spLocks noChangeArrowheads="1"/>
            </p:cNvSpPr>
            <p:nvPr/>
          </p:nvSpPr>
          <p:spPr bwMode="auto">
            <a:xfrm>
              <a:off x="396" y="678"/>
              <a:ext cx="240" cy="210"/>
            </a:xfrm>
            <a:prstGeom prst="downArrow">
              <a:avLst>
                <a:gd name="adj1" fmla="val 49167"/>
                <a:gd name="adj2" fmla="val 24292"/>
              </a:avLst>
            </a:prstGeom>
            <a:gradFill rotWithShape="1">
              <a:gsLst>
                <a:gs pos="0">
                  <a:srgbClr val="FF0000">
                    <a:alpha val="25000"/>
                  </a:srgbClr>
                </a:gs>
                <a:gs pos="100000">
                  <a:srgbClr val="FF0000">
                    <a:alpha val="25000"/>
                  </a:srgbClr>
                </a:gs>
              </a:gsLst>
              <a:lin ang="54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US"/>
            </a:p>
          </p:txBody>
        </p:sp>
      </p:grpSp>
      <p:sp>
        <p:nvSpPr>
          <p:cNvPr id="707633" name="Rectangle 49"/>
          <p:cNvSpPr>
            <a:spLocks noChangeArrowheads="1"/>
          </p:cNvSpPr>
          <p:nvPr/>
        </p:nvSpPr>
        <p:spPr bwMode="auto">
          <a:xfrm>
            <a:off x="5183188" y="3105150"/>
            <a:ext cx="3441700" cy="9509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pPr marL="342900" indent="-342900">
              <a:lnSpc>
                <a:spcPct val="90000"/>
              </a:lnSpc>
              <a:spcBef>
                <a:spcPct val="20000"/>
              </a:spcBef>
              <a:buClr>
                <a:srgbClr val="000099"/>
              </a:buClr>
              <a:buSzPct val="75000"/>
              <a:buFont typeface="Wingdings" pitchFamily="2" charset="2"/>
              <a:buChar char="v"/>
            </a:pPr>
            <a:r>
              <a:rPr lang="en-US" sz="2000" b="1">
                <a:solidFill>
                  <a:srgbClr val="FF0000"/>
                </a:solidFill>
              </a:rPr>
              <a:t>HTTP request</a:t>
            </a:r>
            <a:r>
              <a:rPr lang="en-US" sz="2000" i="0"/>
              <a:t> sent into TCP socket</a:t>
            </a:r>
          </a:p>
        </p:txBody>
      </p:sp>
      <p:sp>
        <p:nvSpPr>
          <p:cNvPr id="707634" name="Rectangle 50"/>
          <p:cNvSpPr>
            <a:spLocks noChangeArrowheads="1"/>
          </p:cNvSpPr>
          <p:nvPr/>
        </p:nvSpPr>
        <p:spPr bwMode="auto">
          <a:xfrm>
            <a:off x="5176838" y="3797300"/>
            <a:ext cx="3787775" cy="98583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pPr marL="342900" indent="-342900">
              <a:lnSpc>
                <a:spcPct val="90000"/>
              </a:lnSpc>
              <a:spcBef>
                <a:spcPct val="20000"/>
              </a:spcBef>
              <a:buClr>
                <a:srgbClr val="000099"/>
              </a:buClr>
              <a:buSzPct val="75000"/>
              <a:buFont typeface="Wingdings" pitchFamily="2" charset="2"/>
              <a:buChar char="v"/>
            </a:pPr>
            <a:r>
              <a:rPr lang="en-US" sz="2000" i="0"/>
              <a:t>IP datagram containing HTTP request routed to www.google.com</a:t>
            </a:r>
          </a:p>
        </p:txBody>
      </p:sp>
      <p:sp>
        <p:nvSpPr>
          <p:cNvPr id="707635" name="Rectangle 51"/>
          <p:cNvSpPr>
            <a:spLocks noChangeArrowheads="1"/>
          </p:cNvSpPr>
          <p:nvPr/>
        </p:nvSpPr>
        <p:spPr bwMode="auto">
          <a:xfrm>
            <a:off x="5189538" y="5702300"/>
            <a:ext cx="3865562" cy="5365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pPr marL="342900" indent="-342900">
              <a:lnSpc>
                <a:spcPct val="90000"/>
              </a:lnSpc>
              <a:spcBef>
                <a:spcPct val="20000"/>
              </a:spcBef>
              <a:buClr>
                <a:srgbClr val="000099"/>
              </a:buClr>
              <a:buSzPct val="75000"/>
              <a:buFont typeface="Wingdings" pitchFamily="2" charset="2"/>
              <a:buChar char="v"/>
            </a:pPr>
            <a:r>
              <a:rPr lang="en-US" sz="2000" i="0"/>
              <a:t>IP datagram containing HTTP reply routed back to client</a:t>
            </a:r>
          </a:p>
        </p:txBody>
      </p:sp>
      <p:grpSp>
        <p:nvGrpSpPr>
          <p:cNvPr id="707636" name="Group 4"/>
          <p:cNvGrpSpPr>
            <a:grpSpLocks/>
          </p:cNvGrpSpPr>
          <p:nvPr/>
        </p:nvGrpSpPr>
        <p:grpSpPr bwMode="auto">
          <a:xfrm>
            <a:off x="5173663" y="2041525"/>
            <a:ext cx="757237" cy="379413"/>
            <a:chOff x="2466" y="2026"/>
            <a:chExt cx="477" cy="282"/>
          </a:xfrm>
        </p:grpSpPr>
        <p:sp>
          <p:nvSpPr>
            <p:cNvPr id="707637" name="Oval 5"/>
            <p:cNvSpPr>
              <a:spLocks noChangeArrowheads="1"/>
            </p:cNvSpPr>
            <p:nvPr/>
          </p:nvSpPr>
          <p:spPr bwMode="auto">
            <a:xfrm>
              <a:off x="2466" y="2168"/>
              <a:ext cx="476" cy="140"/>
            </a:xfrm>
            <a:prstGeom prst="ellipse">
              <a:avLst/>
            </a:prstGeom>
            <a:solidFill>
              <a:srgbClr val="DDDDDD"/>
            </a:solidFill>
            <a:ln w="12700">
              <a:solidFill>
                <a:srgbClr val="000000"/>
              </a:solidFill>
              <a:round/>
              <a:headEnd/>
              <a:tailEnd/>
            </a:ln>
          </p:spPr>
          <p:txBody>
            <a:bodyPr wrap="none" anchor="ctr"/>
            <a:lstStyle/>
            <a:p>
              <a:pPr eaLnBrk="1" hangingPunct="1"/>
              <a:endParaRPr lang="en-US" i="0">
                <a:latin typeface="Arial" charset="0"/>
              </a:endParaRPr>
            </a:p>
          </p:txBody>
        </p:sp>
        <p:sp>
          <p:nvSpPr>
            <p:cNvPr id="707638" name="Line 6"/>
            <p:cNvSpPr>
              <a:spLocks noChangeShapeType="1"/>
            </p:cNvSpPr>
            <p:nvPr/>
          </p:nvSpPr>
          <p:spPr bwMode="auto">
            <a:xfrm>
              <a:off x="2470" y="2125"/>
              <a:ext cx="1" cy="85"/>
            </a:xfrm>
            <a:prstGeom prst="line">
              <a:avLst/>
            </a:prstGeom>
            <a:noFill/>
            <a:ln w="12700">
              <a:solidFill>
                <a:srgbClr val="00000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 wrap="none" anchor="ctr"/>
            <a:lstStyle/>
            <a:p>
              <a:endParaRPr lang="en-US"/>
            </a:p>
          </p:txBody>
        </p:sp>
        <p:sp>
          <p:nvSpPr>
            <p:cNvPr id="707639" name="Rectangle 7"/>
            <p:cNvSpPr>
              <a:spLocks noChangeArrowheads="1"/>
            </p:cNvSpPr>
            <p:nvPr/>
          </p:nvSpPr>
          <p:spPr bwMode="auto">
            <a:xfrm>
              <a:off x="2470" y="2125"/>
              <a:ext cx="472" cy="111"/>
            </a:xfrm>
            <a:prstGeom prst="rect">
              <a:avLst/>
            </a:prstGeom>
            <a:solidFill>
              <a:srgbClr val="DDDDDD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12700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anchor="ctr"/>
            <a:lstStyle/>
            <a:p>
              <a:pPr algn="ctr"/>
              <a:endParaRPr lang="en-US" sz="2400" i="0">
                <a:latin typeface="Times New Roman" pitchFamily="18" charset="0"/>
              </a:endParaRPr>
            </a:p>
          </p:txBody>
        </p:sp>
        <p:sp>
          <p:nvSpPr>
            <p:cNvPr id="707640" name="Oval 8"/>
            <p:cNvSpPr>
              <a:spLocks noChangeArrowheads="1"/>
            </p:cNvSpPr>
            <p:nvPr/>
          </p:nvSpPr>
          <p:spPr bwMode="auto">
            <a:xfrm>
              <a:off x="2466" y="2026"/>
              <a:ext cx="476" cy="160"/>
            </a:xfrm>
            <a:prstGeom prst="ellipse">
              <a:avLst/>
            </a:prstGeom>
            <a:solidFill>
              <a:srgbClr val="DDDDDD"/>
            </a:solidFill>
            <a:ln w="12700">
              <a:solidFill>
                <a:srgbClr val="000000"/>
              </a:solidFill>
              <a:round/>
              <a:headEnd/>
              <a:tailEnd/>
            </a:ln>
          </p:spPr>
          <p:txBody>
            <a:bodyPr wrap="none" anchor="ctr"/>
            <a:lstStyle/>
            <a:p>
              <a:pPr eaLnBrk="1" hangingPunct="1"/>
              <a:endParaRPr lang="en-US" i="0">
                <a:latin typeface="Arial" charset="0"/>
              </a:endParaRPr>
            </a:p>
          </p:txBody>
        </p:sp>
        <p:grpSp>
          <p:nvGrpSpPr>
            <p:cNvPr id="707641" name="Group 9"/>
            <p:cNvGrpSpPr>
              <a:grpSpLocks/>
            </p:cNvGrpSpPr>
            <p:nvPr/>
          </p:nvGrpSpPr>
          <p:grpSpPr bwMode="auto">
            <a:xfrm>
              <a:off x="2581" y="2061"/>
              <a:ext cx="236" cy="94"/>
              <a:chOff x="2848" y="848"/>
              <a:chExt cx="140" cy="98"/>
            </a:xfrm>
          </p:grpSpPr>
          <p:sp>
            <p:nvSpPr>
              <p:cNvPr id="707642" name="Line 10"/>
              <p:cNvSpPr>
                <a:spLocks noChangeShapeType="1"/>
              </p:cNvSpPr>
              <p:nvPr/>
            </p:nvSpPr>
            <p:spPr bwMode="auto">
              <a:xfrm flipV="1">
                <a:off x="2848" y="848"/>
                <a:ext cx="50" cy="2"/>
              </a:xfrm>
              <a:prstGeom prst="line">
                <a:avLst/>
              </a:prstGeom>
              <a:noFill/>
              <a:ln w="28575">
                <a:solidFill>
                  <a:srgbClr val="000000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 wrap="none" anchor="ctr"/>
              <a:lstStyle/>
              <a:p>
                <a:endParaRPr lang="en-US"/>
              </a:p>
            </p:txBody>
          </p:sp>
          <p:sp>
            <p:nvSpPr>
              <p:cNvPr id="707643" name="Line 11"/>
              <p:cNvSpPr>
                <a:spLocks noChangeShapeType="1"/>
              </p:cNvSpPr>
              <p:nvPr/>
            </p:nvSpPr>
            <p:spPr bwMode="auto">
              <a:xfrm>
                <a:off x="2944" y="946"/>
                <a:ext cx="44" cy="0"/>
              </a:xfrm>
              <a:prstGeom prst="line">
                <a:avLst/>
              </a:prstGeom>
              <a:noFill/>
              <a:ln w="28575">
                <a:solidFill>
                  <a:srgbClr val="000000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 wrap="none" anchor="ctr"/>
              <a:lstStyle/>
              <a:p>
                <a:endParaRPr lang="en-US"/>
              </a:p>
            </p:txBody>
          </p:sp>
          <p:sp>
            <p:nvSpPr>
              <p:cNvPr id="707644" name="Line 12"/>
              <p:cNvSpPr>
                <a:spLocks noChangeShapeType="1"/>
              </p:cNvSpPr>
              <p:nvPr/>
            </p:nvSpPr>
            <p:spPr bwMode="auto">
              <a:xfrm>
                <a:off x="2894" y="850"/>
                <a:ext cx="52" cy="96"/>
              </a:xfrm>
              <a:prstGeom prst="line">
                <a:avLst/>
              </a:prstGeom>
              <a:noFill/>
              <a:ln w="28575">
                <a:solidFill>
                  <a:srgbClr val="000000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 wrap="none" anchor="ctr"/>
              <a:lstStyle/>
              <a:p>
                <a:endParaRPr lang="en-US"/>
              </a:p>
            </p:txBody>
          </p:sp>
        </p:grpSp>
        <p:grpSp>
          <p:nvGrpSpPr>
            <p:cNvPr id="707645" name="Group 13"/>
            <p:cNvGrpSpPr>
              <a:grpSpLocks/>
            </p:cNvGrpSpPr>
            <p:nvPr/>
          </p:nvGrpSpPr>
          <p:grpSpPr bwMode="auto">
            <a:xfrm flipV="1">
              <a:off x="2581" y="2060"/>
              <a:ext cx="236" cy="94"/>
              <a:chOff x="2848" y="848"/>
              <a:chExt cx="140" cy="98"/>
            </a:xfrm>
          </p:grpSpPr>
          <p:sp>
            <p:nvSpPr>
              <p:cNvPr id="707646" name="Line 14"/>
              <p:cNvSpPr>
                <a:spLocks noChangeShapeType="1"/>
              </p:cNvSpPr>
              <p:nvPr/>
            </p:nvSpPr>
            <p:spPr bwMode="auto">
              <a:xfrm flipV="1">
                <a:off x="2848" y="848"/>
                <a:ext cx="50" cy="2"/>
              </a:xfrm>
              <a:prstGeom prst="line">
                <a:avLst/>
              </a:prstGeom>
              <a:noFill/>
              <a:ln w="28575">
                <a:solidFill>
                  <a:srgbClr val="000000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 wrap="none" anchor="ctr"/>
              <a:lstStyle/>
              <a:p>
                <a:endParaRPr lang="en-US"/>
              </a:p>
            </p:txBody>
          </p:sp>
          <p:sp>
            <p:nvSpPr>
              <p:cNvPr id="707647" name="Line 15"/>
              <p:cNvSpPr>
                <a:spLocks noChangeShapeType="1"/>
              </p:cNvSpPr>
              <p:nvPr/>
            </p:nvSpPr>
            <p:spPr bwMode="auto">
              <a:xfrm>
                <a:off x="2944" y="946"/>
                <a:ext cx="44" cy="0"/>
              </a:xfrm>
              <a:prstGeom prst="line">
                <a:avLst/>
              </a:prstGeom>
              <a:noFill/>
              <a:ln w="28575">
                <a:solidFill>
                  <a:srgbClr val="000000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 wrap="none" anchor="ctr"/>
              <a:lstStyle/>
              <a:p>
                <a:endParaRPr lang="en-US"/>
              </a:p>
            </p:txBody>
          </p:sp>
          <p:sp>
            <p:nvSpPr>
              <p:cNvPr id="707648" name="Line 16"/>
              <p:cNvSpPr>
                <a:spLocks noChangeShapeType="1"/>
              </p:cNvSpPr>
              <p:nvPr/>
            </p:nvSpPr>
            <p:spPr bwMode="auto">
              <a:xfrm>
                <a:off x="2894" y="850"/>
                <a:ext cx="52" cy="96"/>
              </a:xfrm>
              <a:prstGeom prst="line">
                <a:avLst/>
              </a:prstGeom>
              <a:noFill/>
              <a:ln w="28575">
                <a:solidFill>
                  <a:srgbClr val="000000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 wrap="none" anchor="ctr"/>
              <a:lstStyle/>
              <a:p>
                <a:endParaRPr lang="en-US"/>
              </a:p>
            </p:txBody>
          </p:sp>
        </p:grpSp>
        <p:sp>
          <p:nvSpPr>
            <p:cNvPr id="707649" name="Line 17"/>
            <p:cNvSpPr>
              <a:spLocks noChangeShapeType="1"/>
            </p:cNvSpPr>
            <p:nvPr/>
          </p:nvSpPr>
          <p:spPr bwMode="auto">
            <a:xfrm flipH="1">
              <a:off x="2942" y="2109"/>
              <a:ext cx="1" cy="127"/>
            </a:xfrm>
            <a:prstGeom prst="line">
              <a:avLst/>
            </a:prstGeom>
            <a:noFill/>
            <a:ln w="12700">
              <a:solidFill>
                <a:srgbClr val="00000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 wrap="none" anchor="ctr"/>
            <a:lstStyle/>
            <a:p>
              <a:endParaRPr lang="en-US"/>
            </a:p>
          </p:txBody>
        </p:sp>
        <p:sp>
          <p:nvSpPr>
            <p:cNvPr id="707650" name="Line 18"/>
            <p:cNvSpPr>
              <a:spLocks noChangeShapeType="1"/>
            </p:cNvSpPr>
            <p:nvPr/>
          </p:nvSpPr>
          <p:spPr bwMode="auto">
            <a:xfrm flipH="1">
              <a:off x="2466" y="2117"/>
              <a:ext cx="1" cy="127"/>
            </a:xfrm>
            <a:prstGeom prst="line">
              <a:avLst/>
            </a:prstGeom>
            <a:noFill/>
            <a:ln w="12700">
              <a:solidFill>
                <a:srgbClr val="00000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 wrap="none" anchor="ctr"/>
            <a:lstStyle/>
            <a:p>
              <a:endParaRPr lang="en-US"/>
            </a:p>
          </p:txBody>
        </p:sp>
      </p:grpSp>
      <p:grpSp>
        <p:nvGrpSpPr>
          <p:cNvPr id="707651" name="Group 166"/>
          <p:cNvGrpSpPr>
            <a:grpSpLocks/>
          </p:cNvGrpSpPr>
          <p:nvPr/>
        </p:nvGrpSpPr>
        <p:grpSpPr bwMode="auto">
          <a:xfrm>
            <a:off x="3795713" y="2409825"/>
            <a:ext cx="1576387" cy="1287463"/>
            <a:chOff x="3228" y="1776"/>
            <a:chExt cx="252" cy="96"/>
          </a:xfrm>
        </p:grpSpPr>
        <p:sp>
          <p:nvSpPr>
            <p:cNvPr id="707652" name="Line 164"/>
            <p:cNvSpPr>
              <a:spLocks noChangeShapeType="1"/>
            </p:cNvSpPr>
            <p:nvPr/>
          </p:nvSpPr>
          <p:spPr bwMode="auto">
            <a:xfrm flipV="1">
              <a:off x="3339" y="1776"/>
              <a:ext cx="141" cy="51"/>
            </a:xfrm>
            <a:prstGeom prst="line">
              <a:avLst/>
            </a:prstGeom>
            <a:noFill/>
            <a:ln w="9525">
              <a:solidFill>
                <a:srgbClr val="00000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707653" name="Line 165"/>
            <p:cNvSpPr>
              <a:spLocks noChangeShapeType="1"/>
            </p:cNvSpPr>
            <p:nvPr/>
          </p:nvSpPr>
          <p:spPr bwMode="auto">
            <a:xfrm flipV="1">
              <a:off x="3228" y="1833"/>
              <a:ext cx="102" cy="39"/>
            </a:xfrm>
            <a:prstGeom prst="line">
              <a:avLst/>
            </a:prstGeom>
            <a:noFill/>
            <a:ln w="9525">
              <a:solidFill>
                <a:srgbClr val="000000"/>
              </a:solidFill>
              <a:prstDash val="dash"/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US"/>
            </a:p>
          </p:txBody>
        </p:sp>
      </p:grpSp>
      <p:grpSp>
        <p:nvGrpSpPr>
          <p:cNvPr id="707654" name="Group 167"/>
          <p:cNvGrpSpPr>
            <a:grpSpLocks/>
          </p:cNvGrpSpPr>
          <p:nvPr/>
        </p:nvGrpSpPr>
        <p:grpSpPr bwMode="auto">
          <a:xfrm flipH="1">
            <a:off x="5600700" y="2424113"/>
            <a:ext cx="400050" cy="152400"/>
            <a:chOff x="3228" y="1776"/>
            <a:chExt cx="252" cy="96"/>
          </a:xfrm>
        </p:grpSpPr>
        <p:sp>
          <p:nvSpPr>
            <p:cNvPr id="707655" name="Line 168"/>
            <p:cNvSpPr>
              <a:spLocks noChangeShapeType="1"/>
            </p:cNvSpPr>
            <p:nvPr/>
          </p:nvSpPr>
          <p:spPr bwMode="auto">
            <a:xfrm flipV="1">
              <a:off x="3339" y="1776"/>
              <a:ext cx="141" cy="51"/>
            </a:xfrm>
            <a:prstGeom prst="line">
              <a:avLst/>
            </a:prstGeom>
            <a:noFill/>
            <a:ln w="9525">
              <a:solidFill>
                <a:srgbClr val="00000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707656" name="Line 169"/>
            <p:cNvSpPr>
              <a:spLocks noChangeShapeType="1"/>
            </p:cNvSpPr>
            <p:nvPr/>
          </p:nvSpPr>
          <p:spPr bwMode="auto">
            <a:xfrm flipV="1">
              <a:off x="3228" y="1833"/>
              <a:ext cx="102" cy="39"/>
            </a:xfrm>
            <a:prstGeom prst="line">
              <a:avLst/>
            </a:prstGeom>
            <a:noFill/>
            <a:ln w="9525">
              <a:solidFill>
                <a:srgbClr val="000000"/>
              </a:solidFill>
              <a:prstDash val="dash"/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US"/>
            </a:p>
          </p:txBody>
        </p:sp>
      </p:grpSp>
      <p:grpSp>
        <p:nvGrpSpPr>
          <p:cNvPr id="707657" name="Group 170"/>
          <p:cNvGrpSpPr>
            <a:grpSpLocks/>
          </p:cNvGrpSpPr>
          <p:nvPr/>
        </p:nvGrpSpPr>
        <p:grpSpPr bwMode="auto">
          <a:xfrm flipH="1" flipV="1">
            <a:off x="5753100" y="1900238"/>
            <a:ext cx="400050" cy="152400"/>
            <a:chOff x="3228" y="1776"/>
            <a:chExt cx="252" cy="96"/>
          </a:xfrm>
        </p:grpSpPr>
        <p:sp>
          <p:nvSpPr>
            <p:cNvPr id="707658" name="Line 171"/>
            <p:cNvSpPr>
              <a:spLocks noChangeShapeType="1"/>
            </p:cNvSpPr>
            <p:nvPr/>
          </p:nvSpPr>
          <p:spPr bwMode="auto">
            <a:xfrm flipV="1">
              <a:off x="3339" y="1776"/>
              <a:ext cx="141" cy="51"/>
            </a:xfrm>
            <a:prstGeom prst="line">
              <a:avLst/>
            </a:prstGeom>
            <a:noFill/>
            <a:ln w="9525">
              <a:solidFill>
                <a:srgbClr val="00000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707659" name="Line 172"/>
            <p:cNvSpPr>
              <a:spLocks noChangeShapeType="1"/>
            </p:cNvSpPr>
            <p:nvPr/>
          </p:nvSpPr>
          <p:spPr bwMode="auto">
            <a:xfrm flipV="1">
              <a:off x="3228" y="1833"/>
              <a:ext cx="102" cy="39"/>
            </a:xfrm>
            <a:prstGeom prst="line">
              <a:avLst/>
            </a:prstGeom>
            <a:noFill/>
            <a:ln w="9525">
              <a:solidFill>
                <a:srgbClr val="000000"/>
              </a:solidFill>
              <a:prstDash val="dash"/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US"/>
            </a:p>
          </p:txBody>
        </p:sp>
      </p:grpSp>
      <p:grpSp>
        <p:nvGrpSpPr>
          <p:cNvPr id="707660" name="Group 110"/>
          <p:cNvGrpSpPr>
            <a:grpSpLocks/>
          </p:cNvGrpSpPr>
          <p:nvPr/>
        </p:nvGrpSpPr>
        <p:grpSpPr bwMode="auto">
          <a:xfrm>
            <a:off x="3057525" y="5273675"/>
            <a:ext cx="757238" cy="379413"/>
            <a:chOff x="2466" y="2026"/>
            <a:chExt cx="477" cy="282"/>
          </a:xfrm>
        </p:grpSpPr>
        <p:sp>
          <p:nvSpPr>
            <p:cNvPr id="707661" name="Oval 111"/>
            <p:cNvSpPr>
              <a:spLocks noChangeArrowheads="1"/>
            </p:cNvSpPr>
            <p:nvPr/>
          </p:nvSpPr>
          <p:spPr bwMode="auto">
            <a:xfrm>
              <a:off x="2466" y="2168"/>
              <a:ext cx="476" cy="140"/>
            </a:xfrm>
            <a:prstGeom prst="ellipse">
              <a:avLst/>
            </a:prstGeom>
            <a:solidFill>
              <a:srgbClr val="DDDDDD"/>
            </a:solidFill>
            <a:ln w="12700">
              <a:solidFill>
                <a:srgbClr val="000000"/>
              </a:solidFill>
              <a:round/>
              <a:headEnd/>
              <a:tailEnd/>
            </a:ln>
          </p:spPr>
          <p:txBody>
            <a:bodyPr wrap="none" anchor="ctr"/>
            <a:lstStyle/>
            <a:p>
              <a:pPr eaLnBrk="1" hangingPunct="1"/>
              <a:endParaRPr lang="en-US" i="0">
                <a:latin typeface="Arial" charset="0"/>
              </a:endParaRPr>
            </a:p>
          </p:txBody>
        </p:sp>
        <p:sp>
          <p:nvSpPr>
            <p:cNvPr id="707662" name="Line 112"/>
            <p:cNvSpPr>
              <a:spLocks noChangeShapeType="1"/>
            </p:cNvSpPr>
            <p:nvPr/>
          </p:nvSpPr>
          <p:spPr bwMode="auto">
            <a:xfrm>
              <a:off x="2470" y="2125"/>
              <a:ext cx="1" cy="85"/>
            </a:xfrm>
            <a:prstGeom prst="line">
              <a:avLst/>
            </a:prstGeom>
            <a:noFill/>
            <a:ln w="12700">
              <a:solidFill>
                <a:srgbClr val="00000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 wrap="none" anchor="ctr"/>
            <a:lstStyle/>
            <a:p>
              <a:endParaRPr lang="en-US"/>
            </a:p>
          </p:txBody>
        </p:sp>
        <p:sp>
          <p:nvSpPr>
            <p:cNvPr id="707663" name="Rectangle 113"/>
            <p:cNvSpPr>
              <a:spLocks noChangeArrowheads="1"/>
            </p:cNvSpPr>
            <p:nvPr/>
          </p:nvSpPr>
          <p:spPr bwMode="auto">
            <a:xfrm>
              <a:off x="2470" y="2125"/>
              <a:ext cx="472" cy="111"/>
            </a:xfrm>
            <a:prstGeom prst="rect">
              <a:avLst/>
            </a:prstGeom>
            <a:solidFill>
              <a:srgbClr val="DDDDDD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12700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anchor="ctr"/>
            <a:lstStyle/>
            <a:p>
              <a:pPr algn="ctr"/>
              <a:endParaRPr lang="en-US" sz="2400" i="0">
                <a:latin typeface="Times New Roman" pitchFamily="18" charset="0"/>
              </a:endParaRPr>
            </a:p>
          </p:txBody>
        </p:sp>
        <p:sp>
          <p:nvSpPr>
            <p:cNvPr id="707664" name="Oval 114"/>
            <p:cNvSpPr>
              <a:spLocks noChangeArrowheads="1"/>
            </p:cNvSpPr>
            <p:nvPr/>
          </p:nvSpPr>
          <p:spPr bwMode="auto">
            <a:xfrm>
              <a:off x="2466" y="2026"/>
              <a:ext cx="476" cy="160"/>
            </a:xfrm>
            <a:prstGeom prst="ellipse">
              <a:avLst/>
            </a:prstGeom>
            <a:solidFill>
              <a:srgbClr val="DDDDDD"/>
            </a:solidFill>
            <a:ln w="12700">
              <a:solidFill>
                <a:srgbClr val="000000"/>
              </a:solidFill>
              <a:round/>
              <a:headEnd/>
              <a:tailEnd/>
            </a:ln>
          </p:spPr>
          <p:txBody>
            <a:bodyPr wrap="none" anchor="ctr"/>
            <a:lstStyle/>
            <a:p>
              <a:pPr eaLnBrk="1" hangingPunct="1"/>
              <a:endParaRPr lang="en-US" i="0">
                <a:latin typeface="Arial" charset="0"/>
              </a:endParaRPr>
            </a:p>
          </p:txBody>
        </p:sp>
        <p:grpSp>
          <p:nvGrpSpPr>
            <p:cNvPr id="707665" name="Group 115"/>
            <p:cNvGrpSpPr>
              <a:grpSpLocks/>
            </p:cNvGrpSpPr>
            <p:nvPr/>
          </p:nvGrpSpPr>
          <p:grpSpPr bwMode="auto">
            <a:xfrm>
              <a:off x="2581" y="2061"/>
              <a:ext cx="236" cy="94"/>
              <a:chOff x="2848" y="848"/>
              <a:chExt cx="140" cy="98"/>
            </a:xfrm>
          </p:grpSpPr>
          <p:sp>
            <p:nvSpPr>
              <p:cNvPr id="707666" name="Line 116"/>
              <p:cNvSpPr>
                <a:spLocks noChangeShapeType="1"/>
              </p:cNvSpPr>
              <p:nvPr/>
            </p:nvSpPr>
            <p:spPr bwMode="auto">
              <a:xfrm flipV="1">
                <a:off x="2848" y="848"/>
                <a:ext cx="50" cy="2"/>
              </a:xfrm>
              <a:prstGeom prst="line">
                <a:avLst/>
              </a:prstGeom>
              <a:noFill/>
              <a:ln w="28575">
                <a:solidFill>
                  <a:srgbClr val="000000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 wrap="none" anchor="ctr"/>
              <a:lstStyle/>
              <a:p>
                <a:endParaRPr lang="en-US"/>
              </a:p>
            </p:txBody>
          </p:sp>
          <p:sp>
            <p:nvSpPr>
              <p:cNvPr id="707667" name="Line 117"/>
              <p:cNvSpPr>
                <a:spLocks noChangeShapeType="1"/>
              </p:cNvSpPr>
              <p:nvPr/>
            </p:nvSpPr>
            <p:spPr bwMode="auto">
              <a:xfrm>
                <a:off x="2944" y="946"/>
                <a:ext cx="44" cy="0"/>
              </a:xfrm>
              <a:prstGeom prst="line">
                <a:avLst/>
              </a:prstGeom>
              <a:noFill/>
              <a:ln w="28575">
                <a:solidFill>
                  <a:srgbClr val="000000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 wrap="none" anchor="ctr"/>
              <a:lstStyle/>
              <a:p>
                <a:endParaRPr lang="en-US"/>
              </a:p>
            </p:txBody>
          </p:sp>
          <p:sp>
            <p:nvSpPr>
              <p:cNvPr id="707668" name="Line 118"/>
              <p:cNvSpPr>
                <a:spLocks noChangeShapeType="1"/>
              </p:cNvSpPr>
              <p:nvPr/>
            </p:nvSpPr>
            <p:spPr bwMode="auto">
              <a:xfrm>
                <a:off x="2894" y="850"/>
                <a:ext cx="52" cy="96"/>
              </a:xfrm>
              <a:prstGeom prst="line">
                <a:avLst/>
              </a:prstGeom>
              <a:noFill/>
              <a:ln w="28575">
                <a:solidFill>
                  <a:srgbClr val="000000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 wrap="none" anchor="ctr"/>
              <a:lstStyle/>
              <a:p>
                <a:endParaRPr lang="en-US"/>
              </a:p>
            </p:txBody>
          </p:sp>
        </p:grpSp>
        <p:grpSp>
          <p:nvGrpSpPr>
            <p:cNvPr id="707669" name="Group 119"/>
            <p:cNvGrpSpPr>
              <a:grpSpLocks/>
            </p:cNvGrpSpPr>
            <p:nvPr/>
          </p:nvGrpSpPr>
          <p:grpSpPr bwMode="auto">
            <a:xfrm flipV="1">
              <a:off x="2581" y="2060"/>
              <a:ext cx="236" cy="94"/>
              <a:chOff x="2848" y="848"/>
              <a:chExt cx="140" cy="98"/>
            </a:xfrm>
          </p:grpSpPr>
          <p:sp>
            <p:nvSpPr>
              <p:cNvPr id="707670" name="Line 120"/>
              <p:cNvSpPr>
                <a:spLocks noChangeShapeType="1"/>
              </p:cNvSpPr>
              <p:nvPr/>
            </p:nvSpPr>
            <p:spPr bwMode="auto">
              <a:xfrm flipV="1">
                <a:off x="2848" y="848"/>
                <a:ext cx="50" cy="2"/>
              </a:xfrm>
              <a:prstGeom prst="line">
                <a:avLst/>
              </a:prstGeom>
              <a:noFill/>
              <a:ln w="28575">
                <a:solidFill>
                  <a:srgbClr val="000000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 wrap="none" anchor="ctr"/>
              <a:lstStyle/>
              <a:p>
                <a:endParaRPr lang="en-US"/>
              </a:p>
            </p:txBody>
          </p:sp>
          <p:sp>
            <p:nvSpPr>
              <p:cNvPr id="707671" name="Line 121"/>
              <p:cNvSpPr>
                <a:spLocks noChangeShapeType="1"/>
              </p:cNvSpPr>
              <p:nvPr/>
            </p:nvSpPr>
            <p:spPr bwMode="auto">
              <a:xfrm>
                <a:off x="2944" y="946"/>
                <a:ext cx="44" cy="0"/>
              </a:xfrm>
              <a:prstGeom prst="line">
                <a:avLst/>
              </a:prstGeom>
              <a:noFill/>
              <a:ln w="28575">
                <a:solidFill>
                  <a:srgbClr val="000000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 wrap="none" anchor="ctr"/>
              <a:lstStyle/>
              <a:p>
                <a:endParaRPr lang="en-US"/>
              </a:p>
            </p:txBody>
          </p:sp>
          <p:sp>
            <p:nvSpPr>
              <p:cNvPr id="707672" name="Line 122"/>
              <p:cNvSpPr>
                <a:spLocks noChangeShapeType="1"/>
              </p:cNvSpPr>
              <p:nvPr/>
            </p:nvSpPr>
            <p:spPr bwMode="auto">
              <a:xfrm>
                <a:off x="2894" y="850"/>
                <a:ext cx="52" cy="96"/>
              </a:xfrm>
              <a:prstGeom prst="line">
                <a:avLst/>
              </a:prstGeom>
              <a:noFill/>
              <a:ln w="28575">
                <a:solidFill>
                  <a:srgbClr val="000000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 wrap="none" anchor="ctr"/>
              <a:lstStyle/>
              <a:p>
                <a:endParaRPr lang="en-US"/>
              </a:p>
            </p:txBody>
          </p:sp>
        </p:grpSp>
        <p:sp>
          <p:nvSpPr>
            <p:cNvPr id="707673" name="Line 123"/>
            <p:cNvSpPr>
              <a:spLocks noChangeShapeType="1"/>
            </p:cNvSpPr>
            <p:nvPr/>
          </p:nvSpPr>
          <p:spPr bwMode="auto">
            <a:xfrm flipH="1">
              <a:off x="2942" y="2109"/>
              <a:ext cx="1" cy="127"/>
            </a:xfrm>
            <a:prstGeom prst="line">
              <a:avLst/>
            </a:prstGeom>
            <a:noFill/>
            <a:ln w="12700">
              <a:solidFill>
                <a:srgbClr val="00000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 wrap="none" anchor="ctr"/>
            <a:lstStyle/>
            <a:p>
              <a:endParaRPr lang="en-US"/>
            </a:p>
          </p:txBody>
        </p:sp>
        <p:sp>
          <p:nvSpPr>
            <p:cNvPr id="707674" name="Line 124"/>
            <p:cNvSpPr>
              <a:spLocks noChangeShapeType="1"/>
            </p:cNvSpPr>
            <p:nvPr/>
          </p:nvSpPr>
          <p:spPr bwMode="auto">
            <a:xfrm flipH="1">
              <a:off x="2466" y="2117"/>
              <a:ext cx="1" cy="127"/>
            </a:xfrm>
            <a:prstGeom prst="line">
              <a:avLst/>
            </a:prstGeom>
            <a:noFill/>
            <a:ln w="12700">
              <a:solidFill>
                <a:srgbClr val="00000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 wrap="none" anchor="ctr"/>
            <a:lstStyle/>
            <a:p>
              <a:endParaRPr lang="en-US"/>
            </a:p>
          </p:txBody>
        </p:sp>
      </p:grpSp>
      <p:grpSp>
        <p:nvGrpSpPr>
          <p:cNvPr id="707675" name="Group 125"/>
          <p:cNvGrpSpPr>
            <a:grpSpLocks/>
          </p:cNvGrpSpPr>
          <p:nvPr/>
        </p:nvGrpSpPr>
        <p:grpSpPr bwMode="auto">
          <a:xfrm>
            <a:off x="2338388" y="4953000"/>
            <a:ext cx="306387" cy="647700"/>
            <a:chOff x="4180" y="783"/>
            <a:chExt cx="150" cy="307"/>
          </a:xfrm>
        </p:grpSpPr>
        <p:sp>
          <p:nvSpPr>
            <p:cNvPr id="707676" name="AutoShape 126"/>
            <p:cNvSpPr>
              <a:spLocks noChangeArrowheads="1"/>
            </p:cNvSpPr>
            <p:nvPr/>
          </p:nvSpPr>
          <p:spPr bwMode="auto">
            <a:xfrm>
              <a:off x="4180" y="1019"/>
              <a:ext cx="150" cy="71"/>
            </a:xfrm>
            <a:prstGeom prst="parallelogram">
              <a:avLst>
                <a:gd name="adj" fmla="val 81387"/>
              </a:avLst>
            </a:prstGeom>
            <a:solidFill>
              <a:srgbClr val="33CCCC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anchor="ctr"/>
            <a:lstStyle/>
            <a:p>
              <a:pPr eaLnBrk="1" hangingPunct="1"/>
              <a:endParaRPr lang="en-US" i="0">
                <a:latin typeface="Arial" charset="0"/>
              </a:endParaRPr>
            </a:p>
          </p:txBody>
        </p:sp>
        <p:sp>
          <p:nvSpPr>
            <p:cNvPr id="707677" name="Rectangle 127"/>
            <p:cNvSpPr>
              <a:spLocks noChangeArrowheads="1"/>
            </p:cNvSpPr>
            <p:nvPr/>
          </p:nvSpPr>
          <p:spPr bwMode="auto">
            <a:xfrm>
              <a:off x="4256" y="785"/>
              <a:ext cx="69" cy="236"/>
            </a:xfrm>
            <a:prstGeom prst="rect">
              <a:avLst/>
            </a:prstGeom>
            <a:solidFill>
              <a:srgbClr val="33CCCC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anchor="ctr"/>
            <a:lstStyle/>
            <a:p>
              <a:pPr eaLnBrk="1" hangingPunct="1"/>
              <a:endParaRPr lang="en-US" i="0">
                <a:latin typeface="Arial" charset="0"/>
              </a:endParaRPr>
            </a:p>
          </p:txBody>
        </p:sp>
        <p:sp>
          <p:nvSpPr>
            <p:cNvPr id="707678" name="Rectangle 128"/>
            <p:cNvSpPr>
              <a:spLocks noChangeArrowheads="1"/>
            </p:cNvSpPr>
            <p:nvPr/>
          </p:nvSpPr>
          <p:spPr bwMode="auto">
            <a:xfrm>
              <a:off x="4181" y="852"/>
              <a:ext cx="95" cy="236"/>
            </a:xfrm>
            <a:prstGeom prst="rect">
              <a:avLst/>
            </a:prstGeom>
            <a:solidFill>
              <a:srgbClr val="33CCCC"/>
            </a:solidFill>
            <a:ln w="9525">
              <a:solidFill>
                <a:srgbClr val="000000"/>
              </a:solidFill>
              <a:miter lim="800000"/>
              <a:headEnd/>
              <a:tailEnd/>
            </a:ln>
          </p:spPr>
          <p:txBody>
            <a:bodyPr wrap="none" anchor="ctr"/>
            <a:lstStyle/>
            <a:p>
              <a:pPr eaLnBrk="1" hangingPunct="1"/>
              <a:endParaRPr lang="en-US" i="0">
                <a:latin typeface="Arial" charset="0"/>
              </a:endParaRPr>
            </a:p>
          </p:txBody>
        </p:sp>
        <p:sp>
          <p:nvSpPr>
            <p:cNvPr id="707679" name="AutoShape 129"/>
            <p:cNvSpPr>
              <a:spLocks noChangeArrowheads="1"/>
            </p:cNvSpPr>
            <p:nvPr/>
          </p:nvSpPr>
          <p:spPr bwMode="auto">
            <a:xfrm>
              <a:off x="4180" y="783"/>
              <a:ext cx="150" cy="71"/>
            </a:xfrm>
            <a:prstGeom prst="parallelogram">
              <a:avLst>
                <a:gd name="adj" fmla="val 81387"/>
              </a:avLst>
            </a:prstGeom>
            <a:solidFill>
              <a:srgbClr val="33CCCC"/>
            </a:solidFill>
            <a:ln w="9525">
              <a:solidFill>
                <a:srgbClr val="000000"/>
              </a:solidFill>
              <a:miter lim="800000"/>
              <a:headEnd/>
              <a:tailEnd/>
            </a:ln>
          </p:spPr>
          <p:txBody>
            <a:bodyPr wrap="none" anchor="ctr"/>
            <a:lstStyle/>
            <a:p>
              <a:pPr eaLnBrk="1" hangingPunct="1"/>
              <a:endParaRPr lang="en-US" i="0">
                <a:latin typeface="Arial" charset="0"/>
              </a:endParaRPr>
            </a:p>
          </p:txBody>
        </p:sp>
        <p:sp>
          <p:nvSpPr>
            <p:cNvPr id="707680" name="Line 130"/>
            <p:cNvSpPr>
              <a:spLocks noChangeShapeType="1"/>
            </p:cNvSpPr>
            <p:nvPr/>
          </p:nvSpPr>
          <p:spPr bwMode="auto">
            <a:xfrm>
              <a:off x="4330" y="788"/>
              <a:ext cx="0" cy="231"/>
            </a:xfrm>
            <a:prstGeom prst="line">
              <a:avLst/>
            </a:prstGeom>
            <a:noFill/>
            <a:ln w="9525">
              <a:solidFill>
                <a:srgbClr val="00000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 wrap="none" anchor="ctr"/>
            <a:lstStyle/>
            <a:p>
              <a:endParaRPr lang="en-US"/>
            </a:p>
          </p:txBody>
        </p:sp>
        <p:sp>
          <p:nvSpPr>
            <p:cNvPr id="707681" name="Line 131"/>
            <p:cNvSpPr>
              <a:spLocks noChangeShapeType="1"/>
            </p:cNvSpPr>
            <p:nvPr/>
          </p:nvSpPr>
          <p:spPr bwMode="auto">
            <a:xfrm flipH="1">
              <a:off x="4276" y="1019"/>
              <a:ext cx="54" cy="69"/>
            </a:xfrm>
            <a:prstGeom prst="line">
              <a:avLst/>
            </a:prstGeom>
            <a:noFill/>
            <a:ln w="9525">
              <a:solidFill>
                <a:srgbClr val="00000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 wrap="none" anchor="ctr"/>
            <a:lstStyle/>
            <a:p>
              <a:endParaRPr lang="en-US"/>
            </a:p>
          </p:txBody>
        </p:sp>
        <p:sp>
          <p:nvSpPr>
            <p:cNvPr id="707682" name="Rectangle 132"/>
            <p:cNvSpPr>
              <a:spLocks noChangeArrowheads="1"/>
            </p:cNvSpPr>
            <p:nvPr/>
          </p:nvSpPr>
          <p:spPr bwMode="auto">
            <a:xfrm>
              <a:off x="4193" y="883"/>
              <a:ext cx="63" cy="136"/>
            </a:xfrm>
            <a:prstGeom prst="rect">
              <a:avLst/>
            </a:prstGeom>
            <a:solidFill>
              <a:srgbClr val="333399"/>
            </a:solidFill>
            <a:ln w="9525">
              <a:solidFill>
                <a:srgbClr val="000000"/>
              </a:solidFill>
              <a:miter lim="800000"/>
              <a:headEnd/>
              <a:tailEnd/>
            </a:ln>
          </p:spPr>
          <p:txBody>
            <a:bodyPr wrap="none" anchor="ctr"/>
            <a:lstStyle/>
            <a:p>
              <a:pPr eaLnBrk="1" hangingPunct="1"/>
              <a:endParaRPr lang="en-US" i="0">
                <a:latin typeface="Arial" charset="0"/>
              </a:endParaRPr>
            </a:p>
          </p:txBody>
        </p:sp>
        <p:sp>
          <p:nvSpPr>
            <p:cNvPr id="707683" name="Rectangle 133"/>
            <p:cNvSpPr>
              <a:spLocks noChangeArrowheads="1"/>
            </p:cNvSpPr>
            <p:nvPr/>
          </p:nvSpPr>
          <p:spPr bwMode="auto">
            <a:xfrm>
              <a:off x="4202" y="924"/>
              <a:ext cx="48" cy="48"/>
            </a:xfrm>
            <a:prstGeom prst="rect">
              <a:avLst/>
            </a:pr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anchor="ctr"/>
            <a:lstStyle/>
            <a:p>
              <a:pPr eaLnBrk="1" hangingPunct="1"/>
              <a:endParaRPr lang="en-US" i="0">
                <a:latin typeface="Arial" charset="0"/>
              </a:endParaRPr>
            </a:p>
          </p:txBody>
        </p:sp>
      </p:grpSp>
      <p:sp>
        <p:nvSpPr>
          <p:cNvPr id="707684" name="Line 136"/>
          <p:cNvSpPr>
            <a:spLocks noChangeShapeType="1"/>
          </p:cNvSpPr>
          <p:nvPr/>
        </p:nvSpPr>
        <p:spPr bwMode="auto">
          <a:xfrm flipV="1">
            <a:off x="2543175" y="5443538"/>
            <a:ext cx="490538" cy="1587"/>
          </a:xfrm>
          <a:prstGeom prst="line">
            <a:avLst/>
          </a:prstGeom>
          <a:noFill/>
          <a:ln w="9525">
            <a:solidFill>
              <a:srgbClr val="000000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/>
          <a:p>
            <a:endParaRPr lang="en-US"/>
          </a:p>
        </p:txBody>
      </p:sp>
      <p:sp>
        <p:nvSpPr>
          <p:cNvPr id="707685" name="Text Box 137"/>
          <p:cNvSpPr txBox="1">
            <a:spLocks noChangeArrowheads="1"/>
          </p:cNvSpPr>
          <p:nvPr/>
        </p:nvSpPr>
        <p:spPr bwMode="auto">
          <a:xfrm>
            <a:off x="1003300" y="5835650"/>
            <a:ext cx="1595438" cy="3365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>
              <a:defRPr sz="2400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pPr eaLnBrk="1" hangingPunct="1"/>
            <a:r>
              <a:rPr lang="en-US" sz="1600" i="0">
                <a:solidFill>
                  <a:srgbClr val="000000"/>
                </a:solidFill>
                <a:latin typeface="Arial" charset="0"/>
              </a:rPr>
              <a:t>64.233.169.105</a:t>
            </a:r>
          </a:p>
        </p:txBody>
      </p:sp>
      <p:sp>
        <p:nvSpPr>
          <p:cNvPr id="707686" name="Text Box 138"/>
          <p:cNvSpPr txBox="1">
            <a:spLocks noChangeArrowheads="1"/>
          </p:cNvSpPr>
          <p:nvPr/>
        </p:nvSpPr>
        <p:spPr bwMode="auto">
          <a:xfrm>
            <a:off x="971550" y="5541963"/>
            <a:ext cx="1177925" cy="3365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>
              <a:defRPr sz="2400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pPr eaLnBrk="1" hangingPunct="1"/>
            <a:r>
              <a:rPr lang="en-US" sz="1600" i="0">
                <a:solidFill>
                  <a:srgbClr val="000000"/>
                </a:solidFill>
                <a:latin typeface="Arial" charset="0"/>
              </a:rPr>
              <a:t>web server</a:t>
            </a:r>
          </a:p>
        </p:txBody>
      </p:sp>
      <p:grpSp>
        <p:nvGrpSpPr>
          <p:cNvPr id="707687" name="Group 194"/>
          <p:cNvGrpSpPr>
            <a:grpSpLocks/>
          </p:cNvGrpSpPr>
          <p:nvPr/>
        </p:nvGrpSpPr>
        <p:grpSpPr bwMode="auto">
          <a:xfrm>
            <a:off x="2970213" y="5649913"/>
            <a:ext cx="295275" cy="114300"/>
            <a:chOff x="3228" y="1776"/>
            <a:chExt cx="252" cy="96"/>
          </a:xfrm>
        </p:grpSpPr>
        <p:sp>
          <p:nvSpPr>
            <p:cNvPr id="707688" name="Line 195"/>
            <p:cNvSpPr>
              <a:spLocks noChangeShapeType="1"/>
            </p:cNvSpPr>
            <p:nvPr/>
          </p:nvSpPr>
          <p:spPr bwMode="auto">
            <a:xfrm flipV="1">
              <a:off x="3339" y="1776"/>
              <a:ext cx="141" cy="51"/>
            </a:xfrm>
            <a:prstGeom prst="line">
              <a:avLst/>
            </a:prstGeom>
            <a:noFill/>
            <a:ln w="9525">
              <a:solidFill>
                <a:srgbClr val="00000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707689" name="Line 196"/>
            <p:cNvSpPr>
              <a:spLocks noChangeShapeType="1"/>
            </p:cNvSpPr>
            <p:nvPr/>
          </p:nvSpPr>
          <p:spPr bwMode="auto">
            <a:xfrm flipV="1">
              <a:off x="3228" y="1833"/>
              <a:ext cx="102" cy="39"/>
            </a:xfrm>
            <a:prstGeom prst="line">
              <a:avLst/>
            </a:prstGeom>
            <a:noFill/>
            <a:ln w="9525">
              <a:solidFill>
                <a:srgbClr val="000000"/>
              </a:solidFill>
              <a:prstDash val="dash"/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US"/>
            </a:p>
          </p:txBody>
        </p:sp>
      </p:grpSp>
      <p:grpSp>
        <p:nvGrpSpPr>
          <p:cNvPr id="707693" name="Group 200"/>
          <p:cNvGrpSpPr>
            <a:grpSpLocks/>
          </p:cNvGrpSpPr>
          <p:nvPr/>
        </p:nvGrpSpPr>
        <p:grpSpPr bwMode="auto">
          <a:xfrm flipH="1" flipV="1">
            <a:off x="3813175" y="5354638"/>
            <a:ext cx="295275" cy="114300"/>
            <a:chOff x="3228" y="1776"/>
            <a:chExt cx="252" cy="96"/>
          </a:xfrm>
        </p:grpSpPr>
        <p:sp>
          <p:nvSpPr>
            <p:cNvPr id="707694" name="Line 201"/>
            <p:cNvSpPr>
              <a:spLocks noChangeShapeType="1"/>
            </p:cNvSpPr>
            <p:nvPr/>
          </p:nvSpPr>
          <p:spPr bwMode="auto">
            <a:xfrm flipV="1">
              <a:off x="3339" y="1776"/>
              <a:ext cx="141" cy="51"/>
            </a:xfrm>
            <a:prstGeom prst="line">
              <a:avLst/>
            </a:prstGeom>
            <a:noFill/>
            <a:ln w="9525">
              <a:solidFill>
                <a:srgbClr val="00000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707695" name="Line 202"/>
            <p:cNvSpPr>
              <a:spLocks noChangeShapeType="1"/>
            </p:cNvSpPr>
            <p:nvPr/>
          </p:nvSpPr>
          <p:spPr bwMode="auto">
            <a:xfrm flipV="1">
              <a:off x="3228" y="1833"/>
              <a:ext cx="102" cy="39"/>
            </a:xfrm>
            <a:prstGeom prst="line">
              <a:avLst/>
            </a:prstGeom>
            <a:noFill/>
            <a:ln w="9525">
              <a:solidFill>
                <a:srgbClr val="000000"/>
              </a:solidFill>
              <a:prstDash val="dash"/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US"/>
            </a:p>
          </p:txBody>
        </p:sp>
      </p:grpSp>
      <p:sp>
        <p:nvSpPr>
          <p:cNvPr id="707696" name="Line 112"/>
          <p:cNvSpPr>
            <a:spLocks noChangeShapeType="1"/>
          </p:cNvSpPr>
          <p:nvPr/>
        </p:nvSpPr>
        <p:spPr bwMode="auto">
          <a:xfrm flipH="1">
            <a:off x="3594100" y="2432050"/>
            <a:ext cx="1882775" cy="2892425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/>
          <a:lstStyle/>
          <a:p>
            <a:endParaRPr lang="en-US"/>
          </a:p>
        </p:txBody>
      </p:sp>
      <p:grpSp>
        <p:nvGrpSpPr>
          <p:cNvPr id="707729" name="Group 145"/>
          <p:cNvGrpSpPr>
            <a:grpSpLocks/>
          </p:cNvGrpSpPr>
          <p:nvPr/>
        </p:nvGrpSpPr>
        <p:grpSpPr bwMode="auto">
          <a:xfrm>
            <a:off x="1509713" y="3965575"/>
            <a:ext cx="976312" cy="1460500"/>
            <a:chOff x="4000" y="1895"/>
            <a:chExt cx="615" cy="920"/>
          </a:xfrm>
        </p:grpSpPr>
        <p:sp>
          <p:nvSpPr>
            <p:cNvPr id="707730" name="Freeform 146"/>
            <p:cNvSpPr>
              <a:spLocks/>
            </p:cNvSpPr>
            <p:nvPr/>
          </p:nvSpPr>
          <p:spPr bwMode="auto">
            <a:xfrm>
              <a:off x="4011" y="1912"/>
              <a:ext cx="604" cy="903"/>
            </a:xfrm>
            <a:custGeom>
              <a:avLst/>
              <a:gdLst>
                <a:gd name="T0" fmla="*/ 496 w 604"/>
                <a:gd name="T1" fmla="*/ 0 h 903"/>
                <a:gd name="T2" fmla="*/ 604 w 604"/>
                <a:gd name="T3" fmla="*/ 903 h 903"/>
                <a:gd name="T4" fmla="*/ 0 w 604"/>
                <a:gd name="T5" fmla="*/ 788 h 903"/>
                <a:gd name="T6" fmla="*/ 456 w 604"/>
                <a:gd name="T7" fmla="*/ 750 h 903"/>
                <a:gd name="T8" fmla="*/ 496 w 604"/>
                <a:gd name="T9" fmla="*/ 0 h 90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604" h="903">
                  <a:moveTo>
                    <a:pt x="496" y="0"/>
                  </a:moveTo>
                  <a:lnTo>
                    <a:pt x="604" y="903"/>
                  </a:lnTo>
                  <a:lnTo>
                    <a:pt x="0" y="788"/>
                  </a:lnTo>
                  <a:lnTo>
                    <a:pt x="456" y="750"/>
                  </a:lnTo>
                  <a:lnTo>
                    <a:pt x="496" y="0"/>
                  </a:lnTo>
                  <a:close/>
                </a:path>
              </a:pathLst>
            </a:custGeom>
            <a:gradFill rotWithShape="1">
              <a:gsLst>
                <a:gs pos="0">
                  <a:schemeClr val="bg1"/>
                </a:gs>
                <a:gs pos="100000">
                  <a:srgbClr val="FF0000"/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 cap="flat" cmpd="sng">
                  <a:solidFill>
                    <a:schemeClr val="tx1"/>
                  </a:solidFill>
                  <a:prstDash val="solid"/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/>
            <a:lstStyle/>
            <a:p>
              <a:endParaRPr lang="en-US"/>
            </a:p>
          </p:txBody>
        </p:sp>
        <p:grpSp>
          <p:nvGrpSpPr>
            <p:cNvPr id="707731" name="Group 147"/>
            <p:cNvGrpSpPr>
              <a:grpSpLocks/>
            </p:cNvGrpSpPr>
            <p:nvPr/>
          </p:nvGrpSpPr>
          <p:grpSpPr bwMode="auto">
            <a:xfrm>
              <a:off x="4000" y="1895"/>
              <a:ext cx="500" cy="828"/>
              <a:chOff x="569" y="2954"/>
              <a:chExt cx="500" cy="828"/>
            </a:xfrm>
          </p:grpSpPr>
          <p:sp>
            <p:nvSpPr>
              <p:cNvPr id="707732" name="Rectangle 148"/>
              <p:cNvSpPr>
                <a:spLocks noChangeArrowheads="1"/>
              </p:cNvSpPr>
              <p:nvPr/>
            </p:nvSpPr>
            <p:spPr bwMode="auto">
              <a:xfrm>
                <a:off x="576" y="2973"/>
                <a:ext cx="493" cy="790"/>
              </a:xfrm>
              <a:prstGeom prst="rect">
                <a:avLst/>
              </a:prstGeom>
              <a:solidFill>
                <a:schemeClr val="bg1"/>
              </a:solidFill>
              <a:ln w="9525">
                <a:solidFill>
                  <a:schemeClr val="tx1"/>
                </a:solidFill>
                <a:miter lim="800000"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US"/>
              </a:p>
            </p:txBody>
          </p:sp>
          <p:sp>
            <p:nvSpPr>
              <p:cNvPr id="707733" name="Text Box 149"/>
              <p:cNvSpPr txBox="1">
                <a:spLocks noChangeArrowheads="1"/>
              </p:cNvSpPr>
              <p:nvPr/>
            </p:nvSpPr>
            <p:spPr bwMode="auto">
              <a:xfrm>
                <a:off x="607" y="2954"/>
                <a:ext cx="449" cy="828"/>
              </a:xfrm>
              <a:prstGeom prst="rect">
                <a:avLst/>
              </a:prstGeom>
              <a:noFill/>
              <a:ln>
                <a:noFill/>
              </a:ln>
              <a:effectLst/>
              <a:extLst>
                <a:ext uri="{909E8E84-426E-40dd-AFC4-6F175D3DCCD1}">
                  <a14:hiddenFill xmlns:a14="http://schemas.microsoft.com/office/drawing/2010/main">
                    <a:solidFill>
                      <a:schemeClr val="accent1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chemeClr val="tx1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>
                <a:spAutoFit/>
              </a:bodyPr>
              <a:lstStyle/>
              <a:p>
                <a:pPr algn="ctr"/>
                <a:r>
                  <a:rPr lang="en-US" sz="1600" i="0">
                    <a:latin typeface="Arial" charset="0"/>
                  </a:rPr>
                  <a:t>HTTP</a:t>
                </a:r>
              </a:p>
              <a:p>
                <a:pPr algn="ctr"/>
                <a:r>
                  <a:rPr lang="en-US" sz="1600" i="0">
                    <a:latin typeface="Arial" charset="0"/>
                  </a:rPr>
                  <a:t>TCP</a:t>
                </a:r>
              </a:p>
              <a:p>
                <a:pPr algn="ctr"/>
                <a:r>
                  <a:rPr lang="en-US" sz="1600" i="0">
                    <a:latin typeface="Arial" charset="0"/>
                  </a:rPr>
                  <a:t>IP</a:t>
                </a:r>
              </a:p>
              <a:p>
                <a:pPr algn="ctr"/>
                <a:r>
                  <a:rPr lang="en-US" sz="1600" i="0">
                    <a:latin typeface="Arial" charset="0"/>
                  </a:rPr>
                  <a:t>Eth</a:t>
                </a:r>
              </a:p>
              <a:p>
                <a:pPr algn="ctr"/>
                <a:r>
                  <a:rPr lang="en-US" sz="1600" i="0">
                    <a:latin typeface="Arial" charset="0"/>
                  </a:rPr>
                  <a:t>Phy</a:t>
                </a:r>
              </a:p>
            </p:txBody>
          </p:sp>
          <p:sp>
            <p:nvSpPr>
              <p:cNvPr id="707734" name="Line 150"/>
              <p:cNvSpPr>
                <a:spLocks noChangeShapeType="1"/>
              </p:cNvSpPr>
              <p:nvPr/>
            </p:nvSpPr>
            <p:spPr bwMode="auto">
              <a:xfrm>
                <a:off x="578" y="3130"/>
                <a:ext cx="489" cy="0"/>
              </a:xfrm>
              <a:prstGeom prst="line">
                <a:avLst/>
              </a:prstGeom>
              <a:noFill/>
              <a:ln w="9525">
                <a:solidFill>
                  <a:schemeClr val="tx1"/>
                </a:solidFill>
                <a:round/>
                <a:headEnd/>
                <a:tailEnd/>
              </a:ln>
              <a:effectLst/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/>
              <a:lstStyle/>
              <a:p>
                <a:endParaRPr lang="en-US"/>
              </a:p>
            </p:txBody>
          </p:sp>
          <p:sp>
            <p:nvSpPr>
              <p:cNvPr id="707735" name="Line 151"/>
              <p:cNvSpPr>
                <a:spLocks noChangeShapeType="1"/>
              </p:cNvSpPr>
              <p:nvPr/>
            </p:nvSpPr>
            <p:spPr bwMode="auto">
              <a:xfrm>
                <a:off x="575" y="3289"/>
                <a:ext cx="489" cy="0"/>
              </a:xfrm>
              <a:prstGeom prst="line">
                <a:avLst/>
              </a:prstGeom>
              <a:noFill/>
              <a:ln w="9525">
                <a:solidFill>
                  <a:schemeClr val="tx1"/>
                </a:solidFill>
                <a:round/>
                <a:headEnd/>
                <a:tailEnd/>
              </a:ln>
              <a:effectLst/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/>
              <a:lstStyle/>
              <a:p>
                <a:endParaRPr lang="en-US"/>
              </a:p>
            </p:txBody>
          </p:sp>
          <p:sp>
            <p:nvSpPr>
              <p:cNvPr id="707736" name="Line 152"/>
              <p:cNvSpPr>
                <a:spLocks noChangeShapeType="1"/>
              </p:cNvSpPr>
              <p:nvPr/>
            </p:nvSpPr>
            <p:spPr bwMode="auto">
              <a:xfrm>
                <a:off x="572" y="3448"/>
                <a:ext cx="489" cy="0"/>
              </a:xfrm>
              <a:prstGeom prst="line">
                <a:avLst/>
              </a:prstGeom>
              <a:noFill/>
              <a:ln w="9525">
                <a:solidFill>
                  <a:schemeClr val="tx1"/>
                </a:solidFill>
                <a:round/>
                <a:headEnd/>
                <a:tailEnd/>
              </a:ln>
              <a:effectLst/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/>
              <a:lstStyle/>
              <a:p>
                <a:endParaRPr lang="en-US"/>
              </a:p>
            </p:txBody>
          </p:sp>
          <p:sp>
            <p:nvSpPr>
              <p:cNvPr id="707737" name="Line 153"/>
              <p:cNvSpPr>
                <a:spLocks noChangeShapeType="1"/>
              </p:cNvSpPr>
              <p:nvPr/>
            </p:nvSpPr>
            <p:spPr bwMode="auto">
              <a:xfrm>
                <a:off x="569" y="3607"/>
                <a:ext cx="489" cy="0"/>
              </a:xfrm>
              <a:prstGeom prst="line">
                <a:avLst/>
              </a:prstGeom>
              <a:noFill/>
              <a:ln w="9525">
                <a:solidFill>
                  <a:schemeClr val="tx1"/>
                </a:solidFill>
                <a:round/>
                <a:headEnd/>
                <a:tailEnd/>
              </a:ln>
              <a:effectLst/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/>
              <a:lstStyle/>
              <a:p>
                <a:endParaRPr lang="en-US"/>
              </a:p>
            </p:txBody>
          </p:sp>
        </p:grpSp>
      </p:grpSp>
      <p:sp>
        <p:nvSpPr>
          <p:cNvPr id="707813" name="Rectangle 229"/>
          <p:cNvSpPr>
            <a:spLocks noChangeArrowheads="1"/>
          </p:cNvSpPr>
          <p:nvPr/>
        </p:nvSpPr>
        <p:spPr bwMode="auto">
          <a:xfrm>
            <a:off x="5183188" y="4735513"/>
            <a:ext cx="3787775" cy="9858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pPr marL="342900" indent="-342900">
              <a:lnSpc>
                <a:spcPct val="90000"/>
              </a:lnSpc>
              <a:spcBef>
                <a:spcPct val="20000"/>
              </a:spcBef>
              <a:buClr>
                <a:srgbClr val="000099"/>
              </a:buClr>
              <a:buSzPct val="75000"/>
              <a:buFont typeface="Wingdings" pitchFamily="2" charset="2"/>
              <a:buChar char="v"/>
            </a:pPr>
            <a:r>
              <a:rPr lang="en-US" sz="2000" i="0"/>
              <a:t>web server responds with </a:t>
            </a:r>
            <a:r>
              <a:rPr lang="en-US" sz="2000" b="1">
                <a:solidFill>
                  <a:srgbClr val="FF0000"/>
                </a:solidFill>
              </a:rPr>
              <a:t>HTTP reply</a:t>
            </a:r>
            <a:r>
              <a:rPr lang="en-US" sz="2000" i="0"/>
              <a:t> (containing web page)</a:t>
            </a:r>
          </a:p>
        </p:txBody>
      </p:sp>
      <p:grpSp>
        <p:nvGrpSpPr>
          <p:cNvPr id="707941" name="Group 357"/>
          <p:cNvGrpSpPr>
            <a:grpSpLocks/>
          </p:cNvGrpSpPr>
          <p:nvPr/>
        </p:nvGrpSpPr>
        <p:grpSpPr bwMode="auto">
          <a:xfrm>
            <a:off x="88900" y="1363663"/>
            <a:ext cx="1081088" cy="1058862"/>
            <a:chOff x="56" y="859"/>
            <a:chExt cx="681" cy="667"/>
          </a:xfrm>
        </p:grpSpPr>
        <p:grpSp>
          <p:nvGrpSpPr>
            <p:cNvPr id="707814" name="Group 230"/>
            <p:cNvGrpSpPr>
              <a:grpSpLocks/>
            </p:cNvGrpSpPr>
            <p:nvPr/>
          </p:nvGrpSpPr>
          <p:grpSpPr bwMode="auto">
            <a:xfrm>
              <a:off x="290" y="874"/>
              <a:ext cx="379" cy="154"/>
              <a:chOff x="740" y="3209"/>
              <a:chExt cx="379" cy="154"/>
            </a:xfrm>
          </p:grpSpPr>
          <p:grpSp>
            <p:nvGrpSpPr>
              <p:cNvPr id="707815" name="Group 231"/>
              <p:cNvGrpSpPr>
                <a:grpSpLocks/>
              </p:cNvGrpSpPr>
              <p:nvPr/>
            </p:nvGrpSpPr>
            <p:grpSpPr bwMode="auto">
              <a:xfrm>
                <a:off x="794" y="3209"/>
                <a:ext cx="325" cy="154"/>
                <a:chOff x="844" y="3337"/>
                <a:chExt cx="325" cy="154"/>
              </a:xfrm>
            </p:grpSpPr>
            <p:sp>
              <p:nvSpPr>
                <p:cNvPr id="707816" name="Rectangle 232"/>
                <p:cNvSpPr>
                  <a:spLocks noChangeArrowheads="1"/>
                </p:cNvSpPr>
                <p:nvPr/>
              </p:nvSpPr>
              <p:spPr bwMode="auto">
                <a:xfrm>
                  <a:off x="889" y="3370"/>
                  <a:ext cx="245" cy="86"/>
                </a:xfrm>
                <a:prstGeom prst="rect">
                  <a:avLst/>
                </a:prstGeom>
                <a:solidFill>
                  <a:srgbClr val="FF0000"/>
                </a:solidFill>
                <a:ln w="9525">
                  <a:solidFill>
                    <a:schemeClr val="bg1"/>
                  </a:solidFill>
                  <a:miter lim="800000"/>
                  <a:headEnd/>
                  <a:tailEnd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/>
                <a:p>
                  <a:endParaRPr lang="en-US"/>
                </a:p>
              </p:txBody>
            </p:sp>
            <p:sp>
              <p:nvSpPr>
                <p:cNvPr id="707817" name="Text Box 233"/>
                <p:cNvSpPr txBox="1">
                  <a:spLocks noChangeArrowheads="1"/>
                </p:cNvSpPr>
                <p:nvPr/>
              </p:nvSpPr>
              <p:spPr bwMode="auto">
                <a:xfrm>
                  <a:off x="844" y="3337"/>
                  <a:ext cx="325" cy="154"/>
                </a:xfrm>
                <a:prstGeom prst="rect">
                  <a:avLst/>
                </a:prstGeom>
                <a:noFill/>
                <a:ln>
                  <a:noFill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solidFill>
                        <a:schemeClr val="accent1"/>
                      </a:solidFill>
                    </a14:hiddenFill>
                  </a:ext>
                  <a:ext uri="{91240B29-F687-4f45-9708-019B960494DF}">
                    <a14:hiddenLine xmlns:a14="http://schemas.microsoft.com/office/drawing/2010/main" w="9525">
                      <a:solidFill>
                        <a:schemeClr val="tx1"/>
                      </a:solidFill>
                      <a:miter lim="800000"/>
                      <a:headEnd/>
                      <a:tailEnd/>
                    </a14:hiddenLine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wrap="none">
                  <a:spAutoFit/>
                </a:bodyPr>
                <a:lstStyle/>
                <a:p>
                  <a:r>
                    <a:rPr lang="en-US" sz="1000" i="0">
                      <a:solidFill>
                        <a:schemeClr val="bg1"/>
                      </a:solidFill>
                      <a:latin typeface="Arial" charset="0"/>
                    </a:rPr>
                    <a:t>HTTP</a:t>
                  </a:r>
                </a:p>
              </p:txBody>
            </p:sp>
          </p:grpSp>
          <p:sp>
            <p:nvSpPr>
              <p:cNvPr id="707818" name="Rectangle 234"/>
              <p:cNvSpPr>
                <a:spLocks noChangeArrowheads="1"/>
              </p:cNvSpPr>
              <p:nvPr/>
            </p:nvSpPr>
            <p:spPr bwMode="auto">
              <a:xfrm>
                <a:off x="750" y="3244"/>
                <a:ext cx="88" cy="82"/>
              </a:xfrm>
              <a:prstGeom prst="rect">
                <a:avLst/>
              </a:prstGeom>
              <a:solidFill>
                <a:schemeClr val="accent1"/>
              </a:solidFill>
              <a:ln w="9525">
                <a:solidFill>
                  <a:schemeClr val="bg1"/>
                </a:solidFill>
                <a:miter lim="800000"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US"/>
              </a:p>
            </p:txBody>
          </p:sp>
          <p:sp>
            <p:nvSpPr>
              <p:cNvPr id="707819" name="Rectangle 235"/>
              <p:cNvSpPr>
                <a:spLocks noChangeArrowheads="1"/>
              </p:cNvSpPr>
              <p:nvPr/>
            </p:nvSpPr>
            <p:spPr bwMode="auto">
              <a:xfrm>
                <a:off x="740" y="3238"/>
                <a:ext cx="354" cy="94"/>
              </a:xfrm>
              <a:prstGeom prst="rect">
                <a:avLst/>
              </a:prstGeom>
              <a:noFill/>
              <a:ln w="9525">
                <a:solidFill>
                  <a:schemeClr val="accent1"/>
                </a:solidFill>
                <a:miter lim="800000"/>
                <a:headEnd/>
                <a:tailEnd/>
              </a:ln>
              <a:effectLst/>
              <a:extLst>
                <a:ext uri="{909E8E84-426E-40dd-AFC4-6F175D3DCCD1}">
                  <a14:hiddenFill xmlns:a14="http://schemas.microsoft.com/office/drawing/2010/main">
                    <a:solidFill>
                      <a:schemeClr val="accent1"/>
                    </a:solidFill>
                  </a14:hiddenFill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US"/>
              </a:p>
            </p:txBody>
          </p:sp>
        </p:grpSp>
        <p:grpSp>
          <p:nvGrpSpPr>
            <p:cNvPr id="707820" name="Group 236"/>
            <p:cNvGrpSpPr>
              <a:grpSpLocks/>
            </p:cNvGrpSpPr>
            <p:nvPr/>
          </p:nvGrpSpPr>
          <p:grpSpPr bwMode="auto">
            <a:xfrm>
              <a:off x="290" y="1022"/>
              <a:ext cx="379" cy="154"/>
              <a:chOff x="836" y="3305"/>
              <a:chExt cx="379" cy="154"/>
            </a:xfrm>
          </p:grpSpPr>
          <p:grpSp>
            <p:nvGrpSpPr>
              <p:cNvPr id="707821" name="Group 237"/>
              <p:cNvGrpSpPr>
                <a:grpSpLocks/>
              </p:cNvGrpSpPr>
              <p:nvPr/>
            </p:nvGrpSpPr>
            <p:grpSpPr bwMode="auto">
              <a:xfrm>
                <a:off x="890" y="3305"/>
                <a:ext cx="325" cy="154"/>
                <a:chOff x="844" y="3337"/>
                <a:chExt cx="325" cy="154"/>
              </a:xfrm>
            </p:grpSpPr>
            <p:sp>
              <p:nvSpPr>
                <p:cNvPr id="707822" name="Rectangle 238"/>
                <p:cNvSpPr>
                  <a:spLocks noChangeArrowheads="1"/>
                </p:cNvSpPr>
                <p:nvPr/>
              </p:nvSpPr>
              <p:spPr bwMode="auto">
                <a:xfrm>
                  <a:off x="889" y="3370"/>
                  <a:ext cx="245" cy="86"/>
                </a:xfrm>
                <a:prstGeom prst="rect">
                  <a:avLst/>
                </a:prstGeom>
                <a:solidFill>
                  <a:srgbClr val="FF0000"/>
                </a:solidFill>
                <a:ln w="9525">
                  <a:solidFill>
                    <a:schemeClr val="bg1"/>
                  </a:solidFill>
                  <a:miter lim="800000"/>
                  <a:headEnd/>
                  <a:tailEnd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/>
                <a:p>
                  <a:endParaRPr lang="en-US"/>
                </a:p>
              </p:txBody>
            </p:sp>
            <p:sp>
              <p:nvSpPr>
                <p:cNvPr id="707823" name="Text Box 239"/>
                <p:cNvSpPr txBox="1">
                  <a:spLocks noChangeArrowheads="1"/>
                </p:cNvSpPr>
                <p:nvPr/>
              </p:nvSpPr>
              <p:spPr bwMode="auto">
                <a:xfrm>
                  <a:off x="844" y="3337"/>
                  <a:ext cx="325" cy="154"/>
                </a:xfrm>
                <a:prstGeom prst="rect">
                  <a:avLst/>
                </a:prstGeom>
                <a:noFill/>
                <a:ln>
                  <a:noFill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solidFill>
                        <a:schemeClr val="accent1"/>
                      </a:solidFill>
                    </a14:hiddenFill>
                  </a:ext>
                  <a:ext uri="{91240B29-F687-4f45-9708-019B960494DF}">
                    <a14:hiddenLine xmlns:a14="http://schemas.microsoft.com/office/drawing/2010/main" w="9525">
                      <a:solidFill>
                        <a:schemeClr val="tx1"/>
                      </a:solidFill>
                      <a:miter lim="800000"/>
                      <a:headEnd/>
                      <a:tailEnd/>
                    </a14:hiddenLine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wrap="none">
                  <a:spAutoFit/>
                </a:bodyPr>
                <a:lstStyle/>
                <a:p>
                  <a:r>
                    <a:rPr lang="en-US" sz="1000" i="0">
                      <a:solidFill>
                        <a:schemeClr val="bg1"/>
                      </a:solidFill>
                      <a:latin typeface="Arial" charset="0"/>
                    </a:rPr>
                    <a:t>HTTP</a:t>
                  </a:r>
                </a:p>
              </p:txBody>
            </p:sp>
          </p:grpSp>
          <p:grpSp>
            <p:nvGrpSpPr>
              <p:cNvPr id="707824" name="Group 240"/>
              <p:cNvGrpSpPr>
                <a:grpSpLocks/>
              </p:cNvGrpSpPr>
              <p:nvPr/>
            </p:nvGrpSpPr>
            <p:grpSpPr bwMode="auto">
              <a:xfrm>
                <a:off x="836" y="3334"/>
                <a:ext cx="354" cy="94"/>
                <a:chOff x="836" y="3334"/>
                <a:chExt cx="354" cy="94"/>
              </a:xfrm>
            </p:grpSpPr>
            <p:sp>
              <p:nvSpPr>
                <p:cNvPr id="707825" name="Rectangle 241"/>
                <p:cNvSpPr>
                  <a:spLocks noChangeArrowheads="1"/>
                </p:cNvSpPr>
                <p:nvPr/>
              </p:nvSpPr>
              <p:spPr bwMode="auto">
                <a:xfrm>
                  <a:off x="846" y="3340"/>
                  <a:ext cx="88" cy="82"/>
                </a:xfrm>
                <a:prstGeom prst="rect">
                  <a:avLst/>
                </a:prstGeom>
                <a:solidFill>
                  <a:schemeClr val="accent1"/>
                </a:solidFill>
                <a:ln w="9525">
                  <a:solidFill>
                    <a:schemeClr val="bg1"/>
                  </a:solidFill>
                  <a:miter lim="800000"/>
                  <a:headEnd/>
                  <a:tailEnd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/>
                <a:p>
                  <a:endParaRPr lang="en-US"/>
                </a:p>
              </p:txBody>
            </p:sp>
            <p:sp>
              <p:nvSpPr>
                <p:cNvPr id="707826" name="Rectangle 242"/>
                <p:cNvSpPr>
                  <a:spLocks noChangeArrowheads="1"/>
                </p:cNvSpPr>
                <p:nvPr/>
              </p:nvSpPr>
              <p:spPr bwMode="auto">
                <a:xfrm>
                  <a:off x="836" y="3334"/>
                  <a:ext cx="354" cy="94"/>
                </a:xfrm>
                <a:prstGeom prst="rect">
                  <a:avLst/>
                </a:prstGeom>
                <a:noFill/>
                <a:ln w="9525">
                  <a:solidFill>
                    <a:schemeClr val="accent1"/>
                  </a:solidFill>
                  <a:miter lim="800000"/>
                  <a:headEnd/>
                  <a:tailEnd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solidFill>
                        <a:schemeClr val="accent1"/>
                      </a:solidFill>
                    </a14:hiddenFill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/>
                <a:p>
                  <a:endParaRPr lang="en-US"/>
                </a:p>
              </p:txBody>
            </p:sp>
          </p:grpSp>
        </p:grpSp>
        <p:grpSp>
          <p:nvGrpSpPr>
            <p:cNvPr id="707827" name="Group 243"/>
            <p:cNvGrpSpPr>
              <a:grpSpLocks/>
            </p:cNvGrpSpPr>
            <p:nvPr/>
          </p:nvGrpSpPr>
          <p:grpSpPr bwMode="auto">
            <a:xfrm>
              <a:off x="177" y="1042"/>
              <a:ext cx="480" cy="112"/>
              <a:chOff x="627" y="3377"/>
              <a:chExt cx="480" cy="112"/>
            </a:xfrm>
          </p:grpSpPr>
          <p:sp>
            <p:nvSpPr>
              <p:cNvPr id="707828" name="Rectangle 244"/>
              <p:cNvSpPr>
                <a:spLocks noChangeArrowheads="1"/>
              </p:cNvSpPr>
              <p:nvPr/>
            </p:nvSpPr>
            <p:spPr bwMode="auto">
              <a:xfrm>
                <a:off x="636" y="3388"/>
                <a:ext cx="96" cy="93"/>
              </a:xfrm>
              <a:prstGeom prst="rect">
                <a:avLst/>
              </a:prstGeom>
              <a:solidFill>
                <a:schemeClr val="accent2"/>
              </a:solidFill>
              <a:ln>
                <a:noFill/>
              </a:ln>
              <a:effectLst/>
              <a:extLst>
                <a:ext uri="{91240B29-F687-4f45-9708-019B960494DF}">
                  <a14:hiddenLine xmlns:a14="http://schemas.microsoft.com/office/drawing/2010/main" w="9525">
                    <a:solidFill>
                      <a:schemeClr val="tx1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US"/>
              </a:p>
            </p:txBody>
          </p:sp>
          <p:sp>
            <p:nvSpPr>
              <p:cNvPr id="707829" name="Rectangle 245"/>
              <p:cNvSpPr>
                <a:spLocks noChangeArrowheads="1"/>
              </p:cNvSpPr>
              <p:nvPr/>
            </p:nvSpPr>
            <p:spPr bwMode="auto">
              <a:xfrm>
                <a:off x="627" y="3377"/>
                <a:ext cx="480" cy="112"/>
              </a:xfrm>
              <a:prstGeom prst="rect">
                <a:avLst/>
              </a:prstGeom>
              <a:noFill/>
              <a:ln w="9525">
                <a:solidFill>
                  <a:schemeClr val="accent2"/>
                </a:solidFill>
                <a:miter lim="800000"/>
                <a:headEnd/>
                <a:tailEnd/>
              </a:ln>
              <a:effectLst/>
              <a:extLst>
                <a:ext uri="{909E8E84-426E-40dd-AFC4-6F175D3DCCD1}">
                  <a14:hiddenFill xmlns:a14="http://schemas.microsoft.com/office/drawing/2010/main">
                    <a:solidFill>
                      <a:schemeClr val="accent1"/>
                    </a:solidFill>
                  </a14:hiddenFill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US"/>
              </a:p>
            </p:txBody>
          </p:sp>
        </p:grpSp>
        <p:grpSp>
          <p:nvGrpSpPr>
            <p:cNvPr id="707830" name="Group 246"/>
            <p:cNvGrpSpPr>
              <a:grpSpLocks/>
            </p:cNvGrpSpPr>
            <p:nvPr/>
          </p:nvGrpSpPr>
          <p:grpSpPr bwMode="auto">
            <a:xfrm>
              <a:off x="56" y="1189"/>
              <a:ext cx="681" cy="154"/>
              <a:chOff x="504" y="3523"/>
              <a:chExt cx="681" cy="154"/>
            </a:xfrm>
          </p:grpSpPr>
          <p:grpSp>
            <p:nvGrpSpPr>
              <p:cNvPr id="707831" name="Group 247"/>
              <p:cNvGrpSpPr>
                <a:grpSpLocks/>
              </p:cNvGrpSpPr>
              <p:nvPr/>
            </p:nvGrpSpPr>
            <p:grpSpPr bwMode="auto">
              <a:xfrm>
                <a:off x="623" y="3523"/>
                <a:ext cx="492" cy="154"/>
                <a:chOff x="723" y="3453"/>
                <a:chExt cx="492" cy="154"/>
              </a:xfrm>
            </p:grpSpPr>
            <p:grpSp>
              <p:nvGrpSpPr>
                <p:cNvPr id="707832" name="Group 248"/>
                <p:cNvGrpSpPr>
                  <a:grpSpLocks/>
                </p:cNvGrpSpPr>
                <p:nvPr/>
              </p:nvGrpSpPr>
              <p:grpSpPr bwMode="auto">
                <a:xfrm>
                  <a:off x="836" y="3453"/>
                  <a:ext cx="379" cy="154"/>
                  <a:chOff x="836" y="3305"/>
                  <a:chExt cx="379" cy="154"/>
                </a:xfrm>
              </p:grpSpPr>
              <p:grpSp>
                <p:nvGrpSpPr>
                  <p:cNvPr id="707833" name="Group 249"/>
                  <p:cNvGrpSpPr>
                    <a:grpSpLocks/>
                  </p:cNvGrpSpPr>
                  <p:nvPr/>
                </p:nvGrpSpPr>
                <p:grpSpPr bwMode="auto">
                  <a:xfrm>
                    <a:off x="890" y="3305"/>
                    <a:ext cx="325" cy="154"/>
                    <a:chOff x="844" y="3337"/>
                    <a:chExt cx="325" cy="154"/>
                  </a:xfrm>
                </p:grpSpPr>
                <p:sp>
                  <p:nvSpPr>
                    <p:cNvPr id="707834" name="Rectangle 250"/>
                    <p:cNvSpPr>
                      <a:spLocks noChangeArrowheads="1"/>
                    </p:cNvSpPr>
                    <p:nvPr/>
                  </p:nvSpPr>
                  <p:spPr bwMode="auto">
                    <a:xfrm>
                      <a:off x="889" y="3370"/>
                      <a:ext cx="245" cy="86"/>
                    </a:xfrm>
                    <a:prstGeom prst="rect">
                      <a:avLst/>
                    </a:prstGeom>
                    <a:solidFill>
                      <a:srgbClr val="FF0000"/>
                    </a:solidFill>
                    <a:ln w="9525">
                      <a:solidFill>
                        <a:schemeClr val="bg1"/>
                      </a:solidFill>
                      <a:miter lim="800000"/>
                      <a:headEnd/>
                      <a:tailEnd/>
                    </a:ln>
                    <a:effectLst/>
                    <a:extLs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chemeClr val="bg2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 wrap="none" anchor="ctr"/>
                    <a:lstStyle/>
                    <a:p>
                      <a:endParaRPr lang="en-US"/>
                    </a:p>
                  </p:txBody>
                </p:sp>
                <p:sp>
                  <p:nvSpPr>
                    <p:cNvPr id="707835" name="Text Box 251"/>
                    <p:cNvSpPr txBox="1">
                      <a:spLocks noChangeArrowheads="1"/>
                    </p:cNvSpPr>
                    <p:nvPr/>
                  </p:nvSpPr>
                  <p:spPr bwMode="auto">
                    <a:xfrm>
                      <a:off x="844" y="3337"/>
                      <a:ext cx="325" cy="154"/>
                    </a:xfrm>
                    <a:prstGeom prst="rect">
                      <a:avLst/>
                    </a:prstGeom>
                    <a:noFill/>
                    <a:ln>
                      <a:noFill/>
                    </a:ln>
                    <a:effectLst/>
                    <a:extLst>
                      <a:ext uri="{909E8E84-426E-40dd-AFC4-6F175D3DCCD1}">
                        <a14:hiddenFill xmlns:a14="http://schemas.microsoft.com/office/drawing/2010/main">
                          <a:solidFill>
                            <a:schemeClr val="accent1"/>
                          </a:solidFill>
                        </a14:hiddenFill>
                      </a:ext>
                      <a:ext uri="{91240B29-F687-4f45-9708-019B960494DF}">
                        <a14:hiddenLine xmlns:a14="http://schemas.microsoft.com/office/drawing/2010/main" w="9525">
                          <a:solidFill>
                            <a:schemeClr val="tx1"/>
                          </a:solidFill>
                          <a:miter lim="800000"/>
                          <a:headEnd/>
                          <a:tailEnd/>
                        </a14:hiddenLine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chemeClr val="bg2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 wrap="none">
                      <a:spAutoFit/>
                    </a:bodyPr>
                    <a:lstStyle/>
                    <a:p>
                      <a:r>
                        <a:rPr lang="en-US" sz="1000" i="0">
                          <a:solidFill>
                            <a:schemeClr val="bg1"/>
                          </a:solidFill>
                          <a:latin typeface="Arial" charset="0"/>
                        </a:rPr>
                        <a:t>HTTP</a:t>
                      </a:r>
                    </a:p>
                  </p:txBody>
                </p:sp>
              </p:grpSp>
              <p:grpSp>
                <p:nvGrpSpPr>
                  <p:cNvPr id="707836" name="Group 252"/>
                  <p:cNvGrpSpPr>
                    <a:grpSpLocks/>
                  </p:cNvGrpSpPr>
                  <p:nvPr/>
                </p:nvGrpSpPr>
                <p:grpSpPr bwMode="auto">
                  <a:xfrm>
                    <a:off x="836" y="3334"/>
                    <a:ext cx="354" cy="94"/>
                    <a:chOff x="836" y="3334"/>
                    <a:chExt cx="354" cy="94"/>
                  </a:xfrm>
                </p:grpSpPr>
                <p:sp>
                  <p:nvSpPr>
                    <p:cNvPr id="707837" name="Rectangle 253"/>
                    <p:cNvSpPr>
                      <a:spLocks noChangeArrowheads="1"/>
                    </p:cNvSpPr>
                    <p:nvPr/>
                  </p:nvSpPr>
                  <p:spPr bwMode="auto">
                    <a:xfrm>
                      <a:off x="846" y="3340"/>
                      <a:ext cx="88" cy="82"/>
                    </a:xfrm>
                    <a:prstGeom prst="rect">
                      <a:avLst/>
                    </a:prstGeom>
                    <a:solidFill>
                      <a:schemeClr val="accent1"/>
                    </a:solidFill>
                    <a:ln w="9525">
                      <a:solidFill>
                        <a:schemeClr val="bg1"/>
                      </a:solidFill>
                      <a:miter lim="800000"/>
                      <a:headEnd/>
                      <a:tailEnd/>
                    </a:ln>
                    <a:effectLst/>
                    <a:extLs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chemeClr val="bg2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 wrap="none" anchor="ctr"/>
                    <a:lstStyle/>
                    <a:p>
                      <a:endParaRPr lang="en-US"/>
                    </a:p>
                  </p:txBody>
                </p:sp>
                <p:sp>
                  <p:nvSpPr>
                    <p:cNvPr id="707838" name="Rectangle 254"/>
                    <p:cNvSpPr>
                      <a:spLocks noChangeArrowheads="1"/>
                    </p:cNvSpPr>
                    <p:nvPr/>
                  </p:nvSpPr>
                  <p:spPr bwMode="auto">
                    <a:xfrm>
                      <a:off x="836" y="3334"/>
                      <a:ext cx="354" cy="94"/>
                    </a:xfrm>
                    <a:prstGeom prst="rect">
                      <a:avLst/>
                    </a:prstGeom>
                    <a:noFill/>
                    <a:ln w="9525">
                      <a:solidFill>
                        <a:schemeClr val="accent1"/>
                      </a:solidFill>
                      <a:miter lim="800000"/>
                      <a:headEnd/>
                      <a:tailEnd/>
                    </a:ln>
                    <a:effectLst/>
                    <a:extLst>
                      <a:ext uri="{909E8E84-426E-40dd-AFC4-6F175D3DCCD1}">
                        <a14:hiddenFill xmlns:a14="http://schemas.microsoft.com/office/drawing/2010/main">
                          <a:solidFill>
                            <a:schemeClr val="accent1"/>
                          </a:solidFill>
                        </a14:hiddenFill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chemeClr val="bg2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 wrap="none" anchor="ctr"/>
                    <a:lstStyle/>
                    <a:p>
                      <a:endParaRPr lang="en-US"/>
                    </a:p>
                  </p:txBody>
                </p:sp>
              </p:grpSp>
            </p:grpSp>
            <p:sp>
              <p:nvSpPr>
                <p:cNvPr id="707839" name="Rectangle 255"/>
                <p:cNvSpPr>
                  <a:spLocks noChangeArrowheads="1"/>
                </p:cNvSpPr>
                <p:nvPr/>
              </p:nvSpPr>
              <p:spPr bwMode="auto">
                <a:xfrm>
                  <a:off x="732" y="3484"/>
                  <a:ext cx="96" cy="93"/>
                </a:xfrm>
                <a:prstGeom prst="rect">
                  <a:avLst/>
                </a:prstGeom>
                <a:solidFill>
                  <a:schemeClr val="accent2"/>
                </a:solidFill>
                <a:ln>
                  <a:noFill/>
                </a:ln>
                <a:effectLst/>
                <a:extLst>
                  <a:ext uri="{91240B29-F687-4f45-9708-019B960494DF}">
                    <a14:hiddenLine xmlns:a14="http://schemas.microsoft.com/office/drawing/2010/main" w="9525">
                      <a:solidFill>
                        <a:schemeClr val="tx1"/>
                      </a:solidFill>
                      <a:miter lim="800000"/>
                      <a:headEnd/>
                      <a:tailEnd/>
                    </a14:hiddenLine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/>
                <a:p>
                  <a:endParaRPr lang="en-US"/>
                </a:p>
              </p:txBody>
            </p:sp>
            <p:sp>
              <p:nvSpPr>
                <p:cNvPr id="707840" name="Rectangle 256"/>
                <p:cNvSpPr>
                  <a:spLocks noChangeArrowheads="1"/>
                </p:cNvSpPr>
                <p:nvPr/>
              </p:nvSpPr>
              <p:spPr bwMode="auto">
                <a:xfrm>
                  <a:off x="723" y="3473"/>
                  <a:ext cx="480" cy="112"/>
                </a:xfrm>
                <a:prstGeom prst="rect">
                  <a:avLst/>
                </a:prstGeom>
                <a:noFill/>
                <a:ln w="9525">
                  <a:solidFill>
                    <a:schemeClr val="accent2"/>
                  </a:solidFill>
                  <a:miter lim="800000"/>
                  <a:headEnd/>
                  <a:tailEnd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solidFill>
                        <a:schemeClr val="accent1"/>
                      </a:solidFill>
                    </a14:hiddenFill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/>
                <a:p>
                  <a:endParaRPr lang="en-US"/>
                </a:p>
              </p:txBody>
            </p:sp>
          </p:grpSp>
          <p:sp>
            <p:nvSpPr>
              <p:cNvPr id="707841" name="Rectangle 257"/>
              <p:cNvSpPr>
                <a:spLocks noChangeArrowheads="1"/>
              </p:cNvSpPr>
              <p:nvPr/>
            </p:nvSpPr>
            <p:spPr bwMode="auto">
              <a:xfrm>
                <a:off x="517" y="3545"/>
                <a:ext cx="94" cy="108"/>
              </a:xfrm>
              <a:prstGeom prst="rect">
                <a:avLst/>
              </a:prstGeom>
              <a:solidFill>
                <a:schemeClr val="tx1"/>
              </a:solidFill>
              <a:ln>
                <a:noFill/>
              </a:ln>
              <a:effectLst/>
              <a:extLst>
                <a:ext uri="{91240B29-F687-4f45-9708-019B960494DF}">
                  <a14:hiddenLine xmlns:a14="http://schemas.microsoft.com/office/drawing/2010/main" w="9525">
                    <a:solidFill>
                      <a:schemeClr val="tx1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US"/>
              </a:p>
            </p:txBody>
          </p:sp>
          <p:sp>
            <p:nvSpPr>
              <p:cNvPr id="707842" name="Rectangle 258"/>
              <p:cNvSpPr>
                <a:spLocks noChangeArrowheads="1"/>
              </p:cNvSpPr>
              <p:nvPr/>
            </p:nvSpPr>
            <p:spPr bwMode="auto">
              <a:xfrm>
                <a:off x="1115" y="3544"/>
                <a:ext cx="60" cy="108"/>
              </a:xfrm>
              <a:prstGeom prst="rect">
                <a:avLst/>
              </a:prstGeom>
              <a:solidFill>
                <a:schemeClr val="tx1"/>
              </a:solidFill>
              <a:ln>
                <a:noFill/>
              </a:ln>
              <a:effectLst/>
              <a:extLst>
                <a:ext uri="{91240B29-F687-4f45-9708-019B960494DF}">
                  <a14:hiddenLine xmlns:a14="http://schemas.microsoft.com/office/drawing/2010/main" w="9525">
                    <a:solidFill>
                      <a:schemeClr val="tx1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US"/>
              </a:p>
            </p:txBody>
          </p:sp>
          <p:sp>
            <p:nvSpPr>
              <p:cNvPr id="707843" name="Rectangle 259"/>
              <p:cNvSpPr>
                <a:spLocks noChangeArrowheads="1"/>
              </p:cNvSpPr>
              <p:nvPr/>
            </p:nvSpPr>
            <p:spPr bwMode="auto">
              <a:xfrm>
                <a:off x="504" y="3529"/>
                <a:ext cx="681" cy="138"/>
              </a:xfrm>
              <a:prstGeom prst="rect">
                <a:avLst/>
              </a:prstGeom>
              <a:noFill/>
              <a:ln w="9525">
                <a:solidFill>
                  <a:schemeClr val="tx1"/>
                </a:solidFill>
                <a:miter lim="800000"/>
                <a:headEnd/>
                <a:tailEnd/>
              </a:ln>
              <a:effectLst/>
              <a:extLst>
                <a:ext uri="{909E8E84-426E-40dd-AFC4-6F175D3DCCD1}">
                  <a14:hiddenFill xmlns:a14="http://schemas.microsoft.com/office/drawing/2010/main">
                    <a:solidFill>
                      <a:schemeClr val="accent1"/>
                    </a:solidFill>
                  </a14:hiddenFill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US"/>
              </a:p>
            </p:txBody>
          </p:sp>
        </p:grpSp>
        <p:sp>
          <p:nvSpPr>
            <p:cNvPr id="707940" name="AutoShape 356"/>
            <p:cNvSpPr>
              <a:spLocks noChangeArrowheads="1"/>
            </p:cNvSpPr>
            <p:nvPr/>
          </p:nvSpPr>
          <p:spPr bwMode="auto">
            <a:xfrm>
              <a:off x="341" y="859"/>
              <a:ext cx="240" cy="667"/>
            </a:xfrm>
            <a:prstGeom prst="downArrow">
              <a:avLst>
                <a:gd name="adj1" fmla="val 49167"/>
                <a:gd name="adj2" fmla="val 67511"/>
              </a:avLst>
            </a:prstGeom>
            <a:gradFill rotWithShape="1">
              <a:gsLst>
                <a:gs pos="0">
                  <a:srgbClr val="FF0000">
                    <a:alpha val="25000"/>
                  </a:srgbClr>
                </a:gs>
                <a:gs pos="100000">
                  <a:srgbClr val="FF0000">
                    <a:alpha val="25000"/>
                  </a:srgbClr>
                </a:gs>
              </a:gsLst>
              <a:lin ang="54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US"/>
            </a:p>
          </p:txBody>
        </p:sp>
      </p:grpSp>
      <p:grpSp>
        <p:nvGrpSpPr>
          <p:cNvPr id="707973" name="Group 389"/>
          <p:cNvGrpSpPr>
            <a:grpSpLocks/>
          </p:cNvGrpSpPr>
          <p:nvPr/>
        </p:nvGrpSpPr>
        <p:grpSpPr bwMode="auto">
          <a:xfrm>
            <a:off x="92075" y="1890713"/>
            <a:ext cx="1081088" cy="244475"/>
            <a:chOff x="0" y="2762"/>
            <a:chExt cx="681" cy="154"/>
          </a:xfrm>
        </p:grpSpPr>
        <p:sp>
          <p:nvSpPr>
            <p:cNvPr id="707972" name="Rectangle 388"/>
            <p:cNvSpPr>
              <a:spLocks noChangeArrowheads="1"/>
            </p:cNvSpPr>
            <p:nvPr/>
          </p:nvSpPr>
          <p:spPr bwMode="auto">
            <a:xfrm>
              <a:off x="0" y="2768"/>
              <a:ext cx="681" cy="138"/>
            </a:xfrm>
            <a:prstGeom prst="rect">
              <a:avLst/>
            </a:prstGeom>
            <a:solidFill>
              <a:schemeClr val="bg1"/>
            </a:solidFill>
            <a:ln w="9525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US"/>
            </a:p>
          </p:txBody>
        </p:sp>
        <p:grpSp>
          <p:nvGrpSpPr>
            <p:cNvPr id="707960" name="Group 376"/>
            <p:cNvGrpSpPr>
              <a:grpSpLocks/>
            </p:cNvGrpSpPr>
            <p:nvPr/>
          </p:nvGrpSpPr>
          <p:grpSpPr bwMode="auto">
            <a:xfrm>
              <a:off x="119" y="2762"/>
              <a:ext cx="492" cy="154"/>
              <a:chOff x="723" y="3453"/>
              <a:chExt cx="492" cy="154"/>
            </a:xfrm>
          </p:grpSpPr>
          <p:grpSp>
            <p:nvGrpSpPr>
              <p:cNvPr id="707961" name="Group 377"/>
              <p:cNvGrpSpPr>
                <a:grpSpLocks/>
              </p:cNvGrpSpPr>
              <p:nvPr/>
            </p:nvGrpSpPr>
            <p:grpSpPr bwMode="auto">
              <a:xfrm>
                <a:off x="836" y="3453"/>
                <a:ext cx="379" cy="154"/>
                <a:chOff x="836" y="3305"/>
                <a:chExt cx="379" cy="154"/>
              </a:xfrm>
            </p:grpSpPr>
            <p:grpSp>
              <p:nvGrpSpPr>
                <p:cNvPr id="707962" name="Group 378"/>
                <p:cNvGrpSpPr>
                  <a:grpSpLocks/>
                </p:cNvGrpSpPr>
                <p:nvPr/>
              </p:nvGrpSpPr>
              <p:grpSpPr bwMode="auto">
                <a:xfrm>
                  <a:off x="890" y="3305"/>
                  <a:ext cx="325" cy="154"/>
                  <a:chOff x="844" y="3337"/>
                  <a:chExt cx="325" cy="154"/>
                </a:xfrm>
              </p:grpSpPr>
              <p:sp>
                <p:nvSpPr>
                  <p:cNvPr id="707963" name="Rectangle 379"/>
                  <p:cNvSpPr>
                    <a:spLocks noChangeArrowheads="1"/>
                  </p:cNvSpPr>
                  <p:nvPr/>
                </p:nvSpPr>
                <p:spPr bwMode="auto">
                  <a:xfrm>
                    <a:off x="889" y="3370"/>
                    <a:ext cx="245" cy="86"/>
                  </a:xfrm>
                  <a:prstGeom prst="rect">
                    <a:avLst/>
                  </a:prstGeom>
                  <a:solidFill>
                    <a:srgbClr val="FF0000"/>
                  </a:solidFill>
                  <a:ln w="9525">
                    <a:solidFill>
                      <a:schemeClr val="bg1"/>
                    </a:solidFill>
                    <a:miter lim="800000"/>
                    <a:headEnd/>
                    <a:tailEnd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wrap="none" anchor="ctr"/>
                  <a:lstStyle/>
                  <a:p>
                    <a:endParaRPr lang="en-US"/>
                  </a:p>
                </p:txBody>
              </p:sp>
              <p:sp>
                <p:nvSpPr>
                  <p:cNvPr id="707964" name="Text Box 380"/>
                  <p:cNvSpPr txBox="1">
                    <a:spLocks noChangeArrowheads="1"/>
                  </p:cNvSpPr>
                  <p:nvPr/>
                </p:nvSpPr>
                <p:spPr bwMode="auto">
                  <a:xfrm>
                    <a:off x="844" y="3337"/>
                    <a:ext cx="325" cy="154"/>
                  </a:xfrm>
                  <a:prstGeom prst="rect">
                    <a:avLst/>
                  </a:prstGeom>
                  <a:noFill/>
                  <a:ln>
                    <a:noFill/>
                  </a:ln>
                  <a:effectLst/>
                  <a:extLst>
                    <a:ext uri="{909E8E84-426E-40dd-AFC4-6F175D3DCCD1}">
                      <a14:hiddenFill xmlns:a14="http://schemas.microsoft.com/office/drawing/2010/main">
                        <a:solidFill>
                          <a:schemeClr val="accent1"/>
                        </a:solidFill>
                      </a14:hiddenFill>
                    </a:ext>
                    <a:ext uri="{91240B29-F687-4f45-9708-019B960494DF}">
                      <a14:hiddenLine xmlns:a14="http://schemas.microsoft.com/office/drawing/2010/main" w="9525">
                        <a:solidFill>
                          <a:schemeClr val="tx1"/>
                        </a:solidFill>
                        <a:miter lim="800000"/>
                        <a:headEnd/>
                        <a:tailEnd/>
                      </a14:hiddenLine>
                    </a:ex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wrap="none">
                    <a:spAutoFit/>
                  </a:bodyPr>
                  <a:lstStyle/>
                  <a:p>
                    <a:r>
                      <a:rPr lang="en-US" sz="1000" i="0">
                        <a:solidFill>
                          <a:schemeClr val="bg1"/>
                        </a:solidFill>
                        <a:latin typeface="Arial" charset="0"/>
                      </a:rPr>
                      <a:t>HTTP</a:t>
                    </a:r>
                  </a:p>
                </p:txBody>
              </p:sp>
            </p:grpSp>
            <p:grpSp>
              <p:nvGrpSpPr>
                <p:cNvPr id="707965" name="Group 381"/>
                <p:cNvGrpSpPr>
                  <a:grpSpLocks/>
                </p:cNvGrpSpPr>
                <p:nvPr/>
              </p:nvGrpSpPr>
              <p:grpSpPr bwMode="auto">
                <a:xfrm>
                  <a:off x="836" y="3334"/>
                  <a:ext cx="354" cy="94"/>
                  <a:chOff x="836" y="3334"/>
                  <a:chExt cx="354" cy="94"/>
                </a:xfrm>
              </p:grpSpPr>
              <p:sp>
                <p:nvSpPr>
                  <p:cNvPr id="707966" name="Rectangle 382"/>
                  <p:cNvSpPr>
                    <a:spLocks noChangeArrowheads="1"/>
                  </p:cNvSpPr>
                  <p:nvPr/>
                </p:nvSpPr>
                <p:spPr bwMode="auto">
                  <a:xfrm>
                    <a:off x="846" y="3340"/>
                    <a:ext cx="88" cy="82"/>
                  </a:xfrm>
                  <a:prstGeom prst="rect">
                    <a:avLst/>
                  </a:prstGeom>
                  <a:solidFill>
                    <a:schemeClr val="accent1"/>
                  </a:solidFill>
                  <a:ln w="9525">
                    <a:solidFill>
                      <a:schemeClr val="bg1"/>
                    </a:solidFill>
                    <a:miter lim="800000"/>
                    <a:headEnd/>
                    <a:tailEnd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wrap="none" anchor="ctr"/>
                  <a:lstStyle/>
                  <a:p>
                    <a:endParaRPr lang="en-US"/>
                  </a:p>
                </p:txBody>
              </p:sp>
              <p:sp>
                <p:nvSpPr>
                  <p:cNvPr id="707967" name="Rectangle 383"/>
                  <p:cNvSpPr>
                    <a:spLocks noChangeArrowheads="1"/>
                  </p:cNvSpPr>
                  <p:nvPr/>
                </p:nvSpPr>
                <p:spPr bwMode="auto">
                  <a:xfrm>
                    <a:off x="836" y="3334"/>
                    <a:ext cx="354" cy="94"/>
                  </a:xfrm>
                  <a:prstGeom prst="rect">
                    <a:avLst/>
                  </a:prstGeom>
                  <a:noFill/>
                  <a:ln w="9525">
                    <a:solidFill>
                      <a:schemeClr val="accent1"/>
                    </a:solidFill>
                    <a:miter lim="800000"/>
                    <a:headEnd/>
                    <a:tailEnd/>
                  </a:ln>
                  <a:effectLst/>
                  <a:extLst>
                    <a:ext uri="{909E8E84-426E-40dd-AFC4-6F175D3DCCD1}">
                      <a14:hiddenFill xmlns:a14="http://schemas.microsoft.com/office/drawing/2010/main">
                        <a:solidFill>
                          <a:schemeClr val="accent1"/>
                        </a:solidFill>
                      </a14:hiddenFill>
                    </a:ex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wrap="none" anchor="ctr"/>
                  <a:lstStyle/>
                  <a:p>
                    <a:endParaRPr lang="en-US"/>
                  </a:p>
                </p:txBody>
              </p:sp>
            </p:grpSp>
          </p:grpSp>
          <p:sp>
            <p:nvSpPr>
              <p:cNvPr id="707968" name="Rectangle 384"/>
              <p:cNvSpPr>
                <a:spLocks noChangeArrowheads="1"/>
              </p:cNvSpPr>
              <p:nvPr/>
            </p:nvSpPr>
            <p:spPr bwMode="auto">
              <a:xfrm>
                <a:off x="732" y="3484"/>
                <a:ext cx="96" cy="93"/>
              </a:xfrm>
              <a:prstGeom prst="rect">
                <a:avLst/>
              </a:prstGeom>
              <a:solidFill>
                <a:schemeClr val="accent2"/>
              </a:solidFill>
              <a:ln>
                <a:noFill/>
              </a:ln>
              <a:effectLst/>
              <a:extLst>
                <a:ext uri="{91240B29-F687-4f45-9708-019B960494DF}">
                  <a14:hiddenLine xmlns:a14="http://schemas.microsoft.com/office/drawing/2010/main" w="9525">
                    <a:solidFill>
                      <a:schemeClr val="tx1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US"/>
              </a:p>
            </p:txBody>
          </p:sp>
          <p:sp>
            <p:nvSpPr>
              <p:cNvPr id="707969" name="Rectangle 385"/>
              <p:cNvSpPr>
                <a:spLocks noChangeArrowheads="1"/>
              </p:cNvSpPr>
              <p:nvPr/>
            </p:nvSpPr>
            <p:spPr bwMode="auto">
              <a:xfrm>
                <a:off x="723" y="3473"/>
                <a:ext cx="480" cy="112"/>
              </a:xfrm>
              <a:prstGeom prst="rect">
                <a:avLst/>
              </a:prstGeom>
              <a:noFill/>
              <a:ln w="9525">
                <a:solidFill>
                  <a:schemeClr val="accent2"/>
                </a:solidFill>
                <a:miter lim="800000"/>
                <a:headEnd/>
                <a:tailEnd/>
              </a:ln>
              <a:effectLst/>
              <a:extLst>
                <a:ext uri="{909E8E84-426E-40dd-AFC4-6F175D3DCCD1}">
                  <a14:hiddenFill xmlns:a14="http://schemas.microsoft.com/office/drawing/2010/main">
                    <a:solidFill>
                      <a:schemeClr val="accent1"/>
                    </a:solidFill>
                  </a14:hiddenFill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US"/>
              </a:p>
            </p:txBody>
          </p:sp>
        </p:grpSp>
        <p:sp>
          <p:nvSpPr>
            <p:cNvPr id="707970" name="Rectangle 386"/>
            <p:cNvSpPr>
              <a:spLocks noChangeArrowheads="1"/>
            </p:cNvSpPr>
            <p:nvPr/>
          </p:nvSpPr>
          <p:spPr bwMode="auto">
            <a:xfrm>
              <a:off x="13" y="2784"/>
              <a:ext cx="94" cy="108"/>
            </a:xfrm>
            <a:prstGeom prst="rect">
              <a:avLst/>
            </a:prstGeom>
            <a:solidFill>
              <a:schemeClr val="tx1"/>
            </a:soli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US"/>
            </a:p>
          </p:txBody>
        </p:sp>
        <p:sp>
          <p:nvSpPr>
            <p:cNvPr id="707971" name="Rectangle 387"/>
            <p:cNvSpPr>
              <a:spLocks noChangeArrowheads="1"/>
            </p:cNvSpPr>
            <p:nvPr/>
          </p:nvSpPr>
          <p:spPr bwMode="auto">
            <a:xfrm>
              <a:off x="611" y="2783"/>
              <a:ext cx="60" cy="108"/>
            </a:xfrm>
            <a:prstGeom prst="rect">
              <a:avLst/>
            </a:prstGeom>
            <a:solidFill>
              <a:schemeClr val="tx1"/>
            </a:soli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US"/>
            </a:p>
          </p:txBody>
        </p:sp>
      </p:grpSp>
      <p:grpSp>
        <p:nvGrpSpPr>
          <p:cNvPr id="707975" name="Group 391"/>
          <p:cNvGrpSpPr>
            <a:grpSpLocks/>
          </p:cNvGrpSpPr>
          <p:nvPr/>
        </p:nvGrpSpPr>
        <p:grpSpPr bwMode="auto">
          <a:xfrm>
            <a:off x="411163" y="4051300"/>
            <a:ext cx="1081087" cy="949325"/>
            <a:chOff x="2231" y="3555"/>
            <a:chExt cx="681" cy="598"/>
          </a:xfrm>
        </p:grpSpPr>
        <p:grpSp>
          <p:nvGrpSpPr>
            <p:cNvPr id="707976" name="Group 392"/>
            <p:cNvGrpSpPr>
              <a:grpSpLocks/>
            </p:cNvGrpSpPr>
            <p:nvPr/>
          </p:nvGrpSpPr>
          <p:grpSpPr bwMode="auto">
            <a:xfrm>
              <a:off x="2231" y="3684"/>
              <a:ext cx="681" cy="469"/>
              <a:chOff x="152" y="970"/>
              <a:chExt cx="681" cy="469"/>
            </a:xfrm>
          </p:grpSpPr>
          <p:grpSp>
            <p:nvGrpSpPr>
              <p:cNvPr id="707977" name="Group 393"/>
              <p:cNvGrpSpPr>
                <a:grpSpLocks/>
              </p:cNvGrpSpPr>
              <p:nvPr/>
            </p:nvGrpSpPr>
            <p:grpSpPr bwMode="auto">
              <a:xfrm>
                <a:off x="386" y="970"/>
                <a:ext cx="379" cy="154"/>
                <a:chOff x="740" y="3209"/>
                <a:chExt cx="379" cy="154"/>
              </a:xfrm>
            </p:grpSpPr>
            <p:grpSp>
              <p:nvGrpSpPr>
                <p:cNvPr id="707978" name="Group 394"/>
                <p:cNvGrpSpPr>
                  <a:grpSpLocks/>
                </p:cNvGrpSpPr>
                <p:nvPr/>
              </p:nvGrpSpPr>
              <p:grpSpPr bwMode="auto">
                <a:xfrm>
                  <a:off x="794" y="3209"/>
                  <a:ext cx="325" cy="154"/>
                  <a:chOff x="844" y="3337"/>
                  <a:chExt cx="325" cy="154"/>
                </a:xfrm>
              </p:grpSpPr>
              <p:sp>
                <p:nvSpPr>
                  <p:cNvPr id="707979" name="Rectangle 395"/>
                  <p:cNvSpPr>
                    <a:spLocks noChangeArrowheads="1"/>
                  </p:cNvSpPr>
                  <p:nvPr/>
                </p:nvSpPr>
                <p:spPr bwMode="auto">
                  <a:xfrm>
                    <a:off x="889" y="3370"/>
                    <a:ext cx="245" cy="86"/>
                  </a:xfrm>
                  <a:prstGeom prst="rect">
                    <a:avLst/>
                  </a:prstGeom>
                  <a:solidFill>
                    <a:srgbClr val="FF0000"/>
                  </a:solidFill>
                  <a:ln w="9525">
                    <a:solidFill>
                      <a:schemeClr val="bg1"/>
                    </a:solidFill>
                    <a:miter lim="800000"/>
                    <a:headEnd/>
                    <a:tailEnd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wrap="none" anchor="ctr"/>
                  <a:lstStyle/>
                  <a:p>
                    <a:endParaRPr lang="en-US"/>
                  </a:p>
                </p:txBody>
              </p:sp>
              <p:sp>
                <p:nvSpPr>
                  <p:cNvPr id="707980" name="Text Box 396"/>
                  <p:cNvSpPr txBox="1">
                    <a:spLocks noChangeArrowheads="1"/>
                  </p:cNvSpPr>
                  <p:nvPr/>
                </p:nvSpPr>
                <p:spPr bwMode="auto">
                  <a:xfrm>
                    <a:off x="844" y="3337"/>
                    <a:ext cx="325" cy="154"/>
                  </a:xfrm>
                  <a:prstGeom prst="rect">
                    <a:avLst/>
                  </a:prstGeom>
                  <a:noFill/>
                  <a:ln>
                    <a:noFill/>
                  </a:ln>
                  <a:effectLst/>
                  <a:extLst>
                    <a:ext uri="{909E8E84-426E-40dd-AFC4-6F175D3DCCD1}">
                      <a14:hiddenFill xmlns:a14="http://schemas.microsoft.com/office/drawing/2010/main">
                        <a:solidFill>
                          <a:schemeClr val="accent1"/>
                        </a:solidFill>
                      </a14:hiddenFill>
                    </a:ext>
                    <a:ext uri="{91240B29-F687-4f45-9708-019B960494DF}">
                      <a14:hiddenLine xmlns:a14="http://schemas.microsoft.com/office/drawing/2010/main" w="9525">
                        <a:solidFill>
                          <a:schemeClr val="tx1"/>
                        </a:solidFill>
                        <a:miter lim="800000"/>
                        <a:headEnd/>
                        <a:tailEnd/>
                      </a14:hiddenLine>
                    </a:ex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wrap="none">
                    <a:spAutoFit/>
                  </a:bodyPr>
                  <a:lstStyle/>
                  <a:p>
                    <a:r>
                      <a:rPr lang="en-US" sz="1000" i="0">
                        <a:solidFill>
                          <a:schemeClr val="bg1"/>
                        </a:solidFill>
                        <a:latin typeface="Arial" charset="0"/>
                      </a:rPr>
                      <a:t>HTTP</a:t>
                    </a:r>
                  </a:p>
                </p:txBody>
              </p:sp>
            </p:grpSp>
            <p:sp>
              <p:nvSpPr>
                <p:cNvPr id="707981" name="Rectangle 397"/>
                <p:cNvSpPr>
                  <a:spLocks noChangeArrowheads="1"/>
                </p:cNvSpPr>
                <p:nvPr/>
              </p:nvSpPr>
              <p:spPr bwMode="auto">
                <a:xfrm>
                  <a:off x="750" y="3244"/>
                  <a:ext cx="88" cy="82"/>
                </a:xfrm>
                <a:prstGeom prst="rect">
                  <a:avLst/>
                </a:prstGeom>
                <a:solidFill>
                  <a:schemeClr val="accent1"/>
                </a:solidFill>
                <a:ln w="9525">
                  <a:solidFill>
                    <a:schemeClr val="bg1"/>
                  </a:solidFill>
                  <a:miter lim="800000"/>
                  <a:headEnd/>
                  <a:tailEnd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/>
                <a:p>
                  <a:endParaRPr lang="en-US"/>
                </a:p>
              </p:txBody>
            </p:sp>
            <p:sp>
              <p:nvSpPr>
                <p:cNvPr id="707982" name="Rectangle 398"/>
                <p:cNvSpPr>
                  <a:spLocks noChangeArrowheads="1"/>
                </p:cNvSpPr>
                <p:nvPr/>
              </p:nvSpPr>
              <p:spPr bwMode="auto">
                <a:xfrm>
                  <a:off x="740" y="3238"/>
                  <a:ext cx="354" cy="94"/>
                </a:xfrm>
                <a:prstGeom prst="rect">
                  <a:avLst/>
                </a:prstGeom>
                <a:noFill/>
                <a:ln w="9525">
                  <a:solidFill>
                    <a:schemeClr val="accent1"/>
                  </a:solidFill>
                  <a:miter lim="800000"/>
                  <a:headEnd/>
                  <a:tailEnd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solidFill>
                        <a:schemeClr val="accent1"/>
                      </a:solidFill>
                    </a14:hiddenFill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/>
                <a:p>
                  <a:endParaRPr lang="en-US"/>
                </a:p>
              </p:txBody>
            </p:sp>
          </p:grpSp>
          <p:grpSp>
            <p:nvGrpSpPr>
              <p:cNvPr id="707983" name="Group 399"/>
              <p:cNvGrpSpPr>
                <a:grpSpLocks/>
              </p:cNvGrpSpPr>
              <p:nvPr/>
            </p:nvGrpSpPr>
            <p:grpSpPr bwMode="auto">
              <a:xfrm>
                <a:off x="386" y="1118"/>
                <a:ext cx="379" cy="154"/>
                <a:chOff x="836" y="3305"/>
                <a:chExt cx="379" cy="154"/>
              </a:xfrm>
            </p:grpSpPr>
            <p:grpSp>
              <p:nvGrpSpPr>
                <p:cNvPr id="707984" name="Group 400"/>
                <p:cNvGrpSpPr>
                  <a:grpSpLocks/>
                </p:cNvGrpSpPr>
                <p:nvPr/>
              </p:nvGrpSpPr>
              <p:grpSpPr bwMode="auto">
                <a:xfrm>
                  <a:off x="890" y="3305"/>
                  <a:ext cx="325" cy="154"/>
                  <a:chOff x="844" y="3337"/>
                  <a:chExt cx="325" cy="154"/>
                </a:xfrm>
              </p:grpSpPr>
              <p:sp>
                <p:nvSpPr>
                  <p:cNvPr id="707985" name="Rectangle 401"/>
                  <p:cNvSpPr>
                    <a:spLocks noChangeArrowheads="1"/>
                  </p:cNvSpPr>
                  <p:nvPr/>
                </p:nvSpPr>
                <p:spPr bwMode="auto">
                  <a:xfrm>
                    <a:off x="889" y="3370"/>
                    <a:ext cx="245" cy="86"/>
                  </a:xfrm>
                  <a:prstGeom prst="rect">
                    <a:avLst/>
                  </a:prstGeom>
                  <a:solidFill>
                    <a:srgbClr val="FF0000"/>
                  </a:solidFill>
                  <a:ln w="9525">
                    <a:solidFill>
                      <a:schemeClr val="bg1"/>
                    </a:solidFill>
                    <a:miter lim="800000"/>
                    <a:headEnd/>
                    <a:tailEnd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wrap="none" anchor="ctr"/>
                  <a:lstStyle/>
                  <a:p>
                    <a:endParaRPr lang="en-US"/>
                  </a:p>
                </p:txBody>
              </p:sp>
              <p:sp>
                <p:nvSpPr>
                  <p:cNvPr id="707986" name="Text Box 402"/>
                  <p:cNvSpPr txBox="1">
                    <a:spLocks noChangeArrowheads="1"/>
                  </p:cNvSpPr>
                  <p:nvPr/>
                </p:nvSpPr>
                <p:spPr bwMode="auto">
                  <a:xfrm>
                    <a:off x="844" y="3337"/>
                    <a:ext cx="325" cy="154"/>
                  </a:xfrm>
                  <a:prstGeom prst="rect">
                    <a:avLst/>
                  </a:prstGeom>
                  <a:noFill/>
                  <a:ln>
                    <a:noFill/>
                  </a:ln>
                  <a:effectLst/>
                  <a:extLst>
                    <a:ext uri="{909E8E84-426E-40dd-AFC4-6F175D3DCCD1}">
                      <a14:hiddenFill xmlns:a14="http://schemas.microsoft.com/office/drawing/2010/main">
                        <a:solidFill>
                          <a:schemeClr val="accent1"/>
                        </a:solidFill>
                      </a14:hiddenFill>
                    </a:ext>
                    <a:ext uri="{91240B29-F687-4f45-9708-019B960494DF}">
                      <a14:hiddenLine xmlns:a14="http://schemas.microsoft.com/office/drawing/2010/main" w="9525">
                        <a:solidFill>
                          <a:schemeClr val="tx1"/>
                        </a:solidFill>
                        <a:miter lim="800000"/>
                        <a:headEnd/>
                        <a:tailEnd/>
                      </a14:hiddenLine>
                    </a:ex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wrap="none">
                    <a:spAutoFit/>
                  </a:bodyPr>
                  <a:lstStyle/>
                  <a:p>
                    <a:r>
                      <a:rPr lang="en-US" sz="1000" i="0">
                        <a:solidFill>
                          <a:schemeClr val="bg1"/>
                        </a:solidFill>
                        <a:latin typeface="Arial" charset="0"/>
                      </a:rPr>
                      <a:t>HTTP</a:t>
                    </a:r>
                  </a:p>
                </p:txBody>
              </p:sp>
            </p:grpSp>
            <p:grpSp>
              <p:nvGrpSpPr>
                <p:cNvPr id="707987" name="Group 403"/>
                <p:cNvGrpSpPr>
                  <a:grpSpLocks/>
                </p:cNvGrpSpPr>
                <p:nvPr/>
              </p:nvGrpSpPr>
              <p:grpSpPr bwMode="auto">
                <a:xfrm>
                  <a:off x="836" y="3334"/>
                  <a:ext cx="354" cy="94"/>
                  <a:chOff x="836" y="3334"/>
                  <a:chExt cx="354" cy="94"/>
                </a:xfrm>
              </p:grpSpPr>
              <p:sp>
                <p:nvSpPr>
                  <p:cNvPr id="707988" name="Rectangle 404"/>
                  <p:cNvSpPr>
                    <a:spLocks noChangeArrowheads="1"/>
                  </p:cNvSpPr>
                  <p:nvPr/>
                </p:nvSpPr>
                <p:spPr bwMode="auto">
                  <a:xfrm>
                    <a:off x="846" y="3340"/>
                    <a:ext cx="88" cy="82"/>
                  </a:xfrm>
                  <a:prstGeom prst="rect">
                    <a:avLst/>
                  </a:prstGeom>
                  <a:solidFill>
                    <a:schemeClr val="accent1"/>
                  </a:solidFill>
                  <a:ln w="9525">
                    <a:solidFill>
                      <a:schemeClr val="bg1"/>
                    </a:solidFill>
                    <a:miter lim="800000"/>
                    <a:headEnd/>
                    <a:tailEnd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wrap="none" anchor="ctr"/>
                  <a:lstStyle/>
                  <a:p>
                    <a:endParaRPr lang="en-US"/>
                  </a:p>
                </p:txBody>
              </p:sp>
              <p:sp>
                <p:nvSpPr>
                  <p:cNvPr id="707989" name="Rectangle 405"/>
                  <p:cNvSpPr>
                    <a:spLocks noChangeArrowheads="1"/>
                  </p:cNvSpPr>
                  <p:nvPr/>
                </p:nvSpPr>
                <p:spPr bwMode="auto">
                  <a:xfrm>
                    <a:off x="836" y="3334"/>
                    <a:ext cx="354" cy="94"/>
                  </a:xfrm>
                  <a:prstGeom prst="rect">
                    <a:avLst/>
                  </a:prstGeom>
                  <a:noFill/>
                  <a:ln w="9525">
                    <a:solidFill>
                      <a:schemeClr val="accent1"/>
                    </a:solidFill>
                    <a:miter lim="800000"/>
                    <a:headEnd/>
                    <a:tailEnd/>
                  </a:ln>
                  <a:effectLst/>
                  <a:extLst>
                    <a:ext uri="{909E8E84-426E-40dd-AFC4-6F175D3DCCD1}">
                      <a14:hiddenFill xmlns:a14="http://schemas.microsoft.com/office/drawing/2010/main">
                        <a:solidFill>
                          <a:schemeClr val="accent1"/>
                        </a:solidFill>
                      </a14:hiddenFill>
                    </a:ex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wrap="none" anchor="ctr"/>
                  <a:lstStyle/>
                  <a:p>
                    <a:endParaRPr lang="en-US"/>
                  </a:p>
                </p:txBody>
              </p:sp>
            </p:grpSp>
          </p:grpSp>
          <p:grpSp>
            <p:nvGrpSpPr>
              <p:cNvPr id="707990" name="Group 406"/>
              <p:cNvGrpSpPr>
                <a:grpSpLocks/>
              </p:cNvGrpSpPr>
              <p:nvPr/>
            </p:nvGrpSpPr>
            <p:grpSpPr bwMode="auto">
              <a:xfrm>
                <a:off x="273" y="1138"/>
                <a:ext cx="480" cy="112"/>
                <a:chOff x="627" y="3377"/>
                <a:chExt cx="480" cy="112"/>
              </a:xfrm>
            </p:grpSpPr>
            <p:sp>
              <p:nvSpPr>
                <p:cNvPr id="707991" name="Rectangle 407"/>
                <p:cNvSpPr>
                  <a:spLocks noChangeArrowheads="1"/>
                </p:cNvSpPr>
                <p:nvPr/>
              </p:nvSpPr>
              <p:spPr bwMode="auto">
                <a:xfrm>
                  <a:off x="636" y="3388"/>
                  <a:ext cx="96" cy="93"/>
                </a:xfrm>
                <a:prstGeom prst="rect">
                  <a:avLst/>
                </a:prstGeom>
                <a:solidFill>
                  <a:schemeClr val="accent2"/>
                </a:solidFill>
                <a:ln>
                  <a:noFill/>
                </a:ln>
                <a:effectLst/>
                <a:extLst>
                  <a:ext uri="{91240B29-F687-4f45-9708-019B960494DF}">
                    <a14:hiddenLine xmlns:a14="http://schemas.microsoft.com/office/drawing/2010/main" w="9525">
                      <a:solidFill>
                        <a:schemeClr val="tx1"/>
                      </a:solidFill>
                      <a:miter lim="800000"/>
                      <a:headEnd/>
                      <a:tailEnd/>
                    </a14:hiddenLine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/>
                <a:p>
                  <a:endParaRPr lang="en-US"/>
                </a:p>
              </p:txBody>
            </p:sp>
            <p:sp>
              <p:nvSpPr>
                <p:cNvPr id="707992" name="Rectangle 408"/>
                <p:cNvSpPr>
                  <a:spLocks noChangeArrowheads="1"/>
                </p:cNvSpPr>
                <p:nvPr/>
              </p:nvSpPr>
              <p:spPr bwMode="auto">
                <a:xfrm>
                  <a:off x="627" y="3377"/>
                  <a:ext cx="480" cy="112"/>
                </a:xfrm>
                <a:prstGeom prst="rect">
                  <a:avLst/>
                </a:prstGeom>
                <a:noFill/>
                <a:ln w="9525">
                  <a:solidFill>
                    <a:schemeClr val="accent2"/>
                  </a:solidFill>
                  <a:miter lim="800000"/>
                  <a:headEnd/>
                  <a:tailEnd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solidFill>
                        <a:schemeClr val="accent1"/>
                      </a:solidFill>
                    </a14:hiddenFill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/>
                <a:p>
                  <a:endParaRPr lang="en-US"/>
                </a:p>
              </p:txBody>
            </p:sp>
          </p:grpSp>
          <p:grpSp>
            <p:nvGrpSpPr>
              <p:cNvPr id="707993" name="Group 409"/>
              <p:cNvGrpSpPr>
                <a:grpSpLocks/>
              </p:cNvGrpSpPr>
              <p:nvPr/>
            </p:nvGrpSpPr>
            <p:grpSpPr bwMode="auto">
              <a:xfrm>
                <a:off x="152" y="1285"/>
                <a:ext cx="681" cy="154"/>
                <a:chOff x="504" y="3523"/>
                <a:chExt cx="681" cy="154"/>
              </a:xfrm>
            </p:grpSpPr>
            <p:grpSp>
              <p:nvGrpSpPr>
                <p:cNvPr id="707994" name="Group 410"/>
                <p:cNvGrpSpPr>
                  <a:grpSpLocks/>
                </p:cNvGrpSpPr>
                <p:nvPr/>
              </p:nvGrpSpPr>
              <p:grpSpPr bwMode="auto">
                <a:xfrm>
                  <a:off x="623" y="3523"/>
                  <a:ext cx="492" cy="154"/>
                  <a:chOff x="723" y="3453"/>
                  <a:chExt cx="492" cy="154"/>
                </a:xfrm>
              </p:grpSpPr>
              <p:grpSp>
                <p:nvGrpSpPr>
                  <p:cNvPr id="707995" name="Group 411"/>
                  <p:cNvGrpSpPr>
                    <a:grpSpLocks/>
                  </p:cNvGrpSpPr>
                  <p:nvPr/>
                </p:nvGrpSpPr>
                <p:grpSpPr bwMode="auto">
                  <a:xfrm>
                    <a:off x="836" y="3453"/>
                    <a:ext cx="379" cy="154"/>
                    <a:chOff x="836" y="3305"/>
                    <a:chExt cx="379" cy="154"/>
                  </a:xfrm>
                </p:grpSpPr>
                <p:grpSp>
                  <p:nvGrpSpPr>
                    <p:cNvPr id="707996" name="Group 412"/>
                    <p:cNvGrpSpPr>
                      <a:grpSpLocks/>
                    </p:cNvGrpSpPr>
                    <p:nvPr/>
                  </p:nvGrpSpPr>
                  <p:grpSpPr bwMode="auto">
                    <a:xfrm>
                      <a:off x="890" y="3305"/>
                      <a:ext cx="325" cy="154"/>
                      <a:chOff x="844" y="3337"/>
                      <a:chExt cx="325" cy="154"/>
                    </a:xfrm>
                  </p:grpSpPr>
                  <p:sp>
                    <p:nvSpPr>
                      <p:cNvPr id="707997" name="Rectangle 413"/>
                      <p:cNvSpPr>
                        <a:spLocks noChangeArrowheads="1"/>
                      </p:cNvSpPr>
                      <p:nvPr/>
                    </p:nvSpPr>
                    <p:spPr bwMode="auto">
                      <a:xfrm>
                        <a:off x="889" y="3370"/>
                        <a:ext cx="245" cy="86"/>
                      </a:xfrm>
                      <a:prstGeom prst="rect">
                        <a:avLst/>
                      </a:prstGeom>
                      <a:solidFill>
                        <a:srgbClr val="FF0000"/>
                      </a:solidFill>
                      <a:ln w="9525">
                        <a:solidFill>
                          <a:schemeClr val="bg1"/>
                        </a:solidFill>
                        <a:miter lim="800000"/>
                        <a:headEnd/>
                        <a:tailEnd/>
                      </a:ln>
                      <a:effectLst/>
                      <a:extLs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  <p:txBody>
                      <a:bodyPr wrap="none" anchor="ctr"/>
                      <a:lstStyle/>
                      <a:p>
                        <a:endParaRPr lang="en-US"/>
                      </a:p>
                    </p:txBody>
                  </p:sp>
                  <p:sp>
                    <p:nvSpPr>
                      <p:cNvPr id="707998" name="Text Box 414"/>
                      <p:cNvSpPr txBox="1">
                        <a:spLocks noChangeArrowheads="1"/>
                      </p:cNvSpPr>
                      <p:nvPr/>
                    </p:nvSpPr>
                    <p:spPr bwMode="auto">
                      <a:xfrm>
                        <a:off x="844" y="3337"/>
                        <a:ext cx="325" cy="154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91240B29-F687-4f45-9708-019B960494DF}">
                          <a14:hiddenLine xmlns:a14="http://schemas.microsoft.com/office/drawing/2010/main" w="9525">
                            <a:solidFill>
                              <a:schemeClr val="tx1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  <p:txBody>
                      <a:bodyPr wrap="none">
                        <a:spAutoFit/>
                      </a:bodyPr>
                      <a:lstStyle/>
                      <a:p>
                        <a:r>
                          <a:rPr lang="en-US" sz="1000" i="0">
                            <a:solidFill>
                              <a:schemeClr val="bg1"/>
                            </a:solidFill>
                            <a:latin typeface="Arial" charset="0"/>
                          </a:rPr>
                          <a:t>HTTP</a:t>
                        </a:r>
                      </a:p>
                    </p:txBody>
                  </p:sp>
                </p:grpSp>
                <p:grpSp>
                  <p:nvGrpSpPr>
                    <p:cNvPr id="707999" name="Group 415"/>
                    <p:cNvGrpSpPr>
                      <a:grpSpLocks/>
                    </p:cNvGrpSpPr>
                    <p:nvPr/>
                  </p:nvGrpSpPr>
                  <p:grpSpPr bwMode="auto">
                    <a:xfrm>
                      <a:off x="836" y="3334"/>
                      <a:ext cx="354" cy="94"/>
                      <a:chOff x="836" y="3334"/>
                      <a:chExt cx="354" cy="94"/>
                    </a:xfrm>
                  </p:grpSpPr>
                  <p:sp>
                    <p:nvSpPr>
                      <p:cNvPr id="708000" name="Rectangle 416"/>
                      <p:cNvSpPr>
                        <a:spLocks noChangeArrowheads="1"/>
                      </p:cNvSpPr>
                      <p:nvPr/>
                    </p:nvSpPr>
                    <p:spPr bwMode="auto">
                      <a:xfrm>
                        <a:off x="846" y="3340"/>
                        <a:ext cx="88" cy="82"/>
                      </a:xfrm>
                      <a:prstGeom prst="rect">
                        <a:avLst/>
                      </a:prstGeom>
                      <a:solidFill>
                        <a:schemeClr val="accent1"/>
                      </a:solidFill>
                      <a:ln w="9525">
                        <a:solidFill>
                          <a:schemeClr val="bg1"/>
                        </a:solidFill>
                        <a:miter lim="800000"/>
                        <a:headEnd/>
                        <a:tailEnd/>
                      </a:ln>
                      <a:effectLst/>
                      <a:extLs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  <p:txBody>
                      <a:bodyPr wrap="none" anchor="ctr"/>
                      <a:lstStyle/>
                      <a:p>
                        <a:endParaRPr lang="en-US"/>
                      </a:p>
                    </p:txBody>
                  </p:sp>
                  <p:sp>
                    <p:nvSpPr>
                      <p:cNvPr id="708001" name="Rectangle 417"/>
                      <p:cNvSpPr>
                        <a:spLocks noChangeArrowheads="1"/>
                      </p:cNvSpPr>
                      <p:nvPr/>
                    </p:nvSpPr>
                    <p:spPr bwMode="auto">
                      <a:xfrm>
                        <a:off x="836" y="3334"/>
                        <a:ext cx="354" cy="94"/>
                      </a:xfrm>
                      <a:prstGeom prst="rect">
                        <a:avLst/>
                      </a:prstGeom>
                      <a:noFill/>
                      <a:ln w="9525">
                        <a:solidFill>
                          <a:schemeClr val="accent1"/>
                        </a:solidFill>
                        <a:miter lim="800000"/>
                        <a:headEnd/>
                        <a:tailEnd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  <p:txBody>
                      <a:bodyPr wrap="none" anchor="ctr"/>
                      <a:lstStyle/>
                      <a:p>
                        <a:endParaRPr lang="en-US"/>
                      </a:p>
                    </p:txBody>
                  </p:sp>
                </p:grpSp>
              </p:grpSp>
              <p:sp>
                <p:nvSpPr>
                  <p:cNvPr id="708002" name="Rectangle 418"/>
                  <p:cNvSpPr>
                    <a:spLocks noChangeArrowheads="1"/>
                  </p:cNvSpPr>
                  <p:nvPr/>
                </p:nvSpPr>
                <p:spPr bwMode="auto">
                  <a:xfrm>
                    <a:off x="732" y="3484"/>
                    <a:ext cx="96" cy="93"/>
                  </a:xfrm>
                  <a:prstGeom prst="rect">
                    <a:avLst/>
                  </a:prstGeom>
                  <a:solidFill>
                    <a:schemeClr val="accent2"/>
                  </a:solidFill>
                  <a:ln>
                    <a:noFill/>
                  </a:ln>
                  <a:effectLst/>
                  <a:extLst>
                    <a:ext uri="{91240B29-F687-4f45-9708-019B960494DF}">
                      <a14:hiddenLine xmlns:a14="http://schemas.microsoft.com/office/drawing/2010/main" w="9525">
                        <a:solidFill>
                          <a:schemeClr val="tx1"/>
                        </a:solidFill>
                        <a:miter lim="800000"/>
                        <a:headEnd/>
                        <a:tailEnd/>
                      </a14:hiddenLine>
                    </a:ex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wrap="none" anchor="ctr"/>
                  <a:lstStyle/>
                  <a:p>
                    <a:endParaRPr lang="en-US"/>
                  </a:p>
                </p:txBody>
              </p:sp>
              <p:sp>
                <p:nvSpPr>
                  <p:cNvPr id="708003" name="Rectangle 419"/>
                  <p:cNvSpPr>
                    <a:spLocks noChangeArrowheads="1"/>
                  </p:cNvSpPr>
                  <p:nvPr/>
                </p:nvSpPr>
                <p:spPr bwMode="auto">
                  <a:xfrm>
                    <a:off x="723" y="3473"/>
                    <a:ext cx="480" cy="112"/>
                  </a:xfrm>
                  <a:prstGeom prst="rect">
                    <a:avLst/>
                  </a:prstGeom>
                  <a:noFill/>
                  <a:ln w="9525">
                    <a:solidFill>
                      <a:schemeClr val="accent2"/>
                    </a:solidFill>
                    <a:miter lim="800000"/>
                    <a:headEnd/>
                    <a:tailEnd/>
                  </a:ln>
                  <a:effectLst/>
                  <a:extLst>
                    <a:ext uri="{909E8E84-426E-40dd-AFC4-6F175D3DCCD1}">
                      <a14:hiddenFill xmlns:a14="http://schemas.microsoft.com/office/drawing/2010/main">
                        <a:solidFill>
                          <a:schemeClr val="accent1"/>
                        </a:solidFill>
                      </a14:hiddenFill>
                    </a:ex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wrap="none" anchor="ctr"/>
                  <a:lstStyle/>
                  <a:p>
                    <a:endParaRPr lang="en-US"/>
                  </a:p>
                </p:txBody>
              </p:sp>
            </p:grpSp>
            <p:sp>
              <p:nvSpPr>
                <p:cNvPr id="708004" name="Rectangle 420"/>
                <p:cNvSpPr>
                  <a:spLocks noChangeArrowheads="1"/>
                </p:cNvSpPr>
                <p:nvPr/>
              </p:nvSpPr>
              <p:spPr bwMode="auto">
                <a:xfrm>
                  <a:off x="517" y="3545"/>
                  <a:ext cx="94" cy="108"/>
                </a:xfrm>
                <a:prstGeom prst="rect">
                  <a:avLst/>
                </a:prstGeom>
                <a:solidFill>
                  <a:schemeClr val="tx1"/>
                </a:solidFill>
                <a:ln>
                  <a:noFill/>
                </a:ln>
                <a:effectLst/>
                <a:extLst>
                  <a:ext uri="{91240B29-F687-4f45-9708-019B960494DF}">
                    <a14:hiddenLine xmlns:a14="http://schemas.microsoft.com/office/drawing/2010/main" w="9525">
                      <a:solidFill>
                        <a:schemeClr val="tx1"/>
                      </a:solidFill>
                      <a:miter lim="800000"/>
                      <a:headEnd/>
                      <a:tailEnd/>
                    </a14:hiddenLine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/>
                <a:p>
                  <a:endParaRPr lang="en-US"/>
                </a:p>
              </p:txBody>
            </p:sp>
            <p:sp>
              <p:nvSpPr>
                <p:cNvPr id="708005" name="Rectangle 421"/>
                <p:cNvSpPr>
                  <a:spLocks noChangeArrowheads="1"/>
                </p:cNvSpPr>
                <p:nvPr/>
              </p:nvSpPr>
              <p:spPr bwMode="auto">
                <a:xfrm>
                  <a:off x="1115" y="3544"/>
                  <a:ext cx="60" cy="108"/>
                </a:xfrm>
                <a:prstGeom prst="rect">
                  <a:avLst/>
                </a:prstGeom>
                <a:solidFill>
                  <a:schemeClr val="tx1"/>
                </a:solidFill>
                <a:ln>
                  <a:noFill/>
                </a:ln>
                <a:effectLst/>
                <a:extLst>
                  <a:ext uri="{91240B29-F687-4f45-9708-019B960494DF}">
                    <a14:hiddenLine xmlns:a14="http://schemas.microsoft.com/office/drawing/2010/main" w="9525">
                      <a:solidFill>
                        <a:schemeClr val="tx1"/>
                      </a:solidFill>
                      <a:miter lim="800000"/>
                      <a:headEnd/>
                      <a:tailEnd/>
                    </a14:hiddenLine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/>
                <a:p>
                  <a:endParaRPr lang="en-US"/>
                </a:p>
              </p:txBody>
            </p:sp>
            <p:sp>
              <p:nvSpPr>
                <p:cNvPr id="708006" name="Rectangle 422"/>
                <p:cNvSpPr>
                  <a:spLocks noChangeArrowheads="1"/>
                </p:cNvSpPr>
                <p:nvPr/>
              </p:nvSpPr>
              <p:spPr bwMode="auto">
                <a:xfrm>
                  <a:off x="504" y="3529"/>
                  <a:ext cx="681" cy="138"/>
                </a:xfrm>
                <a:prstGeom prst="rect">
                  <a:avLst/>
                </a:prstGeom>
                <a:noFill/>
                <a:ln w="9525">
                  <a:solidFill>
                    <a:schemeClr val="tx1"/>
                  </a:solidFill>
                  <a:miter lim="800000"/>
                  <a:headEnd/>
                  <a:tailEnd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solidFill>
                        <a:schemeClr val="accent1"/>
                      </a:solidFill>
                    </a14:hiddenFill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/>
                <a:p>
                  <a:endParaRPr lang="en-US"/>
                </a:p>
              </p:txBody>
            </p:sp>
          </p:grpSp>
        </p:grpSp>
        <p:grpSp>
          <p:nvGrpSpPr>
            <p:cNvPr id="708007" name="Group 423"/>
            <p:cNvGrpSpPr>
              <a:grpSpLocks/>
            </p:cNvGrpSpPr>
            <p:nvPr/>
          </p:nvGrpSpPr>
          <p:grpSpPr bwMode="auto">
            <a:xfrm>
              <a:off x="2517" y="3555"/>
              <a:ext cx="325" cy="154"/>
              <a:chOff x="844" y="3337"/>
              <a:chExt cx="325" cy="154"/>
            </a:xfrm>
          </p:grpSpPr>
          <p:sp>
            <p:nvSpPr>
              <p:cNvPr id="708008" name="Rectangle 424"/>
              <p:cNvSpPr>
                <a:spLocks noChangeArrowheads="1"/>
              </p:cNvSpPr>
              <p:nvPr/>
            </p:nvSpPr>
            <p:spPr bwMode="auto">
              <a:xfrm>
                <a:off x="889" y="3370"/>
                <a:ext cx="245" cy="86"/>
              </a:xfrm>
              <a:prstGeom prst="rect">
                <a:avLst/>
              </a:prstGeom>
              <a:solidFill>
                <a:srgbClr val="FF0000"/>
              </a:solidFill>
              <a:ln w="9525">
                <a:solidFill>
                  <a:schemeClr val="bg1"/>
                </a:solidFill>
                <a:miter lim="800000"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US"/>
              </a:p>
            </p:txBody>
          </p:sp>
          <p:sp>
            <p:nvSpPr>
              <p:cNvPr id="708009" name="Text Box 425"/>
              <p:cNvSpPr txBox="1">
                <a:spLocks noChangeArrowheads="1"/>
              </p:cNvSpPr>
              <p:nvPr/>
            </p:nvSpPr>
            <p:spPr bwMode="auto">
              <a:xfrm>
                <a:off x="844" y="3337"/>
                <a:ext cx="325" cy="154"/>
              </a:xfrm>
              <a:prstGeom prst="rect">
                <a:avLst/>
              </a:prstGeom>
              <a:noFill/>
              <a:ln>
                <a:noFill/>
              </a:ln>
              <a:effectLst/>
              <a:extLst>
                <a:ext uri="{909E8E84-426E-40dd-AFC4-6F175D3DCCD1}">
                  <a14:hiddenFill xmlns:a14="http://schemas.microsoft.com/office/drawing/2010/main">
                    <a:solidFill>
                      <a:schemeClr val="accent1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chemeClr val="tx1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>
                <a:spAutoFit/>
              </a:bodyPr>
              <a:lstStyle/>
              <a:p>
                <a:r>
                  <a:rPr lang="en-US" sz="1000" i="0">
                    <a:solidFill>
                      <a:schemeClr val="bg1"/>
                    </a:solidFill>
                    <a:latin typeface="Arial" charset="0"/>
                  </a:rPr>
                  <a:t>HTTP</a:t>
                </a:r>
              </a:p>
            </p:txBody>
          </p:sp>
        </p:grpSp>
      </p:grpSp>
      <p:grpSp>
        <p:nvGrpSpPr>
          <p:cNvPr id="708061" name="Group 477"/>
          <p:cNvGrpSpPr>
            <a:grpSpLocks/>
          </p:cNvGrpSpPr>
          <p:nvPr/>
        </p:nvGrpSpPr>
        <p:grpSpPr bwMode="auto">
          <a:xfrm>
            <a:off x="76200" y="1119188"/>
            <a:ext cx="1081088" cy="1016000"/>
            <a:chOff x="2256" y="3531"/>
            <a:chExt cx="681" cy="640"/>
          </a:xfrm>
        </p:grpSpPr>
        <p:grpSp>
          <p:nvGrpSpPr>
            <p:cNvPr id="707905" name="Group 321"/>
            <p:cNvGrpSpPr>
              <a:grpSpLocks/>
            </p:cNvGrpSpPr>
            <p:nvPr/>
          </p:nvGrpSpPr>
          <p:grpSpPr bwMode="auto">
            <a:xfrm>
              <a:off x="2482" y="3684"/>
              <a:ext cx="379" cy="154"/>
              <a:chOff x="740" y="3209"/>
              <a:chExt cx="379" cy="154"/>
            </a:xfrm>
          </p:grpSpPr>
          <p:grpSp>
            <p:nvGrpSpPr>
              <p:cNvPr id="707906" name="Group 322"/>
              <p:cNvGrpSpPr>
                <a:grpSpLocks/>
              </p:cNvGrpSpPr>
              <p:nvPr/>
            </p:nvGrpSpPr>
            <p:grpSpPr bwMode="auto">
              <a:xfrm>
                <a:off x="794" y="3209"/>
                <a:ext cx="325" cy="154"/>
                <a:chOff x="844" y="3337"/>
                <a:chExt cx="325" cy="154"/>
              </a:xfrm>
            </p:grpSpPr>
            <p:sp>
              <p:nvSpPr>
                <p:cNvPr id="707907" name="Rectangle 323"/>
                <p:cNvSpPr>
                  <a:spLocks noChangeArrowheads="1"/>
                </p:cNvSpPr>
                <p:nvPr/>
              </p:nvSpPr>
              <p:spPr bwMode="auto">
                <a:xfrm>
                  <a:off x="889" y="3370"/>
                  <a:ext cx="245" cy="86"/>
                </a:xfrm>
                <a:prstGeom prst="rect">
                  <a:avLst/>
                </a:prstGeom>
                <a:solidFill>
                  <a:srgbClr val="FF0000"/>
                </a:solidFill>
                <a:ln w="9525">
                  <a:solidFill>
                    <a:schemeClr val="bg1"/>
                  </a:solidFill>
                  <a:miter lim="800000"/>
                  <a:headEnd/>
                  <a:tailEnd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/>
                <a:p>
                  <a:endParaRPr lang="en-US"/>
                </a:p>
              </p:txBody>
            </p:sp>
            <p:sp>
              <p:nvSpPr>
                <p:cNvPr id="707908" name="Text Box 324"/>
                <p:cNvSpPr txBox="1">
                  <a:spLocks noChangeArrowheads="1"/>
                </p:cNvSpPr>
                <p:nvPr/>
              </p:nvSpPr>
              <p:spPr bwMode="auto">
                <a:xfrm>
                  <a:off x="844" y="3337"/>
                  <a:ext cx="325" cy="154"/>
                </a:xfrm>
                <a:prstGeom prst="rect">
                  <a:avLst/>
                </a:prstGeom>
                <a:noFill/>
                <a:ln>
                  <a:noFill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solidFill>
                        <a:schemeClr val="accent1"/>
                      </a:solidFill>
                    </a14:hiddenFill>
                  </a:ext>
                  <a:ext uri="{91240B29-F687-4f45-9708-019B960494DF}">
                    <a14:hiddenLine xmlns:a14="http://schemas.microsoft.com/office/drawing/2010/main" w="9525">
                      <a:solidFill>
                        <a:schemeClr val="tx1"/>
                      </a:solidFill>
                      <a:miter lim="800000"/>
                      <a:headEnd/>
                      <a:tailEnd/>
                    </a14:hiddenLine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wrap="none">
                  <a:spAutoFit/>
                </a:bodyPr>
                <a:lstStyle/>
                <a:p>
                  <a:r>
                    <a:rPr lang="en-US" sz="1000" i="0">
                      <a:solidFill>
                        <a:schemeClr val="bg1"/>
                      </a:solidFill>
                      <a:latin typeface="Arial" charset="0"/>
                    </a:rPr>
                    <a:t>HTTP</a:t>
                  </a:r>
                </a:p>
              </p:txBody>
            </p:sp>
          </p:grpSp>
          <p:sp>
            <p:nvSpPr>
              <p:cNvPr id="707909" name="Rectangle 325"/>
              <p:cNvSpPr>
                <a:spLocks noChangeArrowheads="1"/>
              </p:cNvSpPr>
              <p:nvPr/>
            </p:nvSpPr>
            <p:spPr bwMode="auto">
              <a:xfrm>
                <a:off x="750" y="3244"/>
                <a:ext cx="88" cy="82"/>
              </a:xfrm>
              <a:prstGeom prst="rect">
                <a:avLst/>
              </a:prstGeom>
              <a:solidFill>
                <a:schemeClr val="accent1"/>
              </a:solidFill>
              <a:ln w="9525">
                <a:solidFill>
                  <a:schemeClr val="bg1"/>
                </a:solidFill>
                <a:miter lim="800000"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US"/>
              </a:p>
            </p:txBody>
          </p:sp>
          <p:sp>
            <p:nvSpPr>
              <p:cNvPr id="707910" name="Rectangle 326"/>
              <p:cNvSpPr>
                <a:spLocks noChangeArrowheads="1"/>
              </p:cNvSpPr>
              <p:nvPr/>
            </p:nvSpPr>
            <p:spPr bwMode="auto">
              <a:xfrm>
                <a:off x="740" y="3238"/>
                <a:ext cx="354" cy="94"/>
              </a:xfrm>
              <a:prstGeom prst="rect">
                <a:avLst/>
              </a:prstGeom>
              <a:noFill/>
              <a:ln w="9525">
                <a:solidFill>
                  <a:schemeClr val="accent1"/>
                </a:solidFill>
                <a:miter lim="800000"/>
                <a:headEnd/>
                <a:tailEnd/>
              </a:ln>
              <a:effectLst/>
              <a:extLst>
                <a:ext uri="{909E8E84-426E-40dd-AFC4-6F175D3DCCD1}">
                  <a14:hiddenFill xmlns:a14="http://schemas.microsoft.com/office/drawing/2010/main">
                    <a:solidFill>
                      <a:schemeClr val="accent1"/>
                    </a:solidFill>
                  </a14:hiddenFill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US"/>
              </a:p>
            </p:txBody>
          </p:sp>
        </p:grpSp>
        <p:grpSp>
          <p:nvGrpSpPr>
            <p:cNvPr id="707911" name="Group 327"/>
            <p:cNvGrpSpPr>
              <a:grpSpLocks/>
            </p:cNvGrpSpPr>
            <p:nvPr/>
          </p:nvGrpSpPr>
          <p:grpSpPr bwMode="auto">
            <a:xfrm>
              <a:off x="2482" y="3844"/>
              <a:ext cx="379" cy="154"/>
              <a:chOff x="836" y="3305"/>
              <a:chExt cx="379" cy="154"/>
            </a:xfrm>
          </p:grpSpPr>
          <p:grpSp>
            <p:nvGrpSpPr>
              <p:cNvPr id="707912" name="Group 328"/>
              <p:cNvGrpSpPr>
                <a:grpSpLocks/>
              </p:cNvGrpSpPr>
              <p:nvPr/>
            </p:nvGrpSpPr>
            <p:grpSpPr bwMode="auto">
              <a:xfrm>
                <a:off x="890" y="3305"/>
                <a:ext cx="325" cy="154"/>
                <a:chOff x="844" y="3337"/>
                <a:chExt cx="325" cy="154"/>
              </a:xfrm>
            </p:grpSpPr>
            <p:sp>
              <p:nvSpPr>
                <p:cNvPr id="707913" name="Rectangle 329"/>
                <p:cNvSpPr>
                  <a:spLocks noChangeArrowheads="1"/>
                </p:cNvSpPr>
                <p:nvPr/>
              </p:nvSpPr>
              <p:spPr bwMode="auto">
                <a:xfrm>
                  <a:off x="889" y="3370"/>
                  <a:ext cx="245" cy="86"/>
                </a:xfrm>
                <a:prstGeom prst="rect">
                  <a:avLst/>
                </a:prstGeom>
                <a:solidFill>
                  <a:srgbClr val="FF0000"/>
                </a:solidFill>
                <a:ln w="9525">
                  <a:solidFill>
                    <a:schemeClr val="bg1"/>
                  </a:solidFill>
                  <a:miter lim="800000"/>
                  <a:headEnd/>
                  <a:tailEnd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/>
                <a:p>
                  <a:endParaRPr lang="en-US"/>
                </a:p>
              </p:txBody>
            </p:sp>
            <p:sp>
              <p:nvSpPr>
                <p:cNvPr id="707914" name="Text Box 330"/>
                <p:cNvSpPr txBox="1">
                  <a:spLocks noChangeArrowheads="1"/>
                </p:cNvSpPr>
                <p:nvPr/>
              </p:nvSpPr>
              <p:spPr bwMode="auto">
                <a:xfrm>
                  <a:off x="844" y="3337"/>
                  <a:ext cx="325" cy="154"/>
                </a:xfrm>
                <a:prstGeom prst="rect">
                  <a:avLst/>
                </a:prstGeom>
                <a:noFill/>
                <a:ln>
                  <a:noFill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solidFill>
                        <a:schemeClr val="accent1"/>
                      </a:solidFill>
                    </a14:hiddenFill>
                  </a:ext>
                  <a:ext uri="{91240B29-F687-4f45-9708-019B960494DF}">
                    <a14:hiddenLine xmlns:a14="http://schemas.microsoft.com/office/drawing/2010/main" w="9525">
                      <a:solidFill>
                        <a:schemeClr val="tx1"/>
                      </a:solidFill>
                      <a:miter lim="800000"/>
                      <a:headEnd/>
                      <a:tailEnd/>
                    </a14:hiddenLine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wrap="none">
                  <a:spAutoFit/>
                </a:bodyPr>
                <a:lstStyle/>
                <a:p>
                  <a:r>
                    <a:rPr lang="en-US" sz="1000" i="0">
                      <a:solidFill>
                        <a:schemeClr val="bg1"/>
                      </a:solidFill>
                      <a:latin typeface="Arial" charset="0"/>
                    </a:rPr>
                    <a:t>HTTP</a:t>
                  </a:r>
                </a:p>
              </p:txBody>
            </p:sp>
          </p:grpSp>
          <p:grpSp>
            <p:nvGrpSpPr>
              <p:cNvPr id="707915" name="Group 331"/>
              <p:cNvGrpSpPr>
                <a:grpSpLocks/>
              </p:cNvGrpSpPr>
              <p:nvPr/>
            </p:nvGrpSpPr>
            <p:grpSpPr bwMode="auto">
              <a:xfrm>
                <a:off x="836" y="3334"/>
                <a:ext cx="354" cy="94"/>
                <a:chOff x="836" y="3334"/>
                <a:chExt cx="354" cy="94"/>
              </a:xfrm>
            </p:grpSpPr>
            <p:sp>
              <p:nvSpPr>
                <p:cNvPr id="707916" name="Rectangle 332"/>
                <p:cNvSpPr>
                  <a:spLocks noChangeArrowheads="1"/>
                </p:cNvSpPr>
                <p:nvPr/>
              </p:nvSpPr>
              <p:spPr bwMode="auto">
                <a:xfrm>
                  <a:off x="846" y="3340"/>
                  <a:ext cx="88" cy="82"/>
                </a:xfrm>
                <a:prstGeom prst="rect">
                  <a:avLst/>
                </a:prstGeom>
                <a:solidFill>
                  <a:schemeClr val="accent1"/>
                </a:solidFill>
                <a:ln w="9525">
                  <a:solidFill>
                    <a:schemeClr val="bg1"/>
                  </a:solidFill>
                  <a:miter lim="800000"/>
                  <a:headEnd/>
                  <a:tailEnd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/>
                <a:p>
                  <a:endParaRPr lang="en-US"/>
                </a:p>
              </p:txBody>
            </p:sp>
            <p:sp>
              <p:nvSpPr>
                <p:cNvPr id="707917" name="Rectangle 333"/>
                <p:cNvSpPr>
                  <a:spLocks noChangeArrowheads="1"/>
                </p:cNvSpPr>
                <p:nvPr/>
              </p:nvSpPr>
              <p:spPr bwMode="auto">
                <a:xfrm>
                  <a:off x="836" y="3334"/>
                  <a:ext cx="354" cy="94"/>
                </a:xfrm>
                <a:prstGeom prst="rect">
                  <a:avLst/>
                </a:prstGeom>
                <a:noFill/>
                <a:ln w="9525">
                  <a:solidFill>
                    <a:schemeClr val="accent1"/>
                  </a:solidFill>
                  <a:miter lim="800000"/>
                  <a:headEnd/>
                  <a:tailEnd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solidFill>
                        <a:schemeClr val="accent1"/>
                      </a:solidFill>
                    </a14:hiddenFill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/>
                <a:p>
                  <a:endParaRPr lang="en-US"/>
                </a:p>
              </p:txBody>
            </p:sp>
          </p:grpSp>
        </p:grpSp>
        <p:grpSp>
          <p:nvGrpSpPr>
            <p:cNvPr id="707918" name="Group 334"/>
            <p:cNvGrpSpPr>
              <a:grpSpLocks/>
            </p:cNvGrpSpPr>
            <p:nvPr/>
          </p:nvGrpSpPr>
          <p:grpSpPr bwMode="auto">
            <a:xfrm>
              <a:off x="2369" y="3858"/>
              <a:ext cx="480" cy="112"/>
              <a:chOff x="627" y="3377"/>
              <a:chExt cx="480" cy="112"/>
            </a:xfrm>
          </p:grpSpPr>
          <p:sp>
            <p:nvSpPr>
              <p:cNvPr id="707919" name="Rectangle 335"/>
              <p:cNvSpPr>
                <a:spLocks noChangeArrowheads="1"/>
              </p:cNvSpPr>
              <p:nvPr/>
            </p:nvSpPr>
            <p:spPr bwMode="auto">
              <a:xfrm>
                <a:off x="636" y="3388"/>
                <a:ext cx="96" cy="93"/>
              </a:xfrm>
              <a:prstGeom prst="rect">
                <a:avLst/>
              </a:prstGeom>
              <a:solidFill>
                <a:schemeClr val="accent2"/>
              </a:solidFill>
              <a:ln>
                <a:noFill/>
              </a:ln>
              <a:effectLst/>
              <a:extLst>
                <a:ext uri="{91240B29-F687-4f45-9708-019B960494DF}">
                  <a14:hiddenLine xmlns:a14="http://schemas.microsoft.com/office/drawing/2010/main" w="9525">
                    <a:solidFill>
                      <a:schemeClr val="tx1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US"/>
              </a:p>
            </p:txBody>
          </p:sp>
          <p:sp>
            <p:nvSpPr>
              <p:cNvPr id="707920" name="Rectangle 336"/>
              <p:cNvSpPr>
                <a:spLocks noChangeArrowheads="1"/>
              </p:cNvSpPr>
              <p:nvPr/>
            </p:nvSpPr>
            <p:spPr bwMode="auto">
              <a:xfrm>
                <a:off x="627" y="3377"/>
                <a:ext cx="480" cy="112"/>
              </a:xfrm>
              <a:prstGeom prst="rect">
                <a:avLst/>
              </a:prstGeom>
              <a:noFill/>
              <a:ln w="9525">
                <a:solidFill>
                  <a:schemeClr val="accent2"/>
                </a:solidFill>
                <a:miter lim="800000"/>
                <a:headEnd/>
                <a:tailEnd/>
              </a:ln>
              <a:effectLst/>
              <a:extLst>
                <a:ext uri="{909E8E84-426E-40dd-AFC4-6F175D3DCCD1}">
                  <a14:hiddenFill xmlns:a14="http://schemas.microsoft.com/office/drawing/2010/main">
                    <a:solidFill>
                      <a:schemeClr val="accent1"/>
                    </a:solidFill>
                  </a14:hiddenFill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US"/>
              </a:p>
            </p:txBody>
          </p:sp>
        </p:grpSp>
        <p:grpSp>
          <p:nvGrpSpPr>
            <p:cNvPr id="707944" name="Group 360"/>
            <p:cNvGrpSpPr>
              <a:grpSpLocks/>
            </p:cNvGrpSpPr>
            <p:nvPr/>
          </p:nvGrpSpPr>
          <p:grpSpPr bwMode="auto">
            <a:xfrm>
              <a:off x="2534" y="3531"/>
              <a:ext cx="325" cy="154"/>
              <a:chOff x="844" y="3337"/>
              <a:chExt cx="325" cy="154"/>
            </a:xfrm>
          </p:grpSpPr>
          <p:sp>
            <p:nvSpPr>
              <p:cNvPr id="707945" name="Rectangle 361"/>
              <p:cNvSpPr>
                <a:spLocks noChangeArrowheads="1"/>
              </p:cNvSpPr>
              <p:nvPr/>
            </p:nvSpPr>
            <p:spPr bwMode="auto">
              <a:xfrm>
                <a:off x="889" y="3370"/>
                <a:ext cx="245" cy="86"/>
              </a:xfrm>
              <a:prstGeom prst="rect">
                <a:avLst/>
              </a:prstGeom>
              <a:solidFill>
                <a:srgbClr val="FF0000"/>
              </a:solidFill>
              <a:ln w="9525">
                <a:solidFill>
                  <a:schemeClr val="bg1"/>
                </a:solidFill>
                <a:miter lim="800000"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US"/>
              </a:p>
            </p:txBody>
          </p:sp>
          <p:sp>
            <p:nvSpPr>
              <p:cNvPr id="707946" name="Text Box 362"/>
              <p:cNvSpPr txBox="1">
                <a:spLocks noChangeArrowheads="1"/>
              </p:cNvSpPr>
              <p:nvPr/>
            </p:nvSpPr>
            <p:spPr bwMode="auto">
              <a:xfrm>
                <a:off x="844" y="3337"/>
                <a:ext cx="325" cy="154"/>
              </a:xfrm>
              <a:prstGeom prst="rect">
                <a:avLst/>
              </a:prstGeom>
              <a:noFill/>
              <a:ln>
                <a:noFill/>
              </a:ln>
              <a:effectLst/>
              <a:extLst>
                <a:ext uri="{909E8E84-426E-40dd-AFC4-6F175D3DCCD1}">
                  <a14:hiddenFill xmlns:a14="http://schemas.microsoft.com/office/drawing/2010/main">
                    <a:solidFill>
                      <a:schemeClr val="accent1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chemeClr val="tx1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>
                <a:spAutoFit/>
              </a:bodyPr>
              <a:lstStyle/>
              <a:p>
                <a:r>
                  <a:rPr lang="en-US" sz="1000" i="0">
                    <a:solidFill>
                      <a:schemeClr val="bg1"/>
                    </a:solidFill>
                    <a:latin typeface="Arial" charset="0"/>
                  </a:rPr>
                  <a:t>HTTP</a:t>
                </a:r>
              </a:p>
            </p:txBody>
          </p:sp>
        </p:grpSp>
        <p:grpSp>
          <p:nvGrpSpPr>
            <p:cNvPr id="708045" name="Group 461"/>
            <p:cNvGrpSpPr>
              <a:grpSpLocks/>
            </p:cNvGrpSpPr>
            <p:nvPr/>
          </p:nvGrpSpPr>
          <p:grpSpPr bwMode="auto">
            <a:xfrm>
              <a:off x="2256" y="4017"/>
              <a:ext cx="681" cy="154"/>
              <a:chOff x="-341" y="3180"/>
              <a:chExt cx="681" cy="154"/>
            </a:xfrm>
          </p:grpSpPr>
          <p:sp>
            <p:nvSpPr>
              <p:cNvPr id="708041" name="Rectangle 457"/>
              <p:cNvSpPr>
                <a:spLocks noChangeArrowheads="1"/>
              </p:cNvSpPr>
              <p:nvPr/>
            </p:nvSpPr>
            <p:spPr bwMode="auto">
              <a:xfrm>
                <a:off x="-341" y="3186"/>
                <a:ext cx="681" cy="138"/>
              </a:xfrm>
              <a:prstGeom prst="rect">
                <a:avLst/>
              </a:prstGeom>
              <a:solidFill>
                <a:schemeClr val="bg1"/>
              </a:solidFill>
              <a:ln w="9525">
                <a:solidFill>
                  <a:schemeClr val="tx1"/>
                </a:solidFill>
                <a:miter lim="800000"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US"/>
              </a:p>
            </p:txBody>
          </p:sp>
          <p:grpSp>
            <p:nvGrpSpPr>
              <p:cNvPr id="708029" name="Group 445"/>
              <p:cNvGrpSpPr>
                <a:grpSpLocks/>
              </p:cNvGrpSpPr>
              <p:nvPr/>
            </p:nvGrpSpPr>
            <p:grpSpPr bwMode="auto">
              <a:xfrm>
                <a:off x="-222" y="3180"/>
                <a:ext cx="492" cy="154"/>
                <a:chOff x="723" y="3453"/>
                <a:chExt cx="492" cy="154"/>
              </a:xfrm>
            </p:grpSpPr>
            <p:grpSp>
              <p:nvGrpSpPr>
                <p:cNvPr id="708030" name="Group 446"/>
                <p:cNvGrpSpPr>
                  <a:grpSpLocks/>
                </p:cNvGrpSpPr>
                <p:nvPr/>
              </p:nvGrpSpPr>
              <p:grpSpPr bwMode="auto">
                <a:xfrm>
                  <a:off x="836" y="3453"/>
                  <a:ext cx="379" cy="154"/>
                  <a:chOff x="836" y="3305"/>
                  <a:chExt cx="379" cy="154"/>
                </a:xfrm>
              </p:grpSpPr>
              <p:grpSp>
                <p:nvGrpSpPr>
                  <p:cNvPr id="708031" name="Group 447"/>
                  <p:cNvGrpSpPr>
                    <a:grpSpLocks/>
                  </p:cNvGrpSpPr>
                  <p:nvPr/>
                </p:nvGrpSpPr>
                <p:grpSpPr bwMode="auto">
                  <a:xfrm>
                    <a:off x="890" y="3305"/>
                    <a:ext cx="325" cy="154"/>
                    <a:chOff x="844" y="3337"/>
                    <a:chExt cx="325" cy="154"/>
                  </a:xfrm>
                </p:grpSpPr>
                <p:sp>
                  <p:nvSpPr>
                    <p:cNvPr id="708032" name="Rectangle 448"/>
                    <p:cNvSpPr>
                      <a:spLocks noChangeArrowheads="1"/>
                    </p:cNvSpPr>
                    <p:nvPr/>
                  </p:nvSpPr>
                  <p:spPr bwMode="auto">
                    <a:xfrm>
                      <a:off x="889" y="3370"/>
                      <a:ext cx="245" cy="86"/>
                    </a:xfrm>
                    <a:prstGeom prst="rect">
                      <a:avLst/>
                    </a:prstGeom>
                    <a:solidFill>
                      <a:srgbClr val="FF0000"/>
                    </a:solidFill>
                    <a:ln w="9525">
                      <a:solidFill>
                        <a:schemeClr val="bg1"/>
                      </a:solidFill>
                      <a:miter lim="800000"/>
                      <a:headEnd/>
                      <a:tailEnd/>
                    </a:ln>
                    <a:effectLst/>
                    <a:extLs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chemeClr val="bg2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 wrap="none" anchor="ctr"/>
                    <a:lstStyle/>
                    <a:p>
                      <a:endParaRPr lang="en-US"/>
                    </a:p>
                  </p:txBody>
                </p:sp>
                <p:sp>
                  <p:nvSpPr>
                    <p:cNvPr id="708033" name="Text Box 449"/>
                    <p:cNvSpPr txBox="1">
                      <a:spLocks noChangeArrowheads="1"/>
                    </p:cNvSpPr>
                    <p:nvPr/>
                  </p:nvSpPr>
                  <p:spPr bwMode="auto">
                    <a:xfrm>
                      <a:off x="844" y="3337"/>
                      <a:ext cx="325" cy="154"/>
                    </a:xfrm>
                    <a:prstGeom prst="rect">
                      <a:avLst/>
                    </a:prstGeom>
                    <a:noFill/>
                    <a:ln>
                      <a:noFill/>
                    </a:ln>
                    <a:effectLst/>
                    <a:extLst>
                      <a:ext uri="{909E8E84-426E-40dd-AFC4-6F175D3DCCD1}">
                        <a14:hiddenFill xmlns:a14="http://schemas.microsoft.com/office/drawing/2010/main">
                          <a:solidFill>
                            <a:schemeClr val="accent1"/>
                          </a:solidFill>
                        </a14:hiddenFill>
                      </a:ext>
                      <a:ext uri="{91240B29-F687-4f45-9708-019B960494DF}">
                        <a14:hiddenLine xmlns:a14="http://schemas.microsoft.com/office/drawing/2010/main" w="9525">
                          <a:solidFill>
                            <a:schemeClr val="tx1"/>
                          </a:solidFill>
                          <a:miter lim="800000"/>
                          <a:headEnd/>
                          <a:tailEnd/>
                        </a14:hiddenLine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chemeClr val="bg2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 wrap="none">
                      <a:spAutoFit/>
                    </a:bodyPr>
                    <a:lstStyle/>
                    <a:p>
                      <a:r>
                        <a:rPr lang="en-US" sz="1000" i="0">
                          <a:solidFill>
                            <a:schemeClr val="bg1"/>
                          </a:solidFill>
                          <a:latin typeface="Arial" charset="0"/>
                        </a:rPr>
                        <a:t>HTTP</a:t>
                      </a:r>
                    </a:p>
                  </p:txBody>
                </p:sp>
              </p:grpSp>
              <p:grpSp>
                <p:nvGrpSpPr>
                  <p:cNvPr id="708034" name="Group 450"/>
                  <p:cNvGrpSpPr>
                    <a:grpSpLocks/>
                  </p:cNvGrpSpPr>
                  <p:nvPr/>
                </p:nvGrpSpPr>
                <p:grpSpPr bwMode="auto">
                  <a:xfrm>
                    <a:off x="836" y="3334"/>
                    <a:ext cx="354" cy="94"/>
                    <a:chOff x="836" y="3334"/>
                    <a:chExt cx="354" cy="94"/>
                  </a:xfrm>
                </p:grpSpPr>
                <p:sp>
                  <p:nvSpPr>
                    <p:cNvPr id="708035" name="Rectangle 451"/>
                    <p:cNvSpPr>
                      <a:spLocks noChangeArrowheads="1"/>
                    </p:cNvSpPr>
                    <p:nvPr/>
                  </p:nvSpPr>
                  <p:spPr bwMode="auto">
                    <a:xfrm>
                      <a:off x="846" y="3340"/>
                      <a:ext cx="88" cy="82"/>
                    </a:xfrm>
                    <a:prstGeom prst="rect">
                      <a:avLst/>
                    </a:prstGeom>
                    <a:solidFill>
                      <a:schemeClr val="accent1"/>
                    </a:solidFill>
                    <a:ln w="9525">
                      <a:solidFill>
                        <a:schemeClr val="bg1"/>
                      </a:solidFill>
                      <a:miter lim="800000"/>
                      <a:headEnd/>
                      <a:tailEnd/>
                    </a:ln>
                    <a:effectLst/>
                    <a:extLs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chemeClr val="bg2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 wrap="none" anchor="ctr"/>
                    <a:lstStyle/>
                    <a:p>
                      <a:endParaRPr lang="en-US"/>
                    </a:p>
                  </p:txBody>
                </p:sp>
                <p:sp>
                  <p:nvSpPr>
                    <p:cNvPr id="708036" name="Rectangle 452"/>
                    <p:cNvSpPr>
                      <a:spLocks noChangeArrowheads="1"/>
                    </p:cNvSpPr>
                    <p:nvPr/>
                  </p:nvSpPr>
                  <p:spPr bwMode="auto">
                    <a:xfrm>
                      <a:off x="836" y="3334"/>
                      <a:ext cx="354" cy="94"/>
                    </a:xfrm>
                    <a:prstGeom prst="rect">
                      <a:avLst/>
                    </a:prstGeom>
                    <a:noFill/>
                    <a:ln w="9525">
                      <a:solidFill>
                        <a:schemeClr val="accent1"/>
                      </a:solidFill>
                      <a:miter lim="800000"/>
                      <a:headEnd/>
                      <a:tailEnd/>
                    </a:ln>
                    <a:effectLst/>
                    <a:extLst>
                      <a:ext uri="{909E8E84-426E-40dd-AFC4-6F175D3DCCD1}">
                        <a14:hiddenFill xmlns:a14="http://schemas.microsoft.com/office/drawing/2010/main">
                          <a:solidFill>
                            <a:schemeClr val="accent1"/>
                          </a:solidFill>
                        </a14:hiddenFill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chemeClr val="bg2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 wrap="none" anchor="ctr"/>
                    <a:lstStyle/>
                    <a:p>
                      <a:endParaRPr lang="en-US"/>
                    </a:p>
                  </p:txBody>
                </p:sp>
              </p:grpSp>
            </p:grpSp>
            <p:sp>
              <p:nvSpPr>
                <p:cNvPr id="708037" name="Rectangle 453"/>
                <p:cNvSpPr>
                  <a:spLocks noChangeArrowheads="1"/>
                </p:cNvSpPr>
                <p:nvPr/>
              </p:nvSpPr>
              <p:spPr bwMode="auto">
                <a:xfrm>
                  <a:off x="732" y="3484"/>
                  <a:ext cx="96" cy="93"/>
                </a:xfrm>
                <a:prstGeom prst="rect">
                  <a:avLst/>
                </a:prstGeom>
                <a:solidFill>
                  <a:schemeClr val="accent2"/>
                </a:solidFill>
                <a:ln>
                  <a:noFill/>
                </a:ln>
                <a:effectLst/>
                <a:extLst>
                  <a:ext uri="{91240B29-F687-4f45-9708-019B960494DF}">
                    <a14:hiddenLine xmlns:a14="http://schemas.microsoft.com/office/drawing/2010/main" w="9525">
                      <a:solidFill>
                        <a:schemeClr val="tx1"/>
                      </a:solidFill>
                      <a:miter lim="800000"/>
                      <a:headEnd/>
                      <a:tailEnd/>
                    </a14:hiddenLine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/>
                <a:p>
                  <a:endParaRPr lang="en-US"/>
                </a:p>
              </p:txBody>
            </p:sp>
            <p:sp>
              <p:nvSpPr>
                <p:cNvPr id="708038" name="Rectangle 454"/>
                <p:cNvSpPr>
                  <a:spLocks noChangeArrowheads="1"/>
                </p:cNvSpPr>
                <p:nvPr/>
              </p:nvSpPr>
              <p:spPr bwMode="auto">
                <a:xfrm>
                  <a:off x="723" y="3473"/>
                  <a:ext cx="480" cy="112"/>
                </a:xfrm>
                <a:prstGeom prst="rect">
                  <a:avLst/>
                </a:prstGeom>
                <a:noFill/>
                <a:ln w="9525">
                  <a:solidFill>
                    <a:schemeClr val="accent2"/>
                  </a:solidFill>
                  <a:miter lim="800000"/>
                  <a:headEnd/>
                  <a:tailEnd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solidFill>
                        <a:schemeClr val="accent1"/>
                      </a:solidFill>
                    </a14:hiddenFill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/>
                <a:p>
                  <a:endParaRPr lang="en-US"/>
                </a:p>
              </p:txBody>
            </p:sp>
          </p:grpSp>
          <p:sp>
            <p:nvSpPr>
              <p:cNvPr id="708039" name="Rectangle 455"/>
              <p:cNvSpPr>
                <a:spLocks noChangeArrowheads="1"/>
              </p:cNvSpPr>
              <p:nvPr/>
            </p:nvSpPr>
            <p:spPr bwMode="auto">
              <a:xfrm>
                <a:off x="-328" y="3202"/>
                <a:ext cx="94" cy="108"/>
              </a:xfrm>
              <a:prstGeom prst="rect">
                <a:avLst/>
              </a:prstGeom>
              <a:solidFill>
                <a:schemeClr val="tx1"/>
              </a:solidFill>
              <a:ln>
                <a:noFill/>
              </a:ln>
              <a:effectLst/>
              <a:extLst>
                <a:ext uri="{91240B29-F687-4f45-9708-019B960494DF}">
                  <a14:hiddenLine xmlns:a14="http://schemas.microsoft.com/office/drawing/2010/main" w="9525">
                    <a:solidFill>
                      <a:schemeClr val="tx1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US"/>
              </a:p>
            </p:txBody>
          </p:sp>
          <p:sp>
            <p:nvSpPr>
              <p:cNvPr id="708040" name="Rectangle 456"/>
              <p:cNvSpPr>
                <a:spLocks noChangeArrowheads="1"/>
              </p:cNvSpPr>
              <p:nvPr/>
            </p:nvSpPr>
            <p:spPr bwMode="auto">
              <a:xfrm>
                <a:off x="270" y="3201"/>
                <a:ext cx="60" cy="108"/>
              </a:xfrm>
              <a:prstGeom prst="rect">
                <a:avLst/>
              </a:prstGeom>
              <a:solidFill>
                <a:schemeClr val="tx1"/>
              </a:solidFill>
              <a:ln>
                <a:noFill/>
              </a:ln>
              <a:effectLst/>
              <a:extLst>
                <a:ext uri="{91240B29-F687-4f45-9708-019B960494DF}">
                  <a14:hiddenLine xmlns:a14="http://schemas.microsoft.com/office/drawing/2010/main" w="9525">
                    <a:solidFill>
                      <a:schemeClr val="tx1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US"/>
              </a:p>
            </p:txBody>
          </p:sp>
        </p:grpSp>
      </p:grpSp>
      <p:grpSp>
        <p:nvGrpSpPr>
          <p:cNvPr id="708046" name="Group 462"/>
          <p:cNvGrpSpPr>
            <a:grpSpLocks/>
          </p:cNvGrpSpPr>
          <p:nvPr/>
        </p:nvGrpSpPr>
        <p:grpSpPr bwMode="auto">
          <a:xfrm>
            <a:off x="414338" y="4756150"/>
            <a:ext cx="1081087" cy="244475"/>
            <a:chOff x="-341" y="3180"/>
            <a:chExt cx="681" cy="154"/>
          </a:xfrm>
        </p:grpSpPr>
        <p:sp>
          <p:nvSpPr>
            <p:cNvPr id="708047" name="Rectangle 463"/>
            <p:cNvSpPr>
              <a:spLocks noChangeArrowheads="1"/>
            </p:cNvSpPr>
            <p:nvPr/>
          </p:nvSpPr>
          <p:spPr bwMode="auto">
            <a:xfrm>
              <a:off x="-341" y="3186"/>
              <a:ext cx="681" cy="138"/>
            </a:xfrm>
            <a:prstGeom prst="rect">
              <a:avLst/>
            </a:prstGeom>
            <a:solidFill>
              <a:schemeClr val="bg1"/>
            </a:solidFill>
            <a:ln w="9525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US"/>
            </a:p>
          </p:txBody>
        </p:sp>
        <p:grpSp>
          <p:nvGrpSpPr>
            <p:cNvPr id="708048" name="Group 464"/>
            <p:cNvGrpSpPr>
              <a:grpSpLocks/>
            </p:cNvGrpSpPr>
            <p:nvPr/>
          </p:nvGrpSpPr>
          <p:grpSpPr bwMode="auto">
            <a:xfrm>
              <a:off x="-222" y="3180"/>
              <a:ext cx="492" cy="154"/>
              <a:chOff x="723" y="3453"/>
              <a:chExt cx="492" cy="154"/>
            </a:xfrm>
          </p:grpSpPr>
          <p:grpSp>
            <p:nvGrpSpPr>
              <p:cNvPr id="708049" name="Group 465"/>
              <p:cNvGrpSpPr>
                <a:grpSpLocks/>
              </p:cNvGrpSpPr>
              <p:nvPr/>
            </p:nvGrpSpPr>
            <p:grpSpPr bwMode="auto">
              <a:xfrm>
                <a:off x="836" y="3453"/>
                <a:ext cx="379" cy="154"/>
                <a:chOff x="836" y="3305"/>
                <a:chExt cx="379" cy="154"/>
              </a:xfrm>
            </p:grpSpPr>
            <p:grpSp>
              <p:nvGrpSpPr>
                <p:cNvPr id="708050" name="Group 466"/>
                <p:cNvGrpSpPr>
                  <a:grpSpLocks/>
                </p:cNvGrpSpPr>
                <p:nvPr/>
              </p:nvGrpSpPr>
              <p:grpSpPr bwMode="auto">
                <a:xfrm>
                  <a:off x="890" y="3305"/>
                  <a:ext cx="325" cy="154"/>
                  <a:chOff x="844" y="3337"/>
                  <a:chExt cx="325" cy="154"/>
                </a:xfrm>
              </p:grpSpPr>
              <p:sp>
                <p:nvSpPr>
                  <p:cNvPr id="708051" name="Rectangle 467"/>
                  <p:cNvSpPr>
                    <a:spLocks noChangeArrowheads="1"/>
                  </p:cNvSpPr>
                  <p:nvPr/>
                </p:nvSpPr>
                <p:spPr bwMode="auto">
                  <a:xfrm>
                    <a:off x="889" y="3370"/>
                    <a:ext cx="245" cy="86"/>
                  </a:xfrm>
                  <a:prstGeom prst="rect">
                    <a:avLst/>
                  </a:prstGeom>
                  <a:solidFill>
                    <a:srgbClr val="FF0000"/>
                  </a:solidFill>
                  <a:ln w="9525">
                    <a:solidFill>
                      <a:schemeClr val="bg1"/>
                    </a:solidFill>
                    <a:miter lim="800000"/>
                    <a:headEnd/>
                    <a:tailEnd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wrap="none" anchor="ctr"/>
                  <a:lstStyle/>
                  <a:p>
                    <a:endParaRPr lang="en-US"/>
                  </a:p>
                </p:txBody>
              </p:sp>
              <p:sp>
                <p:nvSpPr>
                  <p:cNvPr id="708052" name="Text Box 468"/>
                  <p:cNvSpPr txBox="1">
                    <a:spLocks noChangeArrowheads="1"/>
                  </p:cNvSpPr>
                  <p:nvPr/>
                </p:nvSpPr>
                <p:spPr bwMode="auto">
                  <a:xfrm>
                    <a:off x="844" y="3337"/>
                    <a:ext cx="325" cy="154"/>
                  </a:xfrm>
                  <a:prstGeom prst="rect">
                    <a:avLst/>
                  </a:prstGeom>
                  <a:noFill/>
                  <a:ln>
                    <a:noFill/>
                  </a:ln>
                  <a:effectLst/>
                  <a:extLst>
                    <a:ext uri="{909E8E84-426E-40dd-AFC4-6F175D3DCCD1}">
                      <a14:hiddenFill xmlns:a14="http://schemas.microsoft.com/office/drawing/2010/main">
                        <a:solidFill>
                          <a:schemeClr val="accent1"/>
                        </a:solidFill>
                      </a14:hiddenFill>
                    </a:ext>
                    <a:ext uri="{91240B29-F687-4f45-9708-019B960494DF}">
                      <a14:hiddenLine xmlns:a14="http://schemas.microsoft.com/office/drawing/2010/main" w="9525">
                        <a:solidFill>
                          <a:schemeClr val="tx1"/>
                        </a:solidFill>
                        <a:miter lim="800000"/>
                        <a:headEnd/>
                        <a:tailEnd/>
                      </a14:hiddenLine>
                    </a:ex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wrap="none">
                    <a:spAutoFit/>
                  </a:bodyPr>
                  <a:lstStyle/>
                  <a:p>
                    <a:r>
                      <a:rPr lang="en-US" sz="1000" i="0">
                        <a:solidFill>
                          <a:schemeClr val="bg1"/>
                        </a:solidFill>
                        <a:latin typeface="Arial" charset="0"/>
                      </a:rPr>
                      <a:t>HTTP</a:t>
                    </a:r>
                  </a:p>
                </p:txBody>
              </p:sp>
            </p:grpSp>
            <p:grpSp>
              <p:nvGrpSpPr>
                <p:cNvPr id="708053" name="Group 469"/>
                <p:cNvGrpSpPr>
                  <a:grpSpLocks/>
                </p:cNvGrpSpPr>
                <p:nvPr/>
              </p:nvGrpSpPr>
              <p:grpSpPr bwMode="auto">
                <a:xfrm>
                  <a:off x="836" y="3334"/>
                  <a:ext cx="354" cy="94"/>
                  <a:chOff x="836" y="3334"/>
                  <a:chExt cx="354" cy="94"/>
                </a:xfrm>
              </p:grpSpPr>
              <p:sp>
                <p:nvSpPr>
                  <p:cNvPr id="708054" name="Rectangle 470"/>
                  <p:cNvSpPr>
                    <a:spLocks noChangeArrowheads="1"/>
                  </p:cNvSpPr>
                  <p:nvPr/>
                </p:nvSpPr>
                <p:spPr bwMode="auto">
                  <a:xfrm>
                    <a:off x="846" y="3340"/>
                    <a:ext cx="88" cy="82"/>
                  </a:xfrm>
                  <a:prstGeom prst="rect">
                    <a:avLst/>
                  </a:prstGeom>
                  <a:solidFill>
                    <a:schemeClr val="accent1"/>
                  </a:solidFill>
                  <a:ln w="9525">
                    <a:solidFill>
                      <a:schemeClr val="bg1"/>
                    </a:solidFill>
                    <a:miter lim="800000"/>
                    <a:headEnd/>
                    <a:tailEnd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wrap="none" anchor="ctr"/>
                  <a:lstStyle/>
                  <a:p>
                    <a:endParaRPr lang="en-US"/>
                  </a:p>
                </p:txBody>
              </p:sp>
              <p:sp>
                <p:nvSpPr>
                  <p:cNvPr id="708055" name="Rectangle 471"/>
                  <p:cNvSpPr>
                    <a:spLocks noChangeArrowheads="1"/>
                  </p:cNvSpPr>
                  <p:nvPr/>
                </p:nvSpPr>
                <p:spPr bwMode="auto">
                  <a:xfrm>
                    <a:off x="836" y="3334"/>
                    <a:ext cx="354" cy="94"/>
                  </a:xfrm>
                  <a:prstGeom prst="rect">
                    <a:avLst/>
                  </a:prstGeom>
                  <a:noFill/>
                  <a:ln w="9525">
                    <a:solidFill>
                      <a:schemeClr val="accent1"/>
                    </a:solidFill>
                    <a:miter lim="800000"/>
                    <a:headEnd/>
                    <a:tailEnd/>
                  </a:ln>
                  <a:effectLst/>
                  <a:extLst>
                    <a:ext uri="{909E8E84-426E-40dd-AFC4-6F175D3DCCD1}">
                      <a14:hiddenFill xmlns:a14="http://schemas.microsoft.com/office/drawing/2010/main">
                        <a:solidFill>
                          <a:schemeClr val="accent1"/>
                        </a:solidFill>
                      </a14:hiddenFill>
                    </a:ex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wrap="none" anchor="ctr"/>
                  <a:lstStyle/>
                  <a:p>
                    <a:endParaRPr lang="en-US"/>
                  </a:p>
                </p:txBody>
              </p:sp>
            </p:grpSp>
          </p:grpSp>
          <p:sp>
            <p:nvSpPr>
              <p:cNvPr id="708056" name="Rectangle 472"/>
              <p:cNvSpPr>
                <a:spLocks noChangeArrowheads="1"/>
              </p:cNvSpPr>
              <p:nvPr/>
            </p:nvSpPr>
            <p:spPr bwMode="auto">
              <a:xfrm>
                <a:off x="732" y="3484"/>
                <a:ext cx="96" cy="93"/>
              </a:xfrm>
              <a:prstGeom prst="rect">
                <a:avLst/>
              </a:prstGeom>
              <a:solidFill>
                <a:schemeClr val="accent2"/>
              </a:solidFill>
              <a:ln>
                <a:noFill/>
              </a:ln>
              <a:effectLst/>
              <a:extLst>
                <a:ext uri="{91240B29-F687-4f45-9708-019B960494DF}">
                  <a14:hiddenLine xmlns:a14="http://schemas.microsoft.com/office/drawing/2010/main" w="9525">
                    <a:solidFill>
                      <a:schemeClr val="tx1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US"/>
              </a:p>
            </p:txBody>
          </p:sp>
          <p:sp>
            <p:nvSpPr>
              <p:cNvPr id="708057" name="Rectangle 473"/>
              <p:cNvSpPr>
                <a:spLocks noChangeArrowheads="1"/>
              </p:cNvSpPr>
              <p:nvPr/>
            </p:nvSpPr>
            <p:spPr bwMode="auto">
              <a:xfrm>
                <a:off x="723" y="3473"/>
                <a:ext cx="480" cy="112"/>
              </a:xfrm>
              <a:prstGeom prst="rect">
                <a:avLst/>
              </a:prstGeom>
              <a:noFill/>
              <a:ln w="9525">
                <a:solidFill>
                  <a:schemeClr val="accent2"/>
                </a:solidFill>
                <a:miter lim="800000"/>
                <a:headEnd/>
                <a:tailEnd/>
              </a:ln>
              <a:effectLst/>
              <a:extLst>
                <a:ext uri="{909E8E84-426E-40dd-AFC4-6F175D3DCCD1}">
                  <a14:hiddenFill xmlns:a14="http://schemas.microsoft.com/office/drawing/2010/main">
                    <a:solidFill>
                      <a:schemeClr val="accent1"/>
                    </a:solidFill>
                  </a14:hiddenFill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US"/>
              </a:p>
            </p:txBody>
          </p:sp>
        </p:grpSp>
        <p:sp>
          <p:nvSpPr>
            <p:cNvPr id="708058" name="Rectangle 474"/>
            <p:cNvSpPr>
              <a:spLocks noChangeArrowheads="1"/>
            </p:cNvSpPr>
            <p:nvPr/>
          </p:nvSpPr>
          <p:spPr bwMode="auto">
            <a:xfrm>
              <a:off x="-328" y="3202"/>
              <a:ext cx="94" cy="108"/>
            </a:xfrm>
            <a:prstGeom prst="rect">
              <a:avLst/>
            </a:prstGeom>
            <a:solidFill>
              <a:schemeClr val="tx1"/>
            </a:soli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US"/>
            </a:p>
          </p:txBody>
        </p:sp>
        <p:sp>
          <p:nvSpPr>
            <p:cNvPr id="708059" name="Rectangle 475"/>
            <p:cNvSpPr>
              <a:spLocks noChangeArrowheads="1"/>
            </p:cNvSpPr>
            <p:nvPr/>
          </p:nvSpPr>
          <p:spPr bwMode="auto">
            <a:xfrm>
              <a:off x="270" y="3201"/>
              <a:ext cx="60" cy="108"/>
            </a:xfrm>
            <a:prstGeom prst="rect">
              <a:avLst/>
            </a:prstGeom>
            <a:solidFill>
              <a:schemeClr val="tx1"/>
            </a:soli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US"/>
            </a:p>
          </p:txBody>
        </p:sp>
      </p:grpSp>
      <p:pic>
        <p:nvPicPr>
          <p:cNvPr id="708062" name="Picture 478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06613" y="855663"/>
            <a:ext cx="1243012" cy="768350"/>
          </a:xfrm>
          <a:prstGeom prst="rect">
            <a:avLst/>
          </a:prstGeom>
          <a:noFill/>
          <a:ln w="28575">
            <a:solidFill>
              <a:srgbClr val="FF0000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708064" name="Rectangle 480"/>
          <p:cNvSpPr>
            <a:spLocks noChangeArrowheads="1"/>
          </p:cNvSpPr>
          <p:nvPr/>
        </p:nvSpPr>
        <p:spPr bwMode="auto">
          <a:xfrm>
            <a:off x="3494088" y="863600"/>
            <a:ext cx="3865562" cy="5365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pPr marL="342900" indent="-342900">
              <a:lnSpc>
                <a:spcPct val="90000"/>
              </a:lnSpc>
              <a:spcBef>
                <a:spcPct val="20000"/>
              </a:spcBef>
              <a:buClr>
                <a:srgbClr val="000099"/>
              </a:buClr>
              <a:buSzPct val="75000"/>
              <a:buFont typeface="Wingdings" pitchFamily="2" charset="2"/>
              <a:buChar char="v"/>
            </a:pPr>
            <a:r>
              <a:rPr lang="en-US" sz="2000" i="0"/>
              <a:t>web page </a:t>
            </a:r>
            <a:r>
              <a:rPr lang="en-US" sz="2000" b="1">
                <a:solidFill>
                  <a:srgbClr val="FF0000"/>
                </a:solidFill>
              </a:rPr>
              <a:t>finally (!!!)</a:t>
            </a:r>
            <a:r>
              <a:rPr lang="en-US" sz="2000" i="0"/>
              <a:t> displayed</a:t>
            </a:r>
          </a:p>
        </p:txBody>
      </p:sp>
    </p:spTree>
    <p:extLst>
      <p:ext uri="{BB962C8B-B14F-4D97-AF65-F5344CB8AC3E}">
        <p14:creationId xmlns:p14="http://schemas.microsoft.com/office/powerpoint/2010/main" val="2770655075"/>
      </p:ext>
    </p:extLst>
  </p:cSld>
  <p:clrMapOvr>
    <a:masterClrMapping/>
  </p:clrMapOvr>
  <p:timing>
    <p:tnLst>
      <p:par>
        <p:cTn xmlns:p14="http://schemas.microsoft.com/office/powerpoint/2010/main"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079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7" dur="500"/>
                                        <p:tgtEl>
                                          <p:spTgt spid="70794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076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 nodeType="clickPar">
                      <p:stCondLst>
                        <p:cond delay="indefinite"/>
                      </p:stCondLst>
                      <p:childTnLst>
                        <p:par>
                          <p:cTn id="11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2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0797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4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076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6" presetID="9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17" dur="500"/>
                                        <p:tgtEl>
                                          <p:spTgt spid="70794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7079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9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20" dur="500"/>
                                        <p:tgtEl>
                                          <p:spTgt spid="70762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7076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23" presetID="0" presetClass="path" presetSubtype="0" accel="50000" decel="500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1.66667E-6 6.03747E-6 L -1.66667E-6 0.07357 L 0.36771 0.07056 L 0.26545 0.23434 L 0.35625 0.23133 L 0.54826 0.0199 L 0.30347 0.51932 L 0.03437 0.51932 L 0.03437 0.41962 " pathEditMode="relative" ptsTypes="AAAAAAAAA">
                                      <p:cBhvr>
                                        <p:cTn id="24" dur="2000" fill="hold"/>
                                        <p:tgtEl>
                                          <p:spTgt spid="70797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 nodeType="clickPar">
                      <p:stCondLst>
                        <p:cond delay="indefinite"/>
                      </p:stCondLst>
                      <p:childTnLst>
                        <p:par>
                          <p:cTn id="2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7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079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9" dur="500"/>
                                        <p:tgtEl>
                                          <p:spTgt spid="70797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0" presetID="9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31" dur="500"/>
                                        <p:tgtEl>
                                          <p:spTgt spid="70797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70797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 nodeType="clickPar">
                      <p:stCondLst>
                        <p:cond delay="indefinite"/>
                      </p:stCondLst>
                      <p:childTnLst>
                        <p:par>
                          <p:cTn id="3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5" presetID="9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36" dur="500"/>
                                        <p:tgtEl>
                                          <p:spTgt spid="70797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7079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8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39" presetID="22" presetClass="entr" presetSubtype="1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079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41" dur="500"/>
                                        <p:tgtEl>
                                          <p:spTgt spid="70797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2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078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 nodeType="clickPar">
                      <p:stCondLst>
                        <p:cond delay="indefinite"/>
                      </p:stCondLst>
                      <p:childTnLst>
                        <p:par>
                          <p:cTn id="45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46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080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48" dur="500"/>
                                        <p:tgtEl>
                                          <p:spTgt spid="70804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9" presetID="9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50" dur="500"/>
                                        <p:tgtEl>
                                          <p:spTgt spid="70797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7079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2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53" presetID="0" presetClass="path" presetSubtype="0" accel="50000" decel="500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3.33333E-6 -5.8501E-6 L 0.00573 0.09969 L 0.28159 0.09646 L 0.52534 -0.418 L 0.31614 -0.18367 L 0.22986 -0.18668 L 0.32309 -0.36295 L -0.03438 -0.36295 L -0.03334 -0.42101 " pathEditMode="relative" ptsTypes="AAAAAAAAA">
                                      <p:cBhvr>
                                        <p:cTn id="54" dur="2000" fill="hold"/>
                                        <p:tgtEl>
                                          <p:spTgt spid="70804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  <p:par>
                                <p:cTn id="5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076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 nodeType="clickPar">
                      <p:stCondLst>
                        <p:cond delay="indefinite"/>
                      </p:stCondLst>
                      <p:childTnLst>
                        <p:par>
                          <p:cTn id="5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9" presetID="9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60" dur="500"/>
                                        <p:tgtEl>
                                          <p:spTgt spid="70804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7080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2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63" presetID="2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0806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5" dur="500"/>
                                        <p:tgtEl>
                                          <p:spTgt spid="70806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6" fill="hold" nodeType="afterGroup">
                            <p:stCondLst>
                              <p:cond delay="1000"/>
                            </p:stCondLst>
                            <p:childTnLst>
                              <p:par>
                                <p:cTn id="67" presetID="9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0806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69" dur="1000"/>
                                        <p:tgtEl>
                                          <p:spTgt spid="70806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70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0806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2" fill="hold" nodeType="afterGroup">
                            <p:stCondLst>
                              <p:cond delay="2000"/>
                            </p:stCondLst>
                            <p:childTnLst>
                              <p:par>
                                <p:cTn id="73" presetID="9" presetClass="entr" presetSubtype="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0806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5" dur="500"/>
                                        <p:tgtEl>
                                          <p:spTgt spid="70806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07633" grpId="0"/>
      <p:bldP spid="707634" grpId="0"/>
      <p:bldP spid="707635" grpId="0"/>
      <p:bldP spid="707813" grpId="0"/>
      <p:bldP spid="708064" grpId="0"/>
      <p:bldP spid="708064" grpId="1"/>
    </p:bldLst>
  </p:timing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136</TotalTime>
  <Words>3188</Words>
  <Application>Microsoft Macintosh PowerPoint</Application>
  <PresentationFormat>On-screen Show (4:3)</PresentationFormat>
  <Paragraphs>706</Paragraphs>
  <Slides>40</Slides>
  <Notes>33</Notes>
  <HiddenSlides>0</HiddenSlides>
  <MMClips>0</MMClips>
  <ScaleCrop>false</ScaleCrop>
  <HeadingPairs>
    <vt:vector size="6" baseType="variant">
      <vt:variant>
        <vt:lpstr>Theme</vt:lpstr>
      </vt:variant>
      <vt:variant>
        <vt:i4>1</vt:i4>
      </vt:variant>
      <vt:variant>
        <vt:lpstr>Embedded OLE Servers</vt:lpstr>
      </vt:variant>
      <vt:variant>
        <vt:i4>2</vt:i4>
      </vt:variant>
      <vt:variant>
        <vt:lpstr>Slide Titles</vt:lpstr>
      </vt:variant>
      <vt:variant>
        <vt:i4>40</vt:i4>
      </vt:variant>
    </vt:vector>
  </HeadingPairs>
  <TitlesOfParts>
    <vt:vector size="43" baseType="lpstr">
      <vt:lpstr>Office Theme</vt:lpstr>
      <vt:lpstr>Clip</vt:lpstr>
      <vt:lpstr>Equation</vt:lpstr>
      <vt:lpstr> Review of MAC protocols</vt:lpstr>
      <vt:lpstr>Slotted ALOHA</vt:lpstr>
      <vt:lpstr>Slotted ALOHA</vt:lpstr>
      <vt:lpstr>Slotted Aloha efficiency</vt:lpstr>
      <vt:lpstr>Pure (unslotted) ALOHA</vt:lpstr>
      <vt:lpstr>Pure Aloha efficiency</vt:lpstr>
      <vt:lpstr>Ethernet</vt:lpstr>
      <vt:lpstr>Star topology</vt:lpstr>
      <vt:lpstr>Ethernet Frame Structure</vt:lpstr>
      <vt:lpstr>Ethernet Frame Structure (more)</vt:lpstr>
      <vt:lpstr>Ethernet: Unreliable, connectionless</vt:lpstr>
      <vt:lpstr>Ethernet CSMA/CD algorithm</vt:lpstr>
      <vt:lpstr>Ethernet’s CSMA/CD (more)</vt:lpstr>
      <vt:lpstr>CSMA/CD efficiency</vt:lpstr>
      <vt:lpstr>802.3 Ethernet Standards: Link &amp; Physical Layers</vt:lpstr>
      <vt:lpstr>Hubs</vt:lpstr>
      <vt:lpstr>Switch</vt:lpstr>
      <vt:lpstr>Switch:  allows multiple simultaneous transmissions</vt:lpstr>
      <vt:lpstr>Switch Table</vt:lpstr>
      <vt:lpstr>Switch: self-learning</vt:lpstr>
      <vt:lpstr>Switch: frame filtering/forwarding</vt:lpstr>
      <vt:lpstr>Self-learning, forwarding: example</vt:lpstr>
      <vt:lpstr>Switches vs. Routers</vt:lpstr>
      <vt:lpstr>Point to Point Data Link Control</vt:lpstr>
      <vt:lpstr>PPP Design Requirements [RFC 1557]</vt:lpstr>
      <vt:lpstr>PPP non-requirements</vt:lpstr>
      <vt:lpstr>PPP Data Frame</vt:lpstr>
      <vt:lpstr>PPP Data Frame</vt:lpstr>
      <vt:lpstr>Asynchronous Transfer Mode: ATM</vt:lpstr>
      <vt:lpstr>Multiprotocol label switching (MPLS)</vt:lpstr>
      <vt:lpstr>MPLS capable routers</vt:lpstr>
      <vt:lpstr>MPLS forwarding tables</vt:lpstr>
      <vt:lpstr>Synthesis: a day in the life of a web request</vt:lpstr>
      <vt:lpstr>A day in the life: scenario</vt:lpstr>
      <vt:lpstr>A day in the life… connecting to the Internet</vt:lpstr>
      <vt:lpstr>A day in the life… connecting to the Internet</vt:lpstr>
      <vt:lpstr>A day in the life… ARP (before DNS, before HTTP)</vt:lpstr>
      <vt:lpstr>A day in the life… using DNS</vt:lpstr>
      <vt:lpstr>A day in the life… TCP connection carrying HTTP</vt:lpstr>
      <vt:lpstr>A day in the life… HTTP request/reply </vt:lpstr>
    </vt:vector>
  </TitlesOfParts>
  <Company>Rose-Hulman Institute of Technology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Shillingford, Nadine</dc:creator>
  <cp:lastModifiedBy>Delvin Defoe</cp:lastModifiedBy>
  <cp:revision>19</cp:revision>
  <dcterms:created xsi:type="dcterms:W3CDTF">2011-04-18T20:13:24Z</dcterms:created>
  <dcterms:modified xsi:type="dcterms:W3CDTF">2014-04-30T13:19:38Z</dcterms:modified>
</cp:coreProperties>
</file>