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to do week 5!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 preparation for the client meeting!</a:t>
            </a:r>
          </a:p>
          <a:p>
            <a:r>
              <a:rPr lang="en-US" dirty="0" smtClean="0"/>
              <a:t>Please see the schedule for everything else…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92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event – show stuff 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From Milestone 2 rubric (the last thing):</a:t>
            </a:r>
          </a:p>
          <a:p>
            <a:pPr marL="0" indent="0">
              <a:buNone/>
            </a:pPr>
            <a:r>
              <a:rPr lang="en-US" sz="2000" b="1" dirty="0"/>
              <a:t>2. Throw Away Prototype (50 points)</a:t>
            </a:r>
            <a:endParaRPr lang="en-US" sz="2000" dirty="0"/>
          </a:p>
          <a:p>
            <a:r>
              <a:rPr lang="en-US" sz="2000" dirty="0" smtClean="0"/>
              <a:t>Your </a:t>
            </a:r>
            <a:r>
              <a:rPr lang="en-US" sz="2000" dirty="0"/>
              <a:t>team will also create a throw-away running prototype. The throw away prototype does not have to be an elegant product but a work in progress that may or may not be used later in the project. Here are the key requirements for the throw-away prototype: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It </a:t>
            </a:r>
            <a:r>
              <a:rPr lang="en-US" sz="2000" dirty="0"/>
              <a:t>must have some GUI elements and must show some transitions that are part of the main or alternate flow of a use case(s</a:t>
            </a:r>
            <a:r>
              <a:rPr lang="en-US" sz="2000" dirty="0" smtClean="0"/>
              <a:t>).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The </a:t>
            </a:r>
            <a:r>
              <a:rPr lang="en-US" sz="2000" dirty="0"/>
              <a:t>prototype must be able to talk with the backend database and present dummy data. It should at least have two good examples each for reading and writing into the </a:t>
            </a:r>
            <a:r>
              <a:rPr lang="en-US" sz="2000" dirty="0" smtClean="0"/>
              <a:t>database.</a:t>
            </a:r>
            <a:endParaRPr lang="en-US" sz="2000" dirty="0"/>
          </a:p>
          <a:p>
            <a:pPr lvl="0"/>
            <a:r>
              <a:rPr lang="en-US" sz="2000" dirty="0" smtClean="0"/>
              <a:t>This </a:t>
            </a:r>
            <a:r>
              <a:rPr lang="en-US" sz="2000" dirty="0"/>
              <a:t>is only done as a demo – to the client on Friday, Oct 11.  I’ll grade it based on what I see at this demo</a:t>
            </a:r>
            <a:r>
              <a:rPr lang="en-US" sz="2000" dirty="0" smtClean="0"/>
              <a:t>.</a:t>
            </a:r>
            <a:r>
              <a:rPr lang="en-US" sz="2000" dirty="0"/>
              <a:t> </a:t>
            </a:r>
          </a:p>
          <a:p>
            <a:r>
              <a:rPr lang="en-US" sz="2000" dirty="0"/>
              <a:t>You can / should show it to your PM first, if that’s possible</a:t>
            </a:r>
            <a:r>
              <a:rPr lang="en-US" sz="2000" dirty="0" smtClean="0"/>
              <a:t>.</a:t>
            </a:r>
            <a:r>
              <a:rPr lang="en-US" sz="2000" b="1" dirty="0"/>
              <a:t> 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5893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event – Domain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Today, each team will do one on the board, for the whole system.</a:t>
            </a:r>
          </a:p>
          <a:p>
            <a:r>
              <a:rPr lang="en-US" dirty="0" smtClean="0"/>
              <a:t>Pick a new team member to be on the “cross team domain modeling team.”</a:t>
            </a:r>
          </a:p>
          <a:p>
            <a:pPr lvl="1"/>
            <a:r>
              <a:rPr lang="en-US" dirty="0" smtClean="0"/>
              <a:t>They will be responsible for capturing your model from today’s board work</a:t>
            </a:r>
          </a:p>
          <a:p>
            <a:pPr lvl="1"/>
            <a:r>
              <a:rPr lang="en-US" dirty="0" smtClean="0"/>
              <a:t>With the other members of this cross-team, they will create and post to Google Groups a “domain model” for your client to review Friday.</a:t>
            </a:r>
          </a:p>
          <a:p>
            <a:pPr lvl="1"/>
            <a:r>
              <a:rPr lang="en-US" dirty="0" smtClean="0"/>
              <a:t>This model must have a good explanation, as well as the picture!</a:t>
            </a:r>
          </a:p>
          <a:p>
            <a:pPr lvl="1"/>
            <a:r>
              <a:rPr lang="en-US" dirty="0" smtClean="0"/>
              <a:t>Before Thursday class, one of them will send email to your client(s), noting it’s ready for review. Copy me.</a:t>
            </a:r>
          </a:p>
          <a:p>
            <a:pPr lvl="1"/>
            <a:r>
              <a:rPr lang="en-US" dirty="0" smtClean="0"/>
              <a:t>Last thing Friday, this cross-team will lead discussion of the domain model with the client.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960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domain model’s destiny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model is an example of design work for your project.</a:t>
            </a:r>
          </a:p>
          <a:p>
            <a:r>
              <a:rPr lang="en-US" dirty="0" smtClean="0"/>
              <a:t>For MS3, we’ll include it as a part of your turn-in work.</a:t>
            </a:r>
          </a:p>
          <a:p>
            <a:r>
              <a:rPr lang="en-US" dirty="0" smtClean="0"/>
              <a:t>We’re in the middle of adding a few pieces like this to MS3.</a:t>
            </a:r>
          </a:p>
          <a:p>
            <a:r>
              <a:rPr lang="en-US" dirty="0" smtClean="0"/>
              <a:t>Likely also for MS3, add interaction diagrams:</a:t>
            </a:r>
          </a:p>
          <a:p>
            <a:pPr lvl="1"/>
            <a:r>
              <a:rPr lang="en-US" dirty="0" smtClean="0"/>
              <a:t>For the domain – “SSD’s”</a:t>
            </a:r>
          </a:p>
          <a:p>
            <a:pPr lvl="1"/>
            <a:r>
              <a:rPr lang="en-US" dirty="0" smtClean="0"/>
              <a:t>Inside the domain – “SD’s” and “Communication diagrams”</a:t>
            </a:r>
          </a:p>
          <a:p>
            <a:pPr lvl="1"/>
            <a:r>
              <a:rPr lang="en-US" dirty="0" smtClean="0"/>
              <a:t>More on these later this week!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90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391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What to do week 5!</vt:lpstr>
      <vt:lpstr>Main event – show stuff working</vt:lpstr>
      <vt:lpstr>Additional event – Domain model</vt:lpstr>
      <vt:lpstr>The domain model’s destiny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do week 5!</dc:title>
  <dc:creator>Steve Chenoweth</dc:creator>
  <cp:lastModifiedBy>Windows User</cp:lastModifiedBy>
  <cp:revision>2</cp:revision>
  <dcterms:created xsi:type="dcterms:W3CDTF">2006-08-16T00:00:00Z</dcterms:created>
  <dcterms:modified xsi:type="dcterms:W3CDTF">2013-10-07T13:54:21Z</dcterms:modified>
</cp:coreProperties>
</file>