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9" r:id="rId6"/>
    <p:sldId id="266" r:id="rId7"/>
    <p:sldId id="267" r:id="rId8"/>
    <p:sldId id="268" r:id="rId9"/>
    <p:sldId id="258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9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0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0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7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94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81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7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6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18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8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8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0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9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mcdonamp@rose-hulman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westeras@rose-hulman.ed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tiny.cc/vmreques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semantic-mediawiki.org/wiki/Semantic_MediaWik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Starting the throwaway prototype for your third client meeting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What to accomplish by Friday, Sep 27, to show the client!</a:t>
            </a:r>
          </a:p>
          <a:p>
            <a:endParaRPr lang="en-US" dirty="0" smtClean="0"/>
          </a:p>
          <a:p>
            <a:r>
              <a:rPr lang="en-US" dirty="0" smtClean="0"/>
              <a:t>This is the second of two “hint” documents for this week.  </a:t>
            </a:r>
          </a:p>
          <a:p>
            <a:r>
              <a:rPr lang="en-US" dirty="0" smtClean="0"/>
              <a:t>The other is about doing a use case for the client to review.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840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I. Develop the GUI code and DB code that will work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to divide the responsibilities so that everyone in the cross-team platform group ends up knowing how to do this.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GitHub</a:t>
            </a:r>
            <a:r>
              <a:rPr lang="en-US" dirty="0" smtClean="0"/>
              <a:t> for your code repository</a:t>
            </a:r>
            <a:r>
              <a:rPr lang="en-US" dirty="0" smtClean="0"/>
              <a:t>!  </a:t>
            </a:r>
          </a:p>
          <a:p>
            <a:pPr lvl="1"/>
            <a:r>
              <a:rPr lang="en-US" dirty="0" smtClean="0"/>
              <a:t>For help on that, see email from Mike McDonald, </a:t>
            </a:r>
            <a:r>
              <a:rPr lang="en-US" dirty="0"/>
              <a:t>and/or email him at </a:t>
            </a:r>
            <a:r>
              <a:rPr lang="en-US" dirty="0" smtClean="0">
                <a:hlinkClick r:id="rId2"/>
              </a:rPr>
              <a:t>mcdonamp@rose-hulman.edu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091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A. Decide which team will “lead” on the back-end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Based on which team has the biggest “stake” in this.</a:t>
            </a:r>
          </a:p>
          <a:p>
            <a:r>
              <a:rPr lang="en-US" dirty="0" smtClean="0"/>
              <a:t>We’ll decide in class on Monday, Sep 23.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1307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B. Pick at least one person from every team for a “platform group”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 likely to be decided in class on Monday, Sep 23.</a:t>
            </a:r>
          </a:p>
          <a:p>
            <a:r>
              <a:rPr lang="en-US" dirty="0" smtClean="0"/>
              <a:t>All these people need to work together, as well as working with their own group.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10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C. Prepare to meet with your TA “resource”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think for both classes this will be Adam Westerman, who is our class grader.  </a:t>
            </a:r>
            <a:r>
              <a:rPr lang="en-US" dirty="0"/>
              <a:t>He’s </a:t>
            </a:r>
            <a:r>
              <a:rPr lang="en-US" dirty="0" smtClean="0">
                <a:hlinkClick r:id="rId2"/>
              </a:rPr>
              <a:t>westeras@rose-hulman.edu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We may identify additional resources as time goes on, such as a senior project team or group of people from those teams.</a:t>
            </a:r>
          </a:p>
          <a:p>
            <a:r>
              <a:rPr lang="en-US" dirty="0" smtClean="0"/>
              <a:t>Make an appointment at a mutually agreeable time.  Meet with him representing your whole “class”!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647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D. Get a “virtual server” resource from our department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Fill out the </a:t>
            </a:r>
            <a:r>
              <a:rPr lang="en-US" dirty="0"/>
              <a:t>online form: </a:t>
            </a:r>
            <a:r>
              <a:rPr lang="en-US" u="sng" dirty="0">
                <a:hlinkClick r:id="rId2"/>
              </a:rPr>
              <a:t>http://tiny.cc/vmrequest</a:t>
            </a:r>
            <a:r>
              <a:rPr lang="en-US" dirty="0"/>
              <a:t> . This will send </a:t>
            </a:r>
            <a:r>
              <a:rPr lang="en-US" dirty="0" smtClean="0"/>
              <a:t>Darryl Mouck </a:t>
            </a:r>
            <a:r>
              <a:rPr lang="en-US" dirty="0"/>
              <a:t>an email with </a:t>
            </a:r>
            <a:r>
              <a:rPr lang="en-US" dirty="0" smtClean="0"/>
              <a:t>your </a:t>
            </a:r>
            <a:r>
              <a:rPr lang="en-US" dirty="0"/>
              <a:t>VM requirements.</a:t>
            </a:r>
          </a:p>
          <a:p>
            <a:r>
              <a:rPr lang="en-US" dirty="0" smtClean="0"/>
              <a:t>Then follow-up with Darryl about this.</a:t>
            </a:r>
          </a:p>
          <a:p>
            <a:pPr lvl="1"/>
            <a:r>
              <a:rPr lang="en-US" dirty="0" smtClean="0"/>
              <a:t>He’s leaving on vacation for two weeks, starting Thursday!</a:t>
            </a:r>
          </a:p>
          <a:p>
            <a:r>
              <a:rPr lang="en-US" dirty="0" smtClean="0"/>
              <a:t>Someone on the team should be far enough along that you can make a judicious operating system decision.  </a:t>
            </a:r>
          </a:p>
          <a:p>
            <a:pPr lvl="1"/>
            <a:r>
              <a:rPr lang="en-US" dirty="0" smtClean="0"/>
              <a:t>I think a server version of Linux is right, let me know if not!</a:t>
            </a:r>
          </a:p>
          <a:p>
            <a:pPr lvl="1"/>
            <a:r>
              <a:rPr lang="en-US" dirty="0" smtClean="0"/>
              <a:t>See also point F, about the database you’ll be using.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708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E. Decide how to work toward your Friday client meeting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is to “show a use case working” in some fashion, using the back end for real data.</a:t>
            </a:r>
          </a:p>
          <a:p>
            <a:r>
              <a:rPr lang="en-US" dirty="0" smtClean="0"/>
              <a:t>That data can of course be limited!</a:t>
            </a:r>
          </a:p>
          <a:p>
            <a:r>
              <a:rPr lang="en-US" dirty="0" smtClean="0"/>
              <a:t>The GUI can of course be crude!</a:t>
            </a:r>
          </a:p>
          <a:p>
            <a:endParaRPr lang="en-US" dirty="0"/>
          </a:p>
          <a:p>
            <a:r>
              <a:rPr lang="en-US" dirty="0" smtClean="0"/>
              <a:t>What do you need to do, to get there?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531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F. Pick a database and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Unless you talk me out of it, this will be PHP-5 and My-SQL.</a:t>
            </a:r>
          </a:p>
          <a:p>
            <a:r>
              <a:rPr lang="en-US" dirty="0" smtClean="0"/>
              <a:t>The reasons are many, but include the fact that this version of PHP can be made “object oriented” in ways that are friendly to your future design work in 374.</a:t>
            </a:r>
          </a:p>
          <a:p>
            <a:r>
              <a:rPr lang="en-US" dirty="0" smtClean="0"/>
              <a:t>For Section 2, you will further be using SMW, as your client has recommended.  It runs on top of PHP-5 and My-SQL.  </a:t>
            </a:r>
            <a:r>
              <a:rPr lang="en-US" dirty="0"/>
              <a:t>See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semantic-mediawiki.org/wiki/Semantic_MediaWiki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77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G. Decide who’ll do what, to get this up ASAP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a goal to show something on Friday, you need to move fast!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900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H. Pick a feature to prototype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Should be something both “important” and “urgent”.</a:t>
            </a:r>
          </a:p>
          <a:p>
            <a:r>
              <a:rPr lang="en-US" dirty="0" smtClean="0"/>
              <a:t>Take one that a team has pretty well developed as a use case.</a:t>
            </a:r>
          </a:p>
          <a:p>
            <a:r>
              <a:rPr lang="en-US" dirty="0" smtClean="0"/>
              <a:t>Would be helpful if it isn’t too messy –</a:t>
            </a:r>
          </a:p>
          <a:p>
            <a:pPr lvl="1"/>
            <a:r>
              <a:rPr lang="en-US" dirty="0" smtClean="0"/>
              <a:t>You need to create some underlying data, in your new DB, as a proof of concept.</a:t>
            </a:r>
          </a:p>
          <a:p>
            <a:pPr lvl="1"/>
            <a:r>
              <a:rPr lang="en-US" dirty="0" smtClean="0"/>
              <a:t>Consider what the DB schema has to look like for that to work at all.</a:t>
            </a:r>
          </a:p>
        </p:txBody>
      </p:sp>
    </p:spTree>
    <p:extLst>
      <p:ext uri="{BB962C8B-B14F-4D97-AF65-F5344CB8AC3E}">
        <p14:creationId xmlns:p14="http://schemas.microsoft.com/office/powerpoint/2010/main" val="3146229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615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Starting the throwaway prototype for your third client meeting </vt:lpstr>
      <vt:lpstr>A. Decide which team will “lead” on the back-end work</vt:lpstr>
      <vt:lpstr>B. Pick at least one person from every team for a “platform group”</vt:lpstr>
      <vt:lpstr>C. Prepare to meet with your TA “resource”</vt:lpstr>
      <vt:lpstr>D. Get a “virtual server” resource from our department</vt:lpstr>
      <vt:lpstr>E. Decide how to work toward your Friday client meeting goal</vt:lpstr>
      <vt:lpstr>F. Pick a database and framework</vt:lpstr>
      <vt:lpstr>G. Decide who’ll do what, to get this up ASAP</vt:lpstr>
      <vt:lpstr>H. Pick a feature to prototype</vt:lpstr>
      <vt:lpstr>I. Develop the GUI code and DB code that will work together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Detailing your features for your second client meeting</dc:title>
  <dc:creator>Windows User</dc:creator>
  <cp:lastModifiedBy>Windows User</cp:lastModifiedBy>
  <cp:revision>17</cp:revision>
  <dcterms:created xsi:type="dcterms:W3CDTF">2013-09-17T14:30:29Z</dcterms:created>
  <dcterms:modified xsi:type="dcterms:W3CDTF">2013-09-23T13:41:28Z</dcterms:modified>
</cp:coreProperties>
</file>