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06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308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77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194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181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877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368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18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289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183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404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CABA7-7077-4ABE-A9F7-FE663C75525D}" type="datetimeFigureOut">
              <a:rPr lang="en-US" smtClean="0"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95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ountaingoatsoftware.com/topics/user-storie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Detailing your features for your second client meeting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What to put on your Google Group for them to review!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840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 Verify the features you’ll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I’ll send a list of who signed up for what – by adding the names onto the non-duplicating features.</a:t>
            </a:r>
          </a:p>
          <a:p>
            <a:r>
              <a:rPr lang="en-US" dirty="0" smtClean="0"/>
              <a:t>Assume you got it right, in the meantime!</a:t>
            </a:r>
          </a:p>
          <a:p>
            <a:r>
              <a:rPr lang="en-US" dirty="0" smtClean="0"/>
              <a:t>For each of your team’s features:</a:t>
            </a:r>
          </a:p>
          <a:p>
            <a:pPr lvl="1"/>
            <a:r>
              <a:rPr lang="en-US" dirty="0" smtClean="0"/>
              <a:t>Review at all the “duplicates” to be sure you captured all the meaning.</a:t>
            </a:r>
          </a:p>
          <a:p>
            <a:pPr lvl="1"/>
            <a:r>
              <a:rPr lang="en-US" dirty="0" smtClean="0"/>
              <a:t>Be sure to include/determine urgency and criticality.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307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B. Add “surrounding” info to each feature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a sentence or two, write what the feature means to you.  Paraphrase it!</a:t>
            </a:r>
          </a:p>
          <a:p>
            <a:r>
              <a:rPr lang="en-US" dirty="0" smtClean="0"/>
              <a:t>In a special comment, note what other features are closely related to this one.</a:t>
            </a:r>
          </a:p>
          <a:p>
            <a:pPr lvl="1"/>
            <a:r>
              <a:rPr lang="en-US" dirty="0" smtClean="0"/>
              <a:t>Add to that note what other teams are working on those features!</a:t>
            </a:r>
          </a:p>
          <a:p>
            <a:r>
              <a:rPr lang="en-US" dirty="0" smtClean="0"/>
              <a:t>Add a comment about how the feature relates to the surrounding environment.  Like, what does it accomplish, as part of a big picture.</a:t>
            </a:r>
          </a:p>
        </p:txBody>
      </p:sp>
    </p:spTree>
    <p:extLst>
      <p:ext uri="{BB962C8B-B14F-4D97-AF65-F5344CB8AC3E}">
        <p14:creationId xmlns:p14="http://schemas.microsoft.com/office/powerpoint/2010/main" val="3146229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C. Divide your features into smaller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applies to the big ones, like, </a:t>
            </a:r>
          </a:p>
          <a:p>
            <a:pPr lvl="1"/>
            <a:r>
              <a:rPr lang="en-US" dirty="0" smtClean="0"/>
              <a:t>“Student explores existing concepts and adds internship experiences.”  Or,</a:t>
            </a:r>
          </a:p>
          <a:p>
            <a:pPr lvl="1"/>
            <a:r>
              <a:rPr lang="en-US" dirty="0" smtClean="0"/>
              <a:t>“Student pre-registers for classes.”</a:t>
            </a:r>
          </a:p>
          <a:p>
            <a:r>
              <a:rPr lang="en-US" dirty="0" smtClean="0"/>
              <a:t>Try to identify components, as “sub-features.”</a:t>
            </a:r>
          </a:p>
          <a:p>
            <a:pPr lvl="1"/>
            <a:r>
              <a:rPr lang="en-US" dirty="0" smtClean="0"/>
              <a:t>Could be pieces that add up to the whole thing.</a:t>
            </a:r>
          </a:p>
          <a:p>
            <a:pPr lvl="1"/>
            <a:r>
              <a:rPr lang="en-US" dirty="0" smtClean="0"/>
              <a:t>Could be varying situations or alternatives.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091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E. Create a “user story” about each feature, or about the key part of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Do this for the main flow of the 5 most important features you are doing!</a:t>
            </a:r>
          </a:p>
          <a:p>
            <a:r>
              <a:rPr lang="en-US" dirty="0" smtClean="0"/>
              <a:t>Call this line of description “User story” to make it clear.</a:t>
            </a:r>
          </a:p>
          <a:p>
            <a:r>
              <a:rPr lang="en-US" dirty="0" smtClean="0"/>
              <a:t>Make it read like this:</a:t>
            </a:r>
          </a:p>
          <a:p>
            <a:pPr lvl="1"/>
            <a:r>
              <a:rPr lang="en-US" dirty="0" smtClean="0"/>
              <a:t>"As a </a:t>
            </a:r>
            <a:r>
              <a:rPr lang="en-US" i="1" dirty="0" smtClean="0"/>
              <a:t>&lt;role&gt;,</a:t>
            </a:r>
            <a:r>
              <a:rPr lang="en-US" dirty="0" smtClean="0"/>
              <a:t> I want </a:t>
            </a:r>
            <a:r>
              <a:rPr lang="en-US" i="1" dirty="0" smtClean="0"/>
              <a:t>&lt;goal/desire&gt;</a:t>
            </a:r>
            <a:r>
              <a:rPr lang="en-US" dirty="0" smtClean="0"/>
              <a:t> so that </a:t>
            </a:r>
            <a:r>
              <a:rPr lang="en-US" i="1" dirty="0" smtClean="0"/>
              <a:t>&lt;benefit&gt;“</a:t>
            </a:r>
          </a:p>
          <a:p>
            <a:pPr lvl="1"/>
            <a:r>
              <a:rPr lang="en-US" i="1" dirty="0" smtClean="0"/>
              <a:t>Like, “</a:t>
            </a:r>
            <a:r>
              <a:rPr lang="en-US" dirty="0" smtClean="0"/>
              <a:t>As a user closing the application, I want to be prompted to save if I have made any change in my data since the last save.” </a:t>
            </a:r>
          </a:p>
          <a:p>
            <a:r>
              <a:rPr lang="en-US" dirty="0" smtClean="0"/>
              <a:t>See website </a:t>
            </a:r>
            <a:r>
              <a:rPr lang="en-US" dirty="0" smtClean="0">
                <a:hlinkClick r:id="rId2"/>
              </a:rPr>
              <a:t>http://www.mountaingoatsoftware.com/topics/user-stories</a:t>
            </a:r>
            <a:r>
              <a:rPr lang="en-US" dirty="0" smtClean="0"/>
              <a:t> for additional information.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570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F. Do a storyboard and include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Pick the MOST important </a:t>
            </a:r>
            <a:r>
              <a:rPr lang="en-US" i="1" dirty="0" smtClean="0"/>
              <a:t>feature </a:t>
            </a:r>
            <a:r>
              <a:rPr lang="en-US" dirty="0" smtClean="0"/>
              <a:t>you are doing.</a:t>
            </a:r>
          </a:p>
          <a:p>
            <a:r>
              <a:rPr lang="en-US" dirty="0" smtClean="0"/>
              <a:t>Pick the MOST important </a:t>
            </a:r>
            <a:r>
              <a:rPr lang="en-US" i="1" dirty="0" smtClean="0"/>
              <a:t>flow </a:t>
            </a:r>
            <a:r>
              <a:rPr lang="en-US" dirty="0" smtClean="0"/>
              <a:t>that occurs in that feature.</a:t>
            </a:r>
          </a:p>
          <a:p>
            <a:r>
              <a:rPr lang="en-US" dirty="0" smtClean="0"/>
              <a:t>Draw pictures showing a sequence of events for that.  Scan them in, if done by hand.</a:t>
            </a:r>
          </a:p>
          <a:p>
            <a:r>
              <a:rPr lang="en-US" dirty="0" smtClean="0"/>
              <a:t>Describe at least a sentence for each one.</a:t>
            </a:r>
          </a:p>
          <a:p>
            <a:r>
              <a:rPr lang="en-US" dirty="0" smtClean="0"/>
              <a:t>Be sure to identify where it fits in with your feature, like referring from the feature to this figure.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174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G. If possible, get your PM’s advice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You’ll also be talking with them about HW 2, but </a:t>
            </a:r>
          </a:p>
          <a:p>
            <a:r>
              <a:rPr lang="en-US" dirty="0" smtClean="0"/>
              <a:t>Your Milestone 1 isn’t due to them till Friday.</a:t>
            </a:r>
          </a:p>
          <a:p>
            <a:pPr lvl="1"/>
            <a:r>
              <a:rPr lang="en-US" dirty="0" smtClean="0"/>
              <a:t>It can be missing a few things, but it should be close enough that they can provide detailed advice.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394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H. Post features in your Google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Make sure it’s a public document.</a:t>
            </a:r>
          </a:p>
          <a:p>
            <a:r>
              <a:rPr lang="en-US" dirty="0" smtClean="0"/>
              <a:t>Call it “Team&lt;team name&gt;Features.docx” (or some other file type your client could edit).</a:t>
            </a:r>
          </a:p>
          <a:p>
            <a:r>
              <a:rPr lang="en-US" dirty="0" smtClean="0"/>
              <a:t>Post there 24 hours ahead of your client meeting.</a:t>
            </a:r>
          </a:p>
          <a:p>
            <a:r>
              <a:rPr lang="en-US" dirty="0" smtClean="0"/>
              <a:t>I’ll notify your clients to go look on the Google Groups.</a:t>
            </a:r>
          </a:p>
          <a:p>
            <a:r>
              <a:rPr lang="en-US" dirty="0" smtClean="0"/>
              <a:t>Whew!  That’s it.</a:t>
            </a:r>
          </a:p>
          <a:p>
            <a:r>
              <a:rPr lang="en-US" dirty="0" smtClean="0"/>
              <a:t>Note – this also can all become a part of your Milestone 1.  The features are a good part of that.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595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554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Detailing your features for your second client meeting </vt:lpstr>
      <vt:lpstr>A. Verify the features you’ll do</vt:lpstr>
      <vt:lpstr>B. Add “surrounding” info to each feature</vt:lpstr>
      <vt:lpstr>C. Divide your features into smaller features</vt:lpstr>
      <vt:lpstr>E. Create a “user story” about each feature, or about the key part of it</vt:lpstr>
      <vt:lpstr>F. Do a storyboard and include it</vt:lpstr>
      <vt:lpstr>G. If possible, get your PM’s advice</vt:lpstr>
      <vt:lpstr>H. Post features in your Google Group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Detailing your features for your second client meeting </dc:title>
  <dc:creator>Windows User</dc:creator>
  <cp:lastModifiedBy>Windows User</cp:lastModifiedBy>
  <cp:revision>6</cp:revision>
  <dcterms:created xsi:type="dcterms:W3CDTF">2013-09-17T14:30:29Z</dcterms:created>
  <dcterms:modified xsi:type="dcterms:W3CDTF">2013-09-17T14:59:55Z</dcterms:modified>
</cp:coreProperties>
</file>