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906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30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77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94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8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77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36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18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89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83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0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CABA7-7077-4ABE-A9F7-FE663C75525D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C992F-0987-4802-818E-7D2A9C143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9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use case for your third client meeting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What to put on your Google Group for them to review!</a:t>
            </a:r>
          </a:p>
          <a:p>
            <a:endParaRPr lang="en-US" dirty="0" smtClean="0"/>
          </a:p>
          <a:p>
            <a:r>
              <a:rPr lang="en-US" dirty="0" smtClean="0"/>
              <a:t>This is one of two “hint” documents for this week.  </a:t>
            </a:r>
          </a:p>
          <a:p>
            <a:r>
              <a:rPr lang="en-US" dirty="0" smtClean="0"/>
              <a:t>The other is about prototyping the back end.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84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Revise the features you’ll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Based on client feedback from your second client meeting –</a:t>
            </a:r>
          </a:p>
          <a:p>
            <a:pPr lvl="1"/>
            <a:r>
              <a:rPr lang="en-US" dirty="0" smtClean="0"/>
              <a:t>Revise the priorities of your features</a:t>
            </a:r>
          </a:p>
          <a:p>
            <a:pPr lvl="1"/>
            <a:r>
              <a:rPr lang="en-US" dirty="0" smtClean="0"/>
              <a:t>Make any changes to the features themselves</a:t>
            </a:r>
          </a:p>
        </p:txBody>
      </p:sp>
    </p:spTree>
    <p:extLst>
      <p:ext uri="{BB962C8B-B14F-4D97-AF65-F5344CB8AC3E}">
        <p14:creationId xmlns:p14="http://schemas.microsoft.com/office/powerpoint/2010/main" val="318130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 Pick a feature to prototype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Should be something both “important” and “urgent”.</a:t>
            </a:r>
          </a:p>
          <a:p>
            <a:r>
              <a:rPr lang="en-US" dirty="0" smtClean="0"/>
              <a:t>If necessary, swap a feature with another team, by mutual agreement.</a:t>
            </a:r>
          </a:p>
          <a:p>
            <a:r>
              <a:rPr lang="en-US" dirty="0" smtClean="0"/>
              <a:t>This feature will become the one that you “prototype” in a GUI for MS 2.</a:t>
            </a:r>
          </a:p>
        </p:txBody>
      </p:sp>
    </p:spTree>
    <p:extLst>
      <p:ext uri="{BB962C8B-B14F-4D97-AF65-F5344CB8AC3E}">
        <p14:creationId xmlns:p14="http://schemas.microsoft.com/office/powerpoint/2010/main" val="3146229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 Create a use case for this 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“use case process” described in slides for Monday, Sep 23</a:t>
            </a:r>
          </a:p>
          <a:p>
            <a:pPr lvl="1"/>
            <a:r>
              <a:rPr lang="en-US" dirty="0" smtClean="0"/>
              <a:t>Know your intended actor!</a:t>
            </a:r>
          </a:p>
          <a:p>
            <a:pPr lvl="1"/>
            <a:r>
              <a:rPr lang="en-US" dirty="0" smtClean="0"/>
              <a:t>Include a main flow and alternatives / extensions</a:t>
            </a:r>
          </a:p>
          <a:p>
            <a:pPr lvl="1"/>
            <a:r>
              <a:rPr lang="en-US" dirty="0" smtClean="0"/>
              <a:t>Be sure to indicate what the pre and post conditions 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7091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D. Compare with other info you have about this 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Does it sound like the main “user story” for this feature?</a:t>
            </a:r>
          </a:p>
          <a:p>
            <a:r>
              <a:rPr lang="en-US" dirty="0" smtClean="0"/>
              <a:t>Does it look like the storyboard, if there was one?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570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E. Draw a picture of the screen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Show a first try of what the graphical design would look like, to accompany this use case.</a:t>
            </a:r>
          </a:p>
          <a:p>
            <a:r>
              <a:rPr lang="en-US" dirty="0" smtClean="0"/>
              <a:t>Try stepping through the use case, to see if the main parts of the action could be explained using the image you just did.</a:t>
            </a:r>
          </a:p>
          <a:p>
            <a:r>
              <a:rPr lang="en-US" dirty="0" smtClean="0"/>
              <a:t>As suggested in Milestone 2 rubric, you could just do this in ppt.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174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F. If possible, get your PM’s advice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You’ll also be talking with them about MS 1 and HW 3, but </a:t>
            </a:r>
          </a:p>
          <a:p>
            <a:r>
              <a:rPr lang="en-US" dirty="0" smtClean="0"/>
              <a:t>This can be on the meeting agenda, too.</a:t>
            </a:r>
          </a:p>
          <a:p>
            <a:r>
              <a:rPr lang="en-US" dirty="0" smtClean="0"/>
              <a:t>Useful to alert them to its existence on Google Groups ahead of time!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2394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G. Post </a:t>
            </a:r>
            <a:r>
              <a:rPr lang="en-US" dirty="0" smtClean="0"/>
              <a:t> the use </a:t>
            </a:r>
            <a:r>
              <a:rPr lang="en-US" dirty="0" smtClean="0"/>
              <a:t>case in your Google 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Make sure it’s a public document.</a:t>
            </a:r>
          </a:p>
          <a:p>
            <a:r>
              <a:rPr lang="en-US" dirty="0" smtClean="0"/>
              <a:t>Call it “Team&lt;team name&gt;FirstUseCase.docx” (or some other file type your client could edit</a:t>
            </a:r>
            <a:r>
              <a:rPr lang="en-US" dirty="0" smtClean="0"/>
              <a:t>). Include the screen picture.</a:t>
            </a:r>
            <a:endParaRPr lang="en-US" dirty="0" smtClean="0"/>
          </a:p>
          <a:p>
            <a:r>
              <a:rPr lang="en-US" dirty="0" smtClean="0"/>
              <a:t>Post there 24 hours ahead of your client meeting.</a:t>
            </a:r>
          </a:p>
          <a:p>
            <a:r>
              <a:rPr lang="en-US" dirty="0" smtClean="0"/>
              <a:t>I’ll notify your clients to go look on the Google Groups.</a:t>
            </a:r>
          </a:p>
          <a:p>
            <a:r>
              <a:rPr lang="en-US" dirty="0" smtClean="0"/>
              <a:t>Whew!  That’s it.</a:t>
            </a:r>
          </a:p>
          <a:p>
            <a:r>
              <a:rPr lang="en-US" dirty="0" smtClean="0"/>
              <a:t>Note </a:t>
            </a:r>
            <a:r>
              <a:rPr lang="en-US" dirty="0" smtClean="0"/>
              <a:t>1 – This </a:t>
            </a:r>
            <a:r>
              <a:rPr lang="en-US" dirty="0" smtClean="0"/>
              <a:t>also will become a part of your Milestone 2.  This and more use cases are a good part of that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Note 2 </a:t>
            </a:r>
            <a:r>
              <a:rPr lang="en-US" smtClean="0"/>
              <a:t>– We </a:t>
            </a:r>
            <a:r>
              <a:rPr lang="en-US" dirty="0" smtClean="0"/>
              <a:t>do not have an explicit inter-team communication set up for this. We’ll see how it goes!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5957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436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 use case for your third client meeting </vt:lpstr>
      <vt:lpstr>A. Revise the features you’ll do</vt:lpstr>
      <vt:lpstr>B. Pick a feature to prototype</vt:lpstr>
      <vt:lpstr>C. Create a use case for this feature</vt:lpstr>
      <vt:lpstr>D. Compare with other info you have about this feature</vt:lpstr>
      <vt:lpstr>E. Draw a picture of the screen</vt:lpstr>
      <vt:lpstr>F. If possible, get your PM’s advice</vt:lpstr>
      <vt:lpstr>G. Post  the use case in your Google Group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Detailing your features for your second client meeting</dc:title>
  <dc:creator>Windows User</dc:creator>
  <cp:lastModifiedBy>Windows User</cp:lastModifiedBy>
  <cp:revision>11</cp:revision>
  <dcterms:created xsi:type="dcterms:W3CDTF">2013-09-17T14:30:29Z</dcterms:created>
  <dcterms:modified xsi:type="dcterms:W3CDTF">2013-09-23T15:03:31Z</dcterms:modified>
</cp:coreProperties>
</file>