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6CA0-4D38-4EB4-A078-C198FF4C3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E83A0-335B-42ED-A19D-501D5FBB2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CDC74-2F19-4E16-91B7-B6D81A82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4C545-C56E-4C0A-B22E-84473A4F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F3810-E28E-4FBA-ABD2-44BDBA00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7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0685-4AB7-4922-B9F6-81503C90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5FBA1-4D2D-4635-9C91-7FA6F11FC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3ECC4-F299-4DC2-A5FF-DA622A21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F563C-67D2-4C95-932D-7A39F571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C01C0-F2D5-4F8D-BC21-D9DA6E55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9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E17441-603D-4443-8436-9D04ADECA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24DE9-1442-4658-9252-BE8BBE698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80003-DDF7-4774-8737-DD5042FA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09259-F2BF-4068-857D-D1B49649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A1063-7918-4FCE-A766-B268B55E2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9F3EF-2CFE-435C-8CD3-1CC6E5E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BEAFC-7265-4B4E-8C86-D9A3E4563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FE0A5-A390-46A6-A826-3D754E25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981E5-6408-4FAC-BD88-D5825D08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FB93F-1AA7-480D-9322-69CFDAE78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9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86C8-722C-460D-A54A-912D330E1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02F71-49E3-43AB-9DA0-240C6952F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28265-1FD8-4163-B132-22FDD96E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27E9E-501B-4976-8627-8C1BB2B6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F449E-6ADE-43C7-B173-810D5E33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92D81-2B45-47FE-92FB-C0144458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345EC-D432-4B73-B9C3-2A706388E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2233E-9930-4780-835A-383EBF8EB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A1B80-D4C6-408D-A52A-81CE8898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8943C-1A82-4666-B4C8-8855CD4C8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FD65A-7495-4A25-810C-5B495315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0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2ECE4-6D94-4181-B5B5-37EC50E42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86038-18EF-4A1D-993B-ECD96C53C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D561A-4C95-458B-8AF2-8D096C36E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25890D-089C-4253-A0CB-7874D14D9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08F048-57A0-4AF6-BC8D-5FBBE4552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CDC5EB-BF67-4071-90C3-C4CE4DEF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065CCE-5919-4858-91B7-8B6288D5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7753A-4BDD-4DA9-9414-3152D7B2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1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F1F5D-B0D1-48AD-87BB-F1EAA187A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89A011-A567-485D-891D-DEA2850B7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487B-B2EC-413C-9718-458054B1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AC5A-88CC-4184-98AF-5AD535F2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4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5DBE2-67B7-4155-A3C9-B0EAD9A8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10E68-2B51-45E5-88A7-BC97EF46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F866F-8FAA-4D6D-A049-546D59D0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79BA-C070-4D33-9A64-970114A0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CD89B-B3B5-48D2-B11E-EEB3FAAE0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04D39-C6B6-4B1C-8009-B8225A44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46589-8A0A-4CC8-A0D2-7208475A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A8079-FA57-4F52-8692-585D6D7F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75C35-6990-4436-88D3-E37217D6F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DB9E-8AB7-4452-B245-DBAE8BC41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6342B9-02D8-43FF-82FC-8CEE00963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2D6A3-B057-4FC1-8104-454524E63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4BE72-06A4-45DC-9DA2-E81619BD8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9C0E1-30B1-4420-A4DB-ABE8BF6D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6B9F8-1A76-4881-B7E6-A13C7711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838B14-B5BF-4C4C-9DCF-7EB4F9F5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5D888-0F71-4798-8605-C5D8AC963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95E-8143-47ED-87F3-AC2B445E6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53D7-05F7-474D-9B9E-58275A09D01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EB607-72EB-401F-8788-244F4AD0D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71E97-59BD-4B8B-8E19-C12B7D8DF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7C6D9-C6BF-4DFC-9219-830FA719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3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070F2E-0C02-4300-BBB5-CE0A8E64B081}"/>
              </a:ext>
            </a:extLst>
          </p:cNvPr>
          <p:cNvSpPr txBox="1"/>
          <p:nvPr/>
        </p:nvSpPr>
        <p:spPr>
          <a:xfrm>
            <a:off x="89941" y="149902"/>
            <a:ext cx="3716515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(let ([y (call/cc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(call/cc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(call/cc call/cc)))])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(y list)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(y 4))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F18125-AD55-4AF0-92FD-2921F2E77E68}"/>
              </a:ext>
            </a:extLst>
          </p:cNvPr>
          <p:cNvSpPr txBox="1"/>
          <p:nvPr/>
        </p:nvSpPr>
        <p:spPr>
          <a:xfrm>
            <a:off x="6302906" y="149902"/>
            <a:ext cx="6030868" cy="31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92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(call/cc receiver) </a:t>
            </a:r>
            <a:r>
              <a:rPr lang="en-US" sz="1400" b="1" dirty="0">
                <a:solidFill>
                  <a:srgbClr val="0092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(receiver current-continuation)</a:t>
            </a:r>
            <a:endParaRPr lang="en-US" sz="1400" b="1" dirty="0">
              <a:solidFill>
                <a:srgbClr val="0092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9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19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28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43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Claude</dc:creator>
  <cp:lastModifiedBy>Claude Anderson</cp:lastModifiedBy>
  <cp:revision>3</cp:revision>
  <dcterms:created xsi:type="dcterms:W3CDTF">2020-11-12T13:59:32Z</dcterms:created>
  <dcterms:modified xsi:type="dcterms:W3CDTF">2021-02-19T12:09:01Z</dcterms:modified>
</cp:coreProperties>
</file>