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25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1D1057-226B-4CB7-BB00-6C37E8F7DD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41E05A8-B900-464E-B7F2-A60E599437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B47074-D59F-4448-8FEC-39D6B2A907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2438F-8127-4EEE-B565-F3C01B8FBC8D}" type="datetimeFigureOut">
              <a:rPr lang="en-US" smtClean="0"/>
              <a:t>27-Nov-18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3A3A75-EA65-4D62-BA5E-5E222AD318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C27C2B-EC5D-46D6-B45A-9FBFF005F6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946C7-FC32-459D-ADFE-54FFE7B2E9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971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783AAA-D8A9-4647-BDAB-2679D022EE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7246DC-E812-4A12-979B-3405A32888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6B5E2C-C36D-4B78-A680-468B09D1D5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2438F-8127-4EEE-B565-F3C01B8FBC8D}" type="datetimeFigureOut">
              <a:rPr lang="en-US" smtClean="0"/>
              <a:t>27-Nov-18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1FC75B-5CE0-42C4-B343-E992C5EDC5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60EE7B-F23A-49A3-8CD7-2E1480655A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946C7-FC32-459D-ADFE-54FFE7B2E9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521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A442240-885B-40E2-B2CF-E6EE6FE366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A206D9-2A26-4D0F-8EC4-EE2D19E1F1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B495AD-67DD-4F17-8B2D-9F57B2FCDD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2438F-8127-4EEE-B565-F3C01B8FBC8D}" type="datetimeFigureOut">
              <a:rPr lang="en-US" smtClean="0"/>
              <a:t>27-Nov-18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48BFDA-5F17-4FDD-8803-D4CA468E80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EBE3FE-955D-4AF2-85E4-85598ECA3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946C7-FC32-459D-ADFE-54FFE7B2E9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93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E577E6-1F79-4E8E-9E21-726552E8F3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824789-5AEE-47A3-B6D5-BD61FF38AF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FEE826-9AFB-4C12-AFC9-D61BB80592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2438F-8127-4EEE-B565-F3C01B8FBC8D}" type="datetimeFigureOut">
              <a:rPr lang="en-US" smtClean="0"/>
              <a:t>27-Nov-18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C6D0CC-4F2E-47C9-B0E6-950073880B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2F8D32-4086-4388-8593-69CDCE7E40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946C7-FC32-459D-ADFE-54FFE7B2E9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118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909805-E413-4E99-A72A-191E3B670E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8B90C7-565F-447D-8C02-4F39053AD9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9BCD09-6B43-4AD0-8FEE-6EF515CA69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2438F-8127-4EEE-B565-F3C01B8FBC8D}" type="datetimeFigureOut">
              <a:rPr lang="en-US" smtClean="0"/>
              <a:t>27-Nov-18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002042-FAAC-41D3-9EC2-4F9A6FED05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1DE110-CD9B-4B0B-BF0B-1AC38AA52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946C7-FC32-459D-ADFE-54FFE7B2E9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8936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5B272A-3CEF-4A42-B6C3-7955CA0382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4E14FB-49BC-4C3C-A854-161D504DBD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7C4616-7256-44C3-A800-9F6209B500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741BAC-0D5F-490E-A60C-A33647B35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2438F-8127-4EEE-B565-F3C01B8FBC8D}" type="datetimeFigureOut">
              <a:rPr lang="en-US" smtClean="0"/>
              <a:t>27-Nov-18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DC090D-213A-47B2-8CCA-E24CAD03C3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785CF4-3CC3-46BA-80AA-08EDD1855C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946C7-FC32-459D-ADFE-54FFE7B2E9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5299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64D526-A744-410C-9DE0-5D3B05A6A6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C4AE65-AE28-4C34-A91A-6F4743CCBE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FA27B6-804C-4F7B-B880-02C089E8BE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F61CDCC-F474-46E7-859C-DB69594862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FFF22DB-39C5-4082-B681-D9BA135C6D2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902FE38-9A2C-400D-BDA8-171DDEC139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2438F-8127-4EEE-B565-F3C01B8FBC8D}" type="datetimeFigureOut">
              <a:rPr lang="en-US" smtClean="0"/>
              <a:t>27-Nov-18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814A8F4-4311-460C-9849-A4ECD6309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6B7BB04-C9B0-418D-B409-510203558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946C7-FC32-459D-ADFE-54FFE7B2E9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366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38D6C3-4499-4BAB-B648-011DDE131E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812BDBA-3FBE-435C-ADCF-3F2B8C63C1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2438F-8127-4EEE-B565-F3C01B8FBC8D}" type="datetimeFigureOut">
              <a:rPr lang="en-US" smtClean="0"/>
              <a:t>27-Nov-18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47FC8CE-D569-417D-9931-42DCF99B3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C2A2C0-71AE-41A3-85C9-80BFCADAEB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946C7-FC32-459D-ADFE-54FFE7B2E9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565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B807F48-7C4C-4811-857A-83DCA6129A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2438F-8127-4EEE-B565-F3C01B8FBC8D}" type="datetimeFigureOut">
              <a:rPr lang="en-US" smtClean="0"/>
              <a:t>27-Nov-18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25D75A8-C463-4975-9CF2-E5ADD8E226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F1AE51-C3E6-459C-876E-E722D83FE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946C7-FC32-459D-ADFE-54FFE7B2E9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354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F4B7DF-A7AD-4EBF-A6A7-F15230CBA3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AF11A0-239B-4FCD-9B16-203D7C5584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7E400C-0915-4E0D-BBA7-A60C9CEE0D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A1F1E1-F2A8-4BF7-B1FF-9706920586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2438F-8127-4EEE-B565-F3C01B8FBC8D}" type="datetimeFigureOut">
              <a:rPr lang="en-US" smtClean="0"/>
              <a:t>27-Nov-18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035B70-91EB-4E24-AAC9-17216E7BA0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EAD5F7-C5D3-4628-8404-CCAD65CC2D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946C7-FC32-459D-ADFE-54FFE7B2E9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846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36090F-6FB4-4371-9136-5E7ECA4211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146E288-70F7-4683-9BA7-2DDB8EAD04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FD300D-CDCF-4A29-A641-E8D13F409C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F193B7-3D27-46D7-85B8-2A2D21B76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2438F-8127-4EEE-B565-F3C01B8FBC8D}" type="datetimeFigureOut">
              <a:rPr lang="en-US" smtClean="0"/>
              <a:t>27-Nov-18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C58E34-ABC5-4F61-9BE7-6A8CB77B7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00FB32-949E-413C-82A8-6042B0D055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946C7-FC32-459D-ADFE-54FFE7B2E9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57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220D5E3-6B90-448A-B791-19C6F3B93F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22276F-D68C-437B-89E4-A4B510BA98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A13C74-DBB5-4D02-8A50-43A9F2EE69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92438F-8127-4EEE-B565-F3C01B8FBC8D}" type="datetimeFigureOut">
              <a:rPr lang="en-US" smtClean="0"/>
              <a:t>27-Nov-18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E141C5-394A-445D-8412-2DA82B99E8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1FE647-5708-4475-96A7-D7AD86EF9C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C946C7-FC32-459D-ADFE-54FFE7B2E9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932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CustomShape 1"/>
          <p:cNvSpPr/>
          <p:nvPr/>
        </p:nvSpPr>
        <p:spPr>
          <a:xfrm>
            <a:off x="1981200" y="274680"/>
            <a:ext cx="8228520" cy="1141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4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Importing .Zip into Eclipse</a:t>
            </a:r>
            <a:endParaRPr lang="en-US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79C72A7-083E-4A43-A45B-8C11184069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3487" y="1788517"/>
            <a:ext cx="3972932" cy="421115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FC6E779-25B9-41B9-BE05-A2C1554C781B}"/>
              </a:ext>
            </a:extLst>
          </p:cNvPr>
          <p:cNvSpPr txBox="1"/>
          <p:nvPr/>
        </p:nvSpPr>
        <p:spPr>
          <a:xfrm>
            <a:off x="4563969" y="1376847"/>
            <a:ext cx="22243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Import</a:t>
            </a:r>
            <a:r>
              <a:rPr lang="en-US" dirty="0"/>
              <a:t> </a:t>
            </a:r>
            <a:r>
              <a:rPr lang="en-US" i="1" dirty="0"/>
              <a:t>Dialog</a:t>
            </a:r>
            <a:r>
              <a:rPr lang="en-US" dirty="0"/>
              <a:t> - Step 2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CD1E51E-A7EC-474F-986D-3813D9766CD3}"/>
              </a:ext>
            </a:extLst>
          </p:cNvPr>
          <p:cNvSpPr txBox="1"/>
          <p:nvPr/>
        </p:nvSpPr>
        <p:spPr>
          <a:xfrm>
            <a:off x="8814182" y="1376847"/>
            <a:ext cx="22243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Import</a:t>
            </a:r>
            <a:r>
              <a:rPr lang="en-US" dirty="0"/>
              <a:t> </a:t>
            </a:r>
            <a:r>
              <a:rPr lang="en-US" i="1" dirty="0"/>
              <a:t>Dialog</a:t>
            </a:r>
            <a:r>
              <a:rPr lang="en-US" dirty="0"/>
              <a:t> - Step 3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F9F9CE8-CBE0-4D08-81D2-0ED18A496D8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3234" y="1788517"/>
            <a:ext cx="3742857" cy="417142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4F03684F-8A27-4B00-AE4D-81EED1B88D6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5064" y="1788517"/>
            <a:ext cx="2750612" cy="4584352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09B2C2DE-B3B4-42AA-8267-62ECFB0504A4}"/>
              </a:ext>
            </a:extLst>
          </p:cNvPr>
          <p:cNvSpPr txBox="1"/>
          <p:nvPr/>
        </p:nvSpPr>
        <p:spPr>
          <a:xfrm>
            <a:off x="925081" y="1385753"/>
            <a:ext cx="21506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File | Import</a:t>
            </a:r>
            <a:r>
              <a:rPr lang="en-US" dirty="0"/>
              <a:t> – Step 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21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DejaVu Sans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Hollingsworth, Joseph E.</dc:creator>
  <cp:lastModifiedBy>Hollingsworth, Joseph E.</cp:lastModifiedBy>
  <cp:revision>5</cp:revision>
  <dcterms:created xsi:type="dcterms:W3CDTF">2018-10-19T17:10:44Z</dcterms:created>
  <dcterms:modified xsi:type="dcterms:W3CDTF">2018-11-27T17:18:38Z</dcterms:modified>
</cp:coreProperties>
</file>