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D1057-226B-4CB7-BB00-6C37E8F7D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1E05A8-B900-464E-B7F2-A60E59943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47074-D59F-4448-8FEC-39D6B2A9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A3A75-EA65-4D62-BA5E-5E222AD3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27C2B-EC5D-46D6-B45A-9FBFF005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7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83AAA-D8A9-4647-BDAB-2679D022E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246DC-E812-4A12-979B-3405A3288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B5E2C-C36D-4B78-A680-468B09D1D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FC75B-5CE0-42C4-B343-E992C5ED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0EE7B-F23A-49A3-8CD7-2E1480655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52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442240-885B-40E2-B2CF-E6EE6FE366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206D9-2A26-4D0F-8EC4-EE2D19E1F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495AD-67DD-4F17-8B2D-9F57B2FC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8BFDA-5F17-4FDD-8803-D4CA468E8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BE3FE-955D-4AF2-85E4-85598ECA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3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577E6-1F79-4E8E-9E21-726552E8F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24789-5AEE-47A3-B6D5-BD61FF38A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EE826-9AFB-4C12-AFC9-D61BB8059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6D0CC-4F2E-47C9-B0E6-950073880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F8D32-4086-4388-8593-69CDCE7E4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1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09805-E413-4E99-A72A-191E3B670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B90C7-565F-447D-8C02-4F39053AD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BCD09-6B43-4AD0-8FEE-6EF515CA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02042-FAAC-41D3-9EC2-4F9A6FED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DE110-CD9B-4B0B-BF0B-1AC38AA5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9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272A-3CEF-4A42-B6C3-7955CA038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E14FB-49BC-4C3C-A854-161D504DB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C4616-7256-44C3-A800-9F6209B50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41BAC-0D5F-490E-A60C-A33647B35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C090D-213A-47B2-8CCA-E24CAD03C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85CF4-3CC3-46BA-80AA-08EDD1855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2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4D526-A744-410C-9DE0-5D3B05A6A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4AE65-AE28-4C34-A91A-6F4743CCB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A27B6-804C-4F7B-B880-02C089E8B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61CDCC-F474-46E7-859C-DB6959486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FF22DB-39C5-4082-B681-D9BA135C6D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02FE38-9A2C-400D-BDA8-171DDEC13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14A8F4-4311-460C-9849-A4ECD6309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B7BB04-C9B0-418D-B409-510203558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6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8D6C3-4499-4BAB-B648-011DDE131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12BDBA-3FBE-435C-ADCF-3F2B8C63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7FC8CE-D569-417D-9931-42DCF99B3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C2A2C0-71AE-41A3-85C9-80BFCADA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6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807F48-7C4C-4811-857A-83DCA612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5D75A8-C463-4975-9CF2-E5ADD8E2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1AE51-C3E6-459C-876E-E722D83F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54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4B7DF-A7AD-4EBF-A6A7-F15230CBA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F11A0-239B-4FCD-9B16-203D7C558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E400C-0915-4E0D-BBA7-A60C9CEE0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1F1E1-F2A8-4BF7-B1FF-970692058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035B70-91EB-4E24-AAC9-17216E7BA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AD5F7-C5D3-4628-8404-CCAD65CC2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4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6090F-6FB4-4371-9136-5E7ECA42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6E288-70F7-4683-9BA7-2DDB8EAD0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D300D-CDCF-4A29-A641-E8D13F409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193B7-3D27-46D7-85B8-2A2D21B7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58E34-ABC5-4F61-9BE7-6A8CB77B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0FB32-949E-413C-82A8-6042B0D05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20D5E3-6B90-448A-B791-19C6F3B93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2276F-D68C-437B-89E4-A4B510BA9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13C74-DBB5-4D02-8A50-43A9F2EE6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141C5-394A-445D-8412-2DA82B99E8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FE647-5708-4475-96A7-D7AD86EF9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3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819509" y="274680"/>
            <a:ext cx="9390211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How to Find Your Source Code in Eclipse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07FCD7-D3C3-4DD1-9FA5-309A3731A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703" y="1416600"/>
            <a:ext cx="6484143" cy="5089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DejaVu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Hollingsworth, Joseph E.</dc:creator>
  <cp:lastModifiedBy>Hollingsworth, Joseph E.</cp:lastModifiedBy>
  <cp:revision>5</cp:revision>
  <dcterms:created xsi:type="dcterms:W3CDTF">2018-10-19T17:10:44Z</dcterms:created>
  <dcterms:modified xsi:type="dcterms:W3CDTF">2018-11-27T17:12:13Z</dcterms:modified>
</cp:coreProperties>
</file>