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8" r:id="rId1"/>
  </p:sldMasterIdLst>
  <p:notesMasterIdLst>
    <p:notesMasterId r:id="rId3"/>
  </p:notesMasterIdLst>
  <p:handoutMasterIdLst>
    <p:handoutMasterId r:id="rId4"/>
  </p:handoutMasterIdLst>
  <p:sldIdLst>
    <p:sldId id="437" r:id="rId2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7D3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4374" autoAdjust="0"/>
    <p:restoredTop sz="88482" autoAdjust="0"/>
  </p:normalViewPr>
  <p:slideViewPr>
    <p:cSldViewPr>
      <p:cViewPr varScale="1">
        <p:scale>
          <a:sx n="38" d="100"/>
          <a:sy n="38" d="100"/>
        </p:scale>
        <p:origin x="-6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3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6" y="5"/>
            <a:ext cx="4028441" cy="350520"/>
          </a:xfrm>
          <a:prstGeom prst="rect">
            <a:avLst/>
          </a:prstGeom>
        </p:spPr>
        <p:txBody>
          <a:bodyPr vert="horz" lIns="92431" tIns="46216" rIns="92431" bIns="4621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6349" y="5"/>
            <a:ext cx="4028441" cy="350520"/>
          </a:xfrm>
          <a:prstGeom prst="rect">
            <a:avLst/>
          </a:prstGeom>
        </p:spPr>
        <p:txBody>
          <a:bodyPr vert="horz" lIns="92431" tIns="46216" rIns="92431" bIns="46216" rtlCol="0"/>
          <a:lstStyle>
            <a:lvl1pPr algn="r">
              <a:defRPr sz="1200"/>
            </a:lvl1pPr>
          </a:lstStyle>
          <a:p>
            <a:fld id="{4CBA82AE-9117-4CD7-853B-77372F56FEFF}" type="datetimeFigureOut">
              <a:rPr lang="en-US" smtClean="0"/>
              <a:pPr/>
              <a:t>3/17/2008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6" y="6658262"/>
            <a:ext cx="4028441" cy="350520"/>
          </a:xfrm>
          <a:prstGeom prst="rect">
            <a:avLst/>
          </a:prstGeom>
        </p:spPr>
        <p:txBody>
          <a:bodyPr vert="horz" lIns="92431" tIns="46216" rIns="92431" bIns="4621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6349" y="6658262"/>
            <a:ext cx="4028441" cy="350520"/>
          </a:xfrm>
          <a:prstGeom prst="rect">
            <a:avLst/>
          </a:prstGeom>
        </p:spPr>
        <p:txBody>
          <a:bodyPr vert="horz" lIns="92431" tIns="46216" rIns="92431" bIns="46216" rtlCol="0" anchor="b"/>
          <a:lstStyle>
            <a:lvl1pPr algn="r">
              <a:defRPr sz="1200"/>
            </a:lvl1pPr>
          </a:lstStyle>
          <a:p>
            <a:fld id="{1E81AD3F-07D5-4C03-870B-A99B0C58B02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6" y="5"/>
            <a:ext cx="4028441" cy="350520"/>
          </a:xfrm>
          <a:prstGeom prst="rect">
            <a:avLst/>
          </a:prstGeom>
        </p:spPr>
        <p:txBody>
          <a:bodyPr vert="horz" lIns="92431" tIns="46216" rIns="92431" bIns="4621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13" y="5"/>
            <a:ext cx="4028441" cy="350520"/>
          </a:xfrm>
          <a:prstGeom prst="rect">
            <a:avLst/>
          </a:prstGeom>
        </p:spPr>
        <p:txBody>
          <a:bodyPr vert="horz" lIns="92431" tIns="46216" rIns="92431" bIns="46216" rtlCol="0"/>
          <a:lstStyle>
            <a:lvl1pPr algn="r">
              <a:defRPr sz="1200"/>
            </a:lvl1pPr>
          </a:lstStyle>
          <a:p>
            <a:fld id="{3842907C-D0AA-4C58-9F94-58B40AD65B29}" type="datetimeFigureOut">
              <a:rPr lang="en-US" smtClean="0"/>
              <a:pPr/>
              <a:t>3/17/2008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7050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31" tIns="46216" rIns="92431" bIns="4621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1" y="3329942"/>
            <a:ext cx="7437120" cy="3154680"/>
          </a:xfrm>
          <a:prstGeom prst="rect">
            <a:avLst/>
          </a:prstGeom>
        </p:spPr>
        <p:txBody>
          <a:bodyPr vert="horz" lIns="92431" tIns="46216" rIns="92431" bIns="4621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6" y="6658664"/>
            <a:ext cx="4028441" cy="350520"/>
          </a:xfrm>
          <a:prstGeom prst="rect">
            <a:avLst/>
          </a:prstGeom>
        </p:spPr>
        <p:txBody>
          <a:bodyPr vert="horz" lIns="92431" tIns="46216" rIns="92431" bIns="4621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13" y="6658664"/>
            <a:ext cx="4028441" cy="350520"/>
          </a:xfrm>
          <a:prstGeom prst="rect">
            <a:avLst/>
          </a:prstGeom>
        </p:spPr>
        <p:txBody>
          <a:bodyPr vert="horz" lIns="92431" tIns="46216" rIns="92431" bIns="46216" rtlCol="0" anchor="b"/>
          <a:lstStyle>
            <a:lvl1pPr algn="r">
              <a:defRPr sz="1200"/>
            </a:lvl1pPr>
          </a:lstStyle>
          <a:p>
            <a:fld id="{1D76769E-C829-4283-B80E-CB90D995C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654CEA-9F09-4115-AA89-731034220AD3}" type="slidenum">
              <a:rPr lang="en-US"/>
              <a:pPr/>
              <a:t>1</a:t>
            </a:fld>
            <a:endParaRPr lang="en-US"/>
          </a:p>
        </p:txBody>
      </p:sp>
      <p:sp>
        <p:nvSpPr>
          <p:cNvPr id="406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6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Think-pair-share on how to solve this problem using recursion.</a:t>
            </a:r>
          </a:p>
          <a:p>
            <a:r>
              <a:rPr lang="en-US" dirty="0"/>
              <a:t>Start in </a:t>
            </a:r>
            <a:r>
              <a:rPr lang="en-US" dirty="0" err="1"/>
              <a:t>drawGasket</a:t>
            </a:r>
            <a:r>
              <a:rPr lang="en-US" dirty="0"/>
              <a:t>() method.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582807"/>
            <a:ext cx="7772400" cy="1199704"/>
          </a:xfrm>
        </p:spPr>
        <p:txBody>
          <a:bodyPr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grpSp>
        <p:nvGrpSpPr>
          <p:cNvPr id="2" name="Group 14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Shap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/>
            </a:p>
          </p:txBody>
        </p:sp>
        <p:sp>
          <p:nvSpPr>
            <p:cNvPr id="8" name="Shap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/>
            </a:p>
          </p:txBody>
        </p:sp>
        <p:sp>
          <p:nvSpPr>
            <p:cNvPr id="11" name="Shap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/>
              <a:endParaRPr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6E13C79-1C97-4B32-B2AE-1A69C169643E}" type="datetime2">
              <a:rPr lang="en-US" smtClean="0"/>
              <a:pPr/>
              <a:t>Monday, March 17, 2008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5292C34-3E5E-4BA5-AF54-F1601B144FB0}" type="slidenum">
              <a:rPr lang="en-US" smtClean="0"/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0E14BF-C004-4398-9186-5EE680724D95}" type="datetime2">
              <a:rPr lang="en-US" smtClean="0"/>
              <a:pPr/>
              <a:t>Monday, March 17, 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0E14BF-C004-4398-9186-5EE680724D95}" type="datetime2">
              <a:rPr lang="en-US" smtClean="0"/>
              <a:pPr/>
              <a:t>Monday, March 17, 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7FEF5B-F2CC-4EC5-8F1F-29A8BF9EFFA9}" type="datetime2">
              <a:rPr lang="en-US" smtClean="0"/>
              <a:pPr/>
              <a:t>Monday, March 17, 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888512"/>
            <a:ext cx="4572000" cy="1454888"/>
          </a:xfrm>
        </p:spPr>
        <p:txBody>
          <a:bodyPr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4709C1-563D-4D9C-B702-B64C84A5A174}" type="datetime2">
              <a:rPr lang="en-US" smtClean="0"/>
              <a:pPr/>
              <a:t>Monday, March 17, 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8303D9-A6EB-41FB-BF22-3F49E470997E}" type="datetime2">
              <a:rPr lang="en-US" smtClean="0"/>
              <a:pPr/>
              <a:t>Monday, March 17, 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72430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72430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BB0534-5698-4F62-9CFE-5DE61A073E78}" type="datetime2">
              <a:rPr lang="en-US" smtClean="0"/>
              <a:pPr/>
              <a:t>Monday, March 17, 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4827A3-B249-4F87-AB1A-1E06AC1AA2A4}" type="datetime2">
              <a:rPr lang="en-US" smtClean="0"/>
              <a:pPr/>
              <a:t>Monday, March 17, 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546142-29B2-49CC-BCC6-A3AD70B4960E}" type="datetime2">
              <a:rPr lang="en-US" smtClean="0"/>
              <a:pPr/>
              <a:t>Monday, March 17, 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34000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86C4691-4882-40A8-AF62-8CF6A18D40B2}" type="datetime2">
              <a:rPr lang="en-US" smtClean="0"/>
              <a:pPr/>
              <a:t>Monday, March 17, 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371568"/>
            <a:ext cx="7162800" cy="648232"/>
          </a:xfrm>
          <a:noFill/>
        </p:spPr>
        <p:txBody>
          <a:bodyPr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1C6776A-4DEC-47EE-8A49-2C150ECB5465}" type="datetime2">
              <a:rPr lang="en-US" smtClean="0"/>
              <a:pPr/>
              <a:t>Monday, March 17, 2008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07688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hap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9" name="Shap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12" name="Shap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>
              <a:defRPr sz="1000">
                <a:solidFill>
                  <a:schemeClr val="tx1"/>
                </a:solidFill>
              </a:defRPr>
            </a:lvl1pPr>
            <a:extLst/>
          </a:lstStyle>
          <a:p>
            <a:fld id="{D10E14BF-C004-4398-9186-5EE680724D95}" type="datetime2">
              <a:rPr lang="en-US" smtClean="0"/>
              <a:pPr/>
              <a:t>Monday, March 17, 2008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000">
                <a:solidFill>
                  <a:schemeClr val="tx1"/>
                </a:solidFill>
              </a:defRPr>
            </a:lvl1pPr>
            <a:extLst/>
          </a:lstStyle>
          <a:p>
            <a:pPr algn="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000" b="0">
                <a:solidFill>
                  <a:schemeClr val="tx1"/>
                </a:solidFill>
              </a:defRPr>
            </a:lvl1pPr>
            <a:extLst/>
          </a:lstStyle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xStyles>
    <p:titleStyle>
      <a:lvl1pPr algn="l" rtl="0" eaLnBrk="1" latinLnBrk="0" hangingPunct="1">
        <a:spcBef>
          <a:spcPct val="0"/>
        </a:spcBef>
        <a:buNone/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5000"/>
        <a:buFont typeface="Wingdings 3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ha.jhu.edu/~ldb/seminar/fractals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 exercise on recursion</a:t>
            </a:r>
          </a:p>
        </p:txBody>
      </p:sp>
      <p:sp>
        <p:nvSpPr>
          <p:cNvPr id="40550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400" dirty="0" err="1"/>
              <a:t>Sierpinski’s</a:t>
            </a:r>
            <a:r>
              <a:rPr lang="en-US" sz="2400" dirty="0"/>
              <a:t> Gasket…</a:t>
            </a:r>
          </a:p>
          <a:p>
            <a:pPr lvl="1">
              <a:lnSpc>
                <a:spcPct val="90000"/>
              </a:lnSpc>
            </a:pPr>
            <a:r>
              <a:rPr lang="en-US" sz="2100" dirty="0" smtClean="0">
                <a:hlinkClick r:id="rId3"/>
              </a:rPr>
              <a:t>http://</a:t>
            </a:r>
            <a:r>
              <a:rPr lang="en-US" sz="2100" dirty="0" smtClean="0">
                <a:hlinkClick r:id="rId3"/>
              </a:rPr>
              <a:t>en.wikipedia.org/wiki/Sierpi%C5%84ski_triangle</a:t>
            </a:r>
          </a:p>
          <a:p>
            <a:pPr lvl="1">
              <a:lnSpc>
                <a:spcPct val="90000"/>
              </a:lnSpc>
            </a:pPr>
            <a:r>
              <a:rPr lang="en-US" sz="2100" dirty="0" smtClean="0">
                <a:hlinkClick r:id="rId3"/>
              </a:rPr>
              <a:t>http</a:t>
            </a:r>
            <a:r>
              <a:rPr lang="en-US" sz="2100" dirty="0">
                <a:hlinkClick r:id="rId3"/>
              </a:rPr>
              <a:t>://www.pha.jhu.edu/~ldb/seminar/fractals.html</a:t>
            </a:r>
            <a:endParaRPr lang="en-US" sz="2100" dirty="0"/>
          </a:p>
          <a:p>
            <a:pPr>
              <a:lnSpc>
                <a:spcPct val="90000"/>
              </a:lnSpc>
            </a:pPr>
            <a:r>
              <a:rPr lang="en-US" sz="2400" dirty="0"/>
              <a:t>Demo — most GUI structure is given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How can you use recursion to solve this problem?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You may pair-program this if you want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Fun extensions:</a:t>
            </a:r>
          </a:p>
          <a:p>
            <a:pPr lvl="1">
              <a:lnSpc>
                <a:spcPct val="90000"/>
              </a:lnSpc>
            </a:pPr>
            <a:r>
              <a:rPr lang="en-US" sz="2100" dirty="0"/>
              <a:t>Add color</a:t>
            </a:r>
          </a:p>
          <a:p>
            <a:pPr lvl="1">
              <a:lnSpc>
                <a:spcPct val="90000"/>
              </a:lnSpc>
            </a:pPr>
            <a:r>
              <a:rPr lang="en-US" sz="2100" dirty="0"/>
              <a:t>Play with non-equilateral triangles</a:t>
            </a:r>
          </a:p>
          <a:p>
            <a:pPr lvl="1">
              <a:lnSpc>
                <a:spcPct val="90000"/>
              </a:lnSpc>
            </a:pPr>
            <a:r>
              <a:rPr lang="en-US" sz="2100" dirty="0"/>
              <a:t>Write the chaos version (search on web for it)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Template project </a:t>
            </a:r>
            <a:r>
              <a:rPr lang="en-US" sz="2400" dirty="0" smtClean="0"/>
              <a:t>in your SVN repository: </a:t>
            </a:r>
            <a:r>
              <a:rPr lang="en-US" sz="2400" dirty="0" err="1" smtClean="0"/>
              <a:t>Sierpinski</a:t>
            </a: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This program (along with Determinant, another recursive program) is due before class on Day 10.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tion on brainstorming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130000" t="-95000" r="40000" b="21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on brainstorming</Template>
  <TotalTime>0</TotalTime>
  <Words>103</Words>
  <Application>Microsoft Office PowerPoint</Application>
  <PresentationFormat>On-screen Show (4:3)</PresentationFormat>
  <Paragraphs>16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Presentation on brainstorming</vt:lpstr>
      <vt:lpstr>An exercise on recursion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2007-11-19T15:20:41Z</dcterms:created>
  <dcterms:modified xsi:type="dcterms:W3CDTF">2008-03-17T19:18:38Z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TC101671231033</vt:lpwstr>
  </property>
</Properties>
</file>