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6"/>
  </p:notesMasterIdLst>
  <p:handoutMasterIdLst>
    <p:handoutMasterId r:id="rId7"/>
  </p:handoutMasterIdLst>
  <p:sldIdLst>
    <p:sldId id="532" r:id="rId2"/>
    <p:sldId id="533" r:id="rId3"/>
    <p:sldId id="534" r:id="rId4"/>
    <p:sldId id="535" r:id="rId5"/>
  </p:sldIdLst>
  <p:sldSz cx="9144000" cy="6858000" type="screen4x3"/>
  <p:notesSz cx="9448800" cy="7150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clrMru>
    <a:srgbClr val="EE7D3E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18391" autoAdjust="0"/>
    <p:restoredTop sz="80846" autoAdjust="0"/>
  </p:normalViewPr>
  <p:slideViewPr>
    <p:cSldViewPr snapToObjects="1">
      <p:cViewPr varScale="1">
        <p:scale>
          <a:sx n="53" d="100"/>
          <a:sy n="53" d="100"/>
        </p:scale>
        <p:origin x="-40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58989913" cy="5898991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5"/>
            <a:ext cx="4094481" cy="357505"/>
          </a:xfrm>
          <a:prstGeom prst="rect">
            <a:avLst/>
          </a:prstGeom>
        </p:spPr>
        <p:txBody>
          <a:bodyPr vert="horz" lIns="94812" tIns="47405" rIns="94812" bIns="474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52684" y="5"/>
            <a:ext cx="4094481" cy="357505"/>
          </a:xfrm>
          <a:prstGeom prst="rect">
            <a:avLst/>
          </a:prstGeom>
        </p:spPr>
        <p:txBody>
          <a:bodyPr vert="horz" lIns="94812" tIns="47405" rIns="94812" bIns="47405" rtlCol="0"/>
          <a:lstStyle>
            <a:lvl1pPr algn="r">
              <a:defRPr sz="1200"/>
            </a:lvl1pPr>
          </a:lstStyle>
          <a:p>
            <a:fld id="{4CBA82AE-9117-4CD7-853B-77372F56FEFF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8" y="6790944"/>
            <a:ext cx="4094481" cy="357505"/>
          </a:xfrm>
          <a:prstGeom prst="rect">
            <a:avLst/>
          </a:prstGeom>
        </p:spPr>
        <p:txBody>
          <a:bodyPr vert="horz" lIns="94812" tIns="47405" rIns="94812" bIns="474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52684" y="6790944"/>
            <a:ext cx="4094481" cy="357505"/>
          </a:xfrm>
          <a:prstGeom prst="rect">
            <a:avLst/>
          </a:prstGeom>
        </p:spPr>
        <p:txBody>
          <a:bodyPr vert="horz" lIns="94812" tIns="47405" rIns="94812" bIns="47405" rtlCol="0" anchor="b"/>
          <a:lstStyle>
            <a:lvl1pPr algn="r">
              <a:defRPr sz="1200"/>
            </a:lvl1pPr>
          </a:lstStyle>
          <a:p>
            <a:fld id="{1E81AD3F-07D5-4C03-870B-A99B0C58B02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8" y="5"/>
            <a:ext cx="4094481" cy="357505"/>
          </a:xfrm>
          <a:prstGeom prst="rect">
            <a:avLst/>
          </a:prstGeom>
        </p:spPr>
        <p:txBody>
          <a:bodyPr vert="horz" lIns="94812" tIns="47405" rIns="94812" bIns="4740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52137" y="5"/>
            <a:ext cx="4094481" cy="357505"/>
          </a:xfrm>
          <a:prstGeom prst="rect">
            <a:avLst/>
          </a:prstGeom>
        </p:spPr>
        <p:txBody>
          <a:bodyPr vert="horz" lIns="94812" tIns="47405" rIns="94812" bIns="47405" rtlCol="0"/>
          <a:lstStyle>
            <a:lvl1pPr algn="r">
              <a:defRPr sz="1200"/>
            </a:lvl1pPr>
          </a:lstStyle>
          <a:p>
            <a:fld id="{3842907C-D0AA-4C58-9F94-58B40AD65B29}" type="datetimeFigureOut">
              <a:rPr lang="en-US" smtClean="0"/>
              <a:pPr/>
              <a:t>2/4/2008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38463" y="538163"/>
            <a:ext cx="3571875" cy="2679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2" tIns="47405" rIns="94812" bIns="4740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44884" y="3396299"/>
            <a:ext cx="7559039" cy="3217545"/>
          </a:xfrm>
          <a:prstGeom prst="rect">
            <a:avLst/>
          </a:prstGeom>
        </p:spPr>
        <p:txBody>
          <a:bodyPr vert="horz" lIns="94812" tIns="47405" rIns="94812" bIns="47405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8" y="6791357"/>
            <a:ext cx="4094481" cy="357505"/>
          </a:xfrm>
          <a:prstGeom prst="rect">
            <a:avLst/>
          </a:prstGeom>
        </p:spPr>
        <p:txBody>
          <a:bodyPr vert="horz" lIns="94812" tIns="47405" rIns="94812" bIns="4740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52137" y="6791357"/>
            <a:ext cx="4094481" cy="357505"/>
          </a:xfrm>
          <a:prstGeom prst="rect">
            <a:avLst/>
          </a:prstGeom>
        </p:spPr>
        <p:txBody>
          <a:bodyPr vert="horz" lIns="94812" tIns="47405" rIns="94812" bIns="47405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en-US" smtClean="0"/>
              <a:pPr/>
              <a:t>Monday, February 04, 2008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en-US" smtClean="0"/>
              <a:pPr/>
              <a:t>Monday, February 04, 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en-US" smtClean="0"/>
              <a:pPr/>
              <a:t>Monday, February 04, 2008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en-US" smtClean="0"/>
              <a:pPr/>
              <a:t>Monday, February 04, 2008</a:t>
            </a:fld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Other projects have been highly-specified.  For this one, you have a lot of leeway and can be very creative.</a:t>
            </a:r>
          </a:p>
          <a:p>
            <a:r>
              <a:rPr lang="en-US" dirty="0" smtClean="0"/>
              <a:t>GUI-based program</a:t>
            </a:r>
          </a:p>
          <a:p>
            <a:r>
              <a:rPr lang="en-US" dirty="0" smtClean="0"/>
              <a:t>Check the words of a text file for spelling</a:t>
            </a:r>
          </a:p>
          <a:p>
            <a:pPr lvl="1"/>
            <a:r>
              <a:rPr lang="en-US" dirty="0" smtClean="0"/>
              <a:t>User can browse to file</a:t>
            </a:r>
          </a:p>
          <a:p>
            <a:r>
              <a:rPr lang="en-US" dirty="0" smtClean="0"/>
              <a:t>Flag words that are not in program's dictionary</a:t>
            </a:r>
          </a:p>
          <a:p>
            <a:r>
              <a:rPr lang="en-US" dirty="0" smtClean="0"/>
              <a:t>Suggest possible  alternate spellings</a:t>
            </a:r>
          </a:p>
          <a:p>
            <a:pPr lvl="1"/>
            <a:r>
              <a:rPr lang="en-US" dirty="0" smtClean="0"/>
              <a:t>Think of ways misspelling can occur:</a:t>
            </a:r>
          </a:p>
          <a:p>
            <a:pPr lvl="2"/>
            <a:r>
              <a:rPr lang="en-US" dirty="0" smtClean="0"/>
              <a:t>missing or added letters</a:t>
            </a:r>
          </a:p>
          <a:p>
            <a:pPr lvl="2"/>
            <a:r>
              <a:rPr lang="en-US" dirty="0" smtClean="0"/>
              <a:t>transposed letters</a:t>
            </a:r>
          </a:p>
          <a:p>
            <a:pPr lvl="2"/>
            <a:r>
              <a:rPr lang="en-US" dirty="0" smtClean="0"/>
              <a:t>no space between words</a:t>
            </a:r>
          </a:p>
          <a:p>
            <a:pPr lvl="2"/>
            <a:r>
              <a:rPr lang="en-US" dirty="0" smtClean="0"/>
              <a:t>things you come up with</a:t>
            </a:r>
          </a:p>
          <a:p>
            <a:r>
              <a:rPr lang="en-US" dirty="0" smtClean="0"/>
              <a:t>An interface that allows user to correct the spelling.</a:t>
            </a:r>
          </a:p>
          <a:p>
            <a:pPr lvl="1"/>
            <a:r>
              <a:rPr lang="en-US" dirty="0" smtClean="0"/>
              <a:t>change, ignore, ignore all, …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SpellChecker</a:t>
            </a:r>
            <a:r>
              <a:rPr lang="en-US" dirty="0" smtClean="0"/>
              <a:t> and Suggester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Some GUI things you'll want to learn how to do</a:t>
            </a:r>
          </a:p>
          <a:p>
            <a:pPr lvl="1"/>
            <a:r>
              <a:rPr lang="en-US" dirty="0" smtClean="0"/>
              <a:t>Browse to a file and open it</a:t>
            </a:r>
          </a:p>
          <a:p>
            <a:pPr lvl="1"/>
            <a:r>
              <a:rPr lang="en-US" dirty="0" smtClean="0"/>
              <a:t>Deal with text in a text box</a:t>
            </a:r>
          </a:p>
          <a:p>
            <a:pPr lvl="1"/>
            <a:r>
              <a:rPr lang="en-US" dirty="0" smtClean="0"/>
              <a:t>Display a list of choices and get user selection</a:t>
            </a:r>
          </a:p>
          <a:p>
            <a:r>
              <a:rPr lang="en-US" dirty="0" smtClean="0"/>
              <a:t>Some things to do if you didn't do them already.</a:t>
            </a:r>
          </a:p>
          <a:p>
            <a:pPr lvl="1"/>
            <a:r>
              <a:rPr lang="en-US" dirty="0" smtClean="0"/>
              <a:t>Look for a dictionary to use (share it!)</a:t>
            </a:r>
          </a:p>
          <a:p>
            <a:pPr lvl="1"/>
            <a:r>
              <a:rPr lang="en-US" dirty="0" smtClean="0"/>
              <a:t>Look at user interfaces of some spell-checkers</a:t>
            </a:r>
          </a:p>
          <a:p>
            <a:pPr lvl="1"/>
            <a:r>
              <a:rPr lang="en-US" dirty="0" smtClean="0"/>
              <a:t>Look up various Java classes that may be useful</a:t>
            </a:r>
          </a:p>
          <a:p>
            <a:pPr lvl="2"/>
            <a:r>
              <a:rPr lang="en-US" dirty="0" smtClean="0"/>
              <a:t>Especially helpful: The Java Swing book from Safari Tech Books online (see course syllabus)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SpellChecker</a:t>
            </a:r>
            <a:r>
              <a:rPr lang="en-US" dirty="0" smtClean="0"/>
              <a:t> and Suggester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Now.  Look for a dictionary, think about the kinds of spelling errors you want to detect/correct.</a:t>
            </a:r>
          </a:p>
          <a:p>
            <a:r>
              <a:rPr lang="en-US" dirty="0" smtClean="0"/>
              <a:t>Day 25.  Begin working with your partners.</a:t>
            </a:r>
          </a:p>
          <a:p>
            <a:r>
              <a:rPr lang="en-US" dirty="0" smtClean="0"/>
              <a:t>Day 27.  Demonstrate some progress in class.</a:t>
            </a:r>
          </a:p>
          <a:p>
            <a:r>
              <a:rPr lang="en-US" dirty="0" smtClean="0"/>
              <a:t>Day 30.  Final submission of the project is due.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Mini-project timetable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Spell-checker teams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2900" y="971550"/>
            <a:ext cx="6115050" cy="4706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4800600" y="5678078"/>
            <a:ext cx="434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6"/>
                </a:solidFill>
              </a:rPr>
              <a:t>Repositories will  be available soon</a:t>
            </a:r>
            <a:endParaRPr lang="en-US" sz="2400" b="1" dirty="0">
              <a:solidFill>
                <a:schemeClr val="accent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240</Words>
  <Application>Microsoft Office PowerPoint</Application>
  <PresentationFormat>On-screen Show (4:3)</PresentationFormat>
  <Paragraphs>31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Presentation on brainstorming</vt:lpstr>
      <vt:lpstr>SpellChecker and Suggester </vt:lpstr>
      <vt:lpstr>SpellChecker and Suggester </vt:lpstr>
      <vt:lpstr>Mini-project timetable</vt:lpstr>
      <vt:lpstr>Spell-checker teams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2007-11-19T15:20:41Z</dcterms:created>
  <dcterms:modified xsi:type="dcterms:W3CDTF">2008-02-04T16:31:45Z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