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2" r:id="rId1"/>
  </p:sldMasterIdLst>
  <p:notesMasterIdLst>
    <p:notesMasterId r:id="rId25"/>
  </p:notesMasterIdLst>
  <p:sldIdLst>
    <p:sldId id="256" r:id="rId2"/>
    <p:sldId id="266" r:id="rId3"/>
    <p:sldId id="257" r:id="rId4"/>
    <p:sldId id="258" r:id="rId5"/>
    <p:sldId id="259" r:id="rId6"/>
    <p:sldId id="281" r:id="rId7"/>
    <p:sldId id="262" r:id="rId8"/>
    <p:sldId id="263" r:id="rId9"/>
    <p:sldId id="264" r:id="rId10"/>
    <p:sldId id="270" r:id="rId11"/>
    <p:sldId id="272" r:id="rId12"/>
    <p:sldId id="273" r:id="rId13"/>
    <p:sldId id="274" r:id="rId14"/>
    <p:sldId id="275" r:id="rId15"/>
    <p:sldId id="282" r:id="rId16"/>
    <p:sldId id="276" r:id="rId17"/>
    <p:sldId id="277" r:id="rId18"/>
    <p:sldId id="278" r:id="rId19"/>
    <p:sldId id="279" r:id="rId20"/>
    <p:sldId id="280" r:id="rId21"/>
    <p:sldId id="265" r:id="rId22"/>
    <p:sldId id="268" r:id="rId23"/>
    <p:sldId id="269" r:id="rId2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6267" autoAdjust="0"/>
  </p:normalViewPr>
  <p:slideViewPr>
    <p:cSldViewPr showGuides="1">
      <p:cViewPr varScale="1">
        <p:scale>
          <a:sx n="76" d="100"/>
          <a:sy n="76" d="100"/>
        </p:scale>
        <p:origin x="-1642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DE8A0FB6-1218-4BEC-9FC8-CDB2BA0166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48475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68DEEC98-5807-419F-8D6F-C5D87E730940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80822128-DB10-4CB7-B7A1-29D7F77E596C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546DF194-584C-49F8-B7DE-471515CEF84A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E42FFC96-D0FB-45D3-A1BE-7ED81AF17642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dirty="0" smtClean="0"/>
              <a:t>Use frequencies. In English, most common symbol is E.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8058BE84-9D6E-4F36-A709-5B0078B13C2E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28B1A965-5552-438D-BE99-16825850A9C6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FF2D4AD4-0276-405A-A21E-92AF86E9DE4E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43A23008-B6AE-4F3C-8EB1-AA7B18F3B730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2A5D5371-A4EF-497A-BD8A-3EADC1C25BEA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A03405BF-521C-4F99-8281-EB08BB4DD378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6E49F573-EB2F-4CED-A7D2-6DFFFCE815D2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EE0D612B-06F6-4C09-9FCD-B8201540E394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F6AD7441-ED64-40A7-BE05-FA1CD63D4944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dirty="0" smtClean="0"/>
              <a:t>If we had an extra day (no SIGCSE), this is a great problem to do with the last 25 </a:t>
            </a:r>
            <a:r>
              <a:rPr lang="en-US" dirty="0" err="1" smtClean="0"/>
              <a:t>mins</a:t>
            </a:r>
            <a:r>
              <a:rPr lang="en-US" dirty="0" smtClean="0"/>
              <a:t> (and </a:t>
            </a:r>
            <a:r>
              <a:rPr lang="en-US" smtClean="0"/>
              <a:t>finish for HW).</a:t>
            </a:r>
          </a:p>
          <a:p>
            <a:pPr eaLnBrk="1" hangingPunct="1"/>
            <a:r>
              <a:rPr lang="en-US" smtClean="0"/>
              <a:t> </a:t>
            </a:r>
            <a:endParaRPr lang="en-US" dirty="0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8713D04E-7670-4BA4-B3E0-21179EB3DF52}" type="slidenum">
              <a:rPr lang="en-US" smtClean="0"/>
              <a:pPr/>
              <a:t>22</a:t>
            </a:fld>
            <a:endParaRPr lang="en-US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E5483E65-F3C4-41AF-B55B-E3CED61A0C2C}" type="slidenum">
              <a:rPr lang="en-US" smtClean="0"/>
              <a:pPr/>
              <a:t>23</a:t>
            </a:fld>
            <a:endParaRPr lang="en-US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91EED93B-2344-4E93-A467-75D74BAE8AE6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1F2BF07D-F253-434A-905E-5D5232CA620B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F9DADBAD-4B77-4326-8B25-9B8B6E4CD90C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3CDCED0B-CF62-4A8E-AB28-198D61E4F89F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dirty="0" smtClean="0"/>
              <a:t>Confidentiality: Eve shouldn’t be able to read (encryption)</a:t>
            </a:r>
          </a:p>
          <a:p>
            <a:pPr eaLnBrk="1" hangingPunct="1"/>
            <a:r>
              <a:rPr lang="en-US" dirty="0" smtClean="0"/>
              <a:t>Integrity: Can we detect it</a:t>
            </a:r>
            <a:r>
              <a:rPr lang="en-US" baseline="0" dirty="0" smtClean="0"/>
              <a:t> if Eve tries to change the message? (hash)</a:t>
            </a:r>
          </a:p>
          <a:p>
            <a:pPr eaLnBrk="1" hangingPunct="1"/>
            <a:r>
              <a:rPr lang="en-US" baseline="0" dirty="0" smtClean="0"/>
              <a:t>Authentication: Is it really from Alice? (signatures)</a:t>
            </a:r>
          </a:p>
          <a:p>
            <a:pPr eaLnBrk="1" hangingPunct="1"/>
            <a:r>
              <a:rPr lang="en-US" baseline="0" dirty="0" smtClean="0"/>
              <a:t>Non-repudiation: Can Alice deny she sent it? (signatures)</a:t>
            </a:r>
            <a:endParaRPr lang="en-US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EDEC807E-A3EF-4BC9-B19E-3B147AD94680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9AB7316D-C56B-487C-B760-CA2FA0E3E73E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ACC719E5-F0C1-4A3B-9F2C-BED48D0FE203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48627"/>
                <a:invGamma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498475" y="1311275"/>
            <a:ext cx="10429875" cy="5908675"/>
            <a:chOff x="-313" y="824"/>
            <a:chExt cx="6570" cy="3722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hidden">
            <a:xfrm rot="20798144" flipV="1">
              <a:off x="-14" y="1033"/>
              <a:ext cx="1744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6" name="Rectangle 4"/>
            <p:cNvSpPr>
              <a:spLocks noChangeArrowheads="1"/>
            </p:cNvSpPr>
            <p:nvPr userDrawn="1"/>
          </p:nvSpPr>
          <p:spPr bwMode="hidden">
            <a:xfrm rot="20774366" flipV="1">
              <a:off x="-24" y="1127"/>
              <a:ext cx="203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7" name="Rectangle 5"/>
            <p:cNvSpPr>
              <a:spLocks noChangeArrowheads="1"/>
            </p:cNvSpPr>
            <p:nvPr userDrawn="1"/>
          </p:nvSpPr>
          <p:spPr bwMode="hidden">
            <a:xfrm rot="20757421" flipV="1">
              <a:off x="-27" y="1198"/>
              <a:ext cx="224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8" name="Rectangle 6"/>
            <p:cNvSpPr>
              <a:spLocks noChangeArrowheads="1"/>
            </p:cNvSpPr>
            <p:nvPr userDrawn="1"/>
          </p:nvSpPr>
          <p:spPr bwMode="hidden">
            <a:xfrm rot="20684206" flipV="1">
              <a:off x="-43" y="1283"/>
              <a:ext cx="247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9" name="Rectangle 7"/>
            <p:cNvSpPr>
              <a:spLocks noChangeArrowheads="1"/>
            </p:cNvSpPr>
            <p:nvPr userDrawn="1"/>
          </p:nvSpPr>
          <p:spPr bwMode="hidden">
            <a:xfrm rot="20631226" flipV="1">
              <a:off x="-51" y="1397"/>
              <a:ext cx="2770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0" name="Rectangle 8"/>
            <p:cNvSpPr>
              <a:spLocks noChangeArrowheads="1"/>
            </p:cNvSpPr>
            <p:nvPr userDrawn="1"/>
          </p:nvSpPr>
          <p:spPr bwMode="hidden">
            <a:xfrm rot="20554235" flipV="1">
              <a:off x="-65" y="1523"/>
              <a:ext cx="3058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1" name="Rectangle 9"/>
            <p:cNvSpPr>
              <a:spLocks noChangeArrowheads="1"/>
            </p:cNvSpPr>
            <p:nvPr userDrawn="1"/>
          </p:nvSpPr>
          <p:spPr bwMode="hidden">
            <a:xfrm rot="20466593" flipV="1">
              <a:off x="-93" y="1694"/>
              <a:ext cx="340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2" name="Rectangle 10"/>
            <p:cNvSpPr>
              <a:spLocks noChangeArrowheads="1"/>
            </p:cNvSpPr>
            <p:nvPr userDrawn="1"/>
          </p:nvSpPr>
          <p:spPr bwMode="hidden">
            <a:xfrm rot="20343219" flipV="1">
              <a:off x="-99" y="1863"/>
              <a:ext cx="374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3" name="Rectangle 11"/>
            <p:cNvSpPr>
              <a:spLocks noChangeArrowheads="1"/>
            </p:cNvSpPr>
            <p:nvPr userDrawn="1"/>
          </p:nvSpPr>
          <p:spPr bwMode="hidden">
            <a:xfrm rot="20211065" flipV="1">
              <a:off x="-165" y="2053"/>
              <a:ext cx="420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4" name="Rectangle 12"/>
            <p:cNvSpPr>
              <a:spLocks noChangeArrowheads="1"/>
            </p:cNvSpPr>
            <p:nvPr userDrawn="1"/>
          </p:nvSpPr>
          <p:spPr bwMode="hidden">
            <a:xfrm rot="20102912" flipV="1">
              <a:off x="-214" y="2289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5" name="Rectangle 13"/>
            <p:cNvSpPr>
              <a:spLocks noChangeArrowheads="1"/>
            </p:cNvSpPr>
            <p:nvPr userDrawn="1"/>
          </p:nvSpPr>
          <p:spPr bwMode="hidden">
            <a:xfrm rot="19923405" flipV="1">
              <a:off x="-313" y="2617"/>
              <a:ext cx="52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6" name="Rectangle 14"/>
            <p:cNvSpPr>
              <a:spLocks noChangeArrowheads="1"/>
            </p:cNvSpPr>
            <p:nvPr userDrawn="1"/>
          </p:nvSpPr>
          <p:spPr bwMode="hidden">
            <a:xfrm rot="19686284" flipV="1">
              <a:off x="9" y="2881"/>
              <a:ext cx="54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7" name="Rectangle 15"/>
            <p:cNvSpPr>
              <a:spLocks noChangeArrowheads="1"/>
            </p:cNvSpPr>
            <p:nvPr userDrawn="1"/>
          </p:nvSpPr>
          <p:spPr bwMode="hidden">
            <a:xfrm rot="19383534" flipV="1">
              <a:off x="1319" y="2928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019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8" name="Rectangle 16"/>
            <p:cNvSpPr>
              <a:spLocks noChangeArrowheads="1"/>
            </p:cNvSpPr>
            <p:nvPr userDrawn="1"/>
          </p:nvSpPr>
          <p:spPr bwMode="hidden">
            <a:xfrm rot="18994182" flipV="1">
              <a:off x="2681" y="3071"/>
              <a:ext cx="35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13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9" name="Rectangle 17"/>
            <p:cNvSpPr>
              <a:spLocks noChangeArrowheads="1"/>
            </p:cNvSpPr>
            <p:nvPr userDrawn="1"/>
          </p:nvSpPr>
          <p:spPr bwMode="hidden">
            <a:xfrm rot="18603245" flipV="1">
              <a:off x="4054" y="3503"/>
              <a:ext cx="207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0" name="Rectangle 18"/>
            <p:cNvSpPr>
              <a:spLocks noChangeArrowheads="1"/>
            </p:cNvSpPr>
            <p:nvPr userDrawn="1"/>
          </p:nvSpPr>
          <p:spPr bwMode="hidden">
            <a:xfrm rot="39991575" flipH="1" flipV="1">
              <a:off x="5373" y="4167"/>
              <a:ext cx="5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1" name="Rectangle 19"/>
            <p:cNvSpPr>
              <a:spLocks noChangeArrowheads="1"/>
            </p:cNvSpPr>
            <p:nvPr userDrawn="1"/>
          </p:nvSpPr>
          <p:spPr bwMode="hidden">
            <a:xfrm rot="-20541361">
              <a:off x="-146" y="2360"/>
              <a:ext cx="604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2" name="Rectangle 20"/>
            <p:cNvSpPr>
              <a:spLocks noChangeArrowheads="1"/>
            </p:cNvSpPr>
            <p:nvPr userDrawn="1"/>
          </p:nvSpPr>
          <p:spPr bwMode="hidden">
            <a:xfrm rot="-20036206">
              <a:off x="-198" y="3396"/>
              <a:ext cx="414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3" name="Rectangle 21"/>
            <p:cNvSpPr>
              <a:spLocks noChangeArrowheads="1"/>
            </p:cNvSpPr>
            <p:nvPr userDrawn="1"/>
          </p:nvSpPr>
          <p:spPr bwMode="hidden">
            <a:xfrm rot="1732981">
              <a:off x="-165" y="3624"/>
              <a:ext cx="28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4" name="Rectangle 22"/>
            <p:cNvSpPr>
              <a:spLocks noChangeArrowheads="1"/>
            </p:cNvSpPr>
            <p:nvPr userDrawn="1"/>
          </p:nvSpPr>
          <p:spPr bwMode="hidden">
            <a:xfrm rot="1969083">
              <a:off x="-110" y="3922"/>
              <a:ext cx="14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5" name="Rectangle 23"/>
            <p:cNvSpPr>
              <a:spLocks noChangeArrowheads="1"/>
            </p:cNvSpPr>
            <p:nvPr userDrawn="1"/>
          </p:nvSpPr>
          <p:spPr bwMode="hidden">
            <a:xfrm rot="-20213826">
              <a:off x="-216" y="3221"/>
              <a:ext cx="547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862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6" name="Rectangle 24"/>
            <p:cNvSpPr>
              <a:spLocks noChangeArrowheads="1"/>
            </p:cNvSpPr>
            <p:nvPr userDrawn="1"/>
          </p:nvSpPr>
          <p:spPr bwMode="hidden">
            <a:xfrm rot="22583969">
              <a:off x="-115" y="2129"/>
              <a:ext cx="601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7" name="Rectangle 25"/>
            <p:cNvSpPr>
              <a:spLocks noChangeArrowheads="1"/>
            </p:cNvSpPr>
            <p:nvPr userDrawn="1"/>
          </p:nvSpPr>
          <p:spPr bwMode="hidden">
            <a:xfrm rot="930109" flipV="1">
              <a:off x="80" y="1946"/>
              <a:ext cx="575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8" name="Rectangle 26"/>
            <p:cNvSpPr>
              <a:spLocks noChangeArrowheads="1"/>
            </p:cNvSpPr>
            <p:nvPr userDrawn="1"/>
          </p:nvSpPr>
          <p:spPr bwMode="hidden">
            <a:xfrm rot="-20731987">
              <a:off x="374" y="1802"/>
              <a:ext cx="5475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9" name="Rectangle 27"/>
            <p:cNvSpPr>
              <a:spLocks noChangeArrowheads="1"/>
            </p:cNvSpPr>
            <p:nvPr userDrawn="1"/>
          </p:nvSpPr>
          <p:spPr bwMode="hidden">
            <a:xfrm rot="-64024402">
              <a:off x="848" y="1582"/>
              <a:ext cx="49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30" name="Rectangle 28"/>
            <p:cNvSpPr>
              <a:spLocks noChangeArrowheads="1"/>
            </p:cNvSpPr>
            <p:nvPr userDrawn="1"/>
          </p:nvSpPr>
          <p:spPr bwMode="hidden">
            <a:xfrm rot="-42464612">
              <a:off x="1053" y="1476"/>
              <a:ext cx="475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31" name="Rectangle 29"/>
            <p:cNvSpPr>
              <a:spLocks noChangeArrowheads="1"/>
            </p:cNvSpPr>
            <p:nvPr userDrawn="1"/>
          </p:nvSpPr>
          <p:spPr bwMode="hidden">
            <a:xfrm rot="-20907336">
              <a:off x="1244" y="1377"/>
              <a:ext cx="455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32" name="Rectangle 30"/>
            <p:cNvSpPr>
              <a:spLocks noChangeArrowheads="1"/>
            </p:cNvSpPr>
            <p:nvPr userDrawn="1"/>
          </p:nvSpPr>
          <p:spPr bwMode="hidden">
            <a:xfrm rot="655690" flipV="1">
              <a:off x="1487" y="1305"/>
              <a:ext cx="431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33" name="Rectangle 31"/>
            <p:cNvSpPr>
              <a:spLocks noChangeArrowheads="1"/>
            </p:cNvSpPr>
            <p:nvPr userDrawn="1"/>
          </p:nvSpPr>
          <p:spPr bwMode="hidden">
            <a:xfrm rot="636921" flipV="1">
              <a:off x="1650" y="1218"/>
              <a:ext cx="415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34" name="Rectangle 32"/>
            <p:cNvSpPr>
              <a:spLocks noChangeArrowheads="1"/>
            </p:cNvSpPr>
            <p:nvPr userDrawn="1"/>
          </p:nvSpPr>
          <p:spPr bwMode="hidden">
            <a:xfrm rot="803987" flipV="1">
              <a:off x="611" y="1684"/>
              <a:ext cx="52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35" name="Rectangle 33"/>
            <p:cNvSpPr>
              <a:spLocks noChangeArrowheads="1"/>
            </p:cNvSpPr>
            <p:nvPr userDrawn="1"/>
          </p:nvSpPr>
          <p:spPr bwMode="hidden">
            <a:xfrm rot="1273217" flipV="1">
              <a:off x="-204" y="2976"/>
              <a:ext cx="615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36" name="Rectangle 34"/>
            <p:cNvSpPr>
              <a:spLocks noChangeArrowheads="1"/>
            </p:cNvSpPr>
            <p:nvPr userDrawn="1"/>
          </p:nvSpPr>
          <p:spPr bwMode="hidden">
            <a:xfrm rot="1169729" flipV="1">
              <a:off x="-174" y="2663"/>
              <a:ext cx="61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1373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37" name="Oval 35"/>
            <p:cNvSpPr>
              <a:spLocks noChangeArrowheads="1"/>
            </p:cNvSpPr>
            <p:nvPr/>
          </p:nvSpPr>
          <p:spPr bwMode="hidden">
            <a:xfrm>
              <a:off x="740" y="3359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8" name="Oval 36"/>
            <p:cNvSpPr>
              <a:spLocks noChangeArrowheads="1"/>
            </p:cNvSpPr>
            <p:nvPr/>
          </p:nvSpPr>
          <p:spPr bwMode="hidden">
            <a:xfrm>
              <a:off x="236" y="3074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9" name="Oval 37"/>
            <p:cNvSpPr>
              <a:spLocks noChangeArrowheads="1"/>
            </p:cNvSpPr>
            <p:nvPr/>
          </p:nvSpPr>
          <p:spPr bwMode="hidden">
            <a:xfrm>
              <a:off x="159" y="3652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0" name="Oval 38"/>
            <p:cNvSpPr>
              <a:spLocks noChangeArrowheads="1"/>
            </p:cNvSpPr>
            <p:nvPr/>
          </p:nvSpPr>
          <p:spPr bwMode="hidden">
            <a:xfrm>
              <a:off x="2077" y="2661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" name="Oval 39"/>
            <p:cNvSpPr>
              <a:spLocks noChangeArrowheads="1"/>
            </p:cNvSpPr>
            <p:nvPr/>
          </p:nvSpPr>
          <p:spPr bwMode="hidden">
            <a:xfrm>
              <a:off x="1223" y="307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2" name="Oval 40"/>
            <p:cNvSpPr>
              <a:spLocks noChangeArrowheads="1"/>
            </p:cNvSpPr>
            <p:nvPr/>
          </p:nvSpPr>
          <p:spPr bwMode="hidden">
            <a:xfrm>
              <a:off x="1686" y="2857"/>
              <a:ext cx="156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3" name="Oval 41"/>
            <p:cNvSpPr>
              <a:spLocks noChangeArrowheads="1"/>
            </p:cNvSpPr>
            <p:nvPr/>
          </p:nvSpPr>
          <p:spPr bwMode="hidden">
            <a:xfrm>
              <a:off x="750" y="2839"/>
              <a:ext cx="151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4" name="Oval 42"/>
            <p:cNvSpPr>
              <a:spLocks noChangeArrowheads="1"/>
            </p:cNvSpPr>
            <p:nvPr/>
          </p:nvSpPr>
          <p:spPr bwMode="hidden">
            <a:xfrm>
              <a:off x="367" y="2656"/>
              <a:ext cx="150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5" name="Oval 43"/>
            <p:cNvSpPr>
              <a:spLocks noChangeArrowheads="1"/>
            </p:cNvSpPr>
            <p:nvPr/>
          </p:nvSpPr>
          <p:spPr bwMode="hidden">
            <a:xfrm>
              <a:off x="1172" y="2642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6" name="Oval 44"/>
            <p:cNvSpPr>
              <a:spLocks noChangeArrowheads="1"/>
            </p:cNvSpPr>
            <p:nvPr/>
          </p:nvSpPr>
          <p:spPr bwMode="hidden">
            <a:xfrm>
              <a:off x="2401" y="2485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7" name="Oval 45"/>
            <p:cNvSpPr>
              <a:spLocks noChangeArrowheads="1"/>
            </p:cNvSpPr>
            <p:nvPr/>
          </p:nvSpPr>
          <p:spPr bwMode="hidden">
            <a:xfrm>
              <a:off x="1910" y="231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8" name="Oval 46"/>
            <p:cNvSpPr>
              <a:spLocks noChangeArrowheads="1"/>
            </p:cNvSpPr>
            <p:nvPr/>
          </p:nvSpPr>
          <p:spPr bwMode="hidden">
            <a:xfrm>
              <a:off x="2254" y="2154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9" name="Oval 47"/>
            <p:cNvSpPr>
              <a:spLocks noChangeArrowheads="1"/>
            </p:cNvSpPr>
            <p:nvPr/>
          </p:nvSpPr>
          <p:spPr bwMode="hidden">
            <a:xfrm>
              <a:off x="2742" y="230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0" name="Oval 48"/>
            <p:cNvSpPr>
              <a:spLocks noChangeArrowheads="1"/>
            </p:cNvSpPr>
            <p:nvPr/>
          </p:nvSpPr>
          <p:spPr bwMode="hidden">
            <a:xfrm>
              <a:off x="2812" y="1898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" name="Oval 49"/>
            <p:cNvSpPr>
              <a:spLocks noChangeArrowheads="1"/>
            </p:cNvSpPr>
            <p:nvPr/>
          </p:nvSpPr>
          <p:spPr bwMode="hidden">
            <a:xfrm>
              <a:off x="3721" y="179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2" name="Oval 50"/>
            <p:cNvSpPr>
              <a:spLocks noChangeArrowheads="1"/>
            </p:cNvSpPr>
            <p:nvPr/>
          </p:nvSpPr>
          <p:spPr bwMode="hidden">
            <a:xfrm>
              <a:off x="3528" y="189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3" name="Oval 51"/>
            <p:cNvSpPr>
              <a:spLocks noChangeArrowheads="1"/>
            </p:cNvSpPr>
            <p:nvPr/>
          </p:nvSpPr>
          <p:spPr bwMode="hidden">
            <a:xfrm>
              <a:off x="3064" y="1778"/>
              <a:ext cx="128" cy="6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4" name="Oval 52"/>
            <p:cNvSpPr>
              <a:spLocks noChangeArrowheads="1"/>
            </p:cNvSpPr>
            <p:nvPr/>
          </p:nvSpPr>
          <p:spPr bwMode="hidden">
            <a:xfrm>
              <a:off x="3277" y="202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5" name="Oval 53"/>
            <p:cNvSpPr>
              <a:spLocks noChangeArrowheads="1"/>
            </p:cNvSpPr>
            <p:nvPr/>
          </p:nvSpPr>
          <p:spPr bwMode="hidden">
            <a:xfrm>
              <a:off x="3027" y="2160"/>
              <a:ext cx="133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6" name="Oval 54"/>
            <p:cNvSpPr>
              <a:spLocks noChangeArrowheads="1"/>
            </p:cNvSpPr>
            <p:nvPr/>
          </p:nvSpPr>
          <p:spPr bwMode="hidden">
            <a:xfrm>
              <a:off x="1569" y="2453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7" name="Oval 55"/>
            <p:cNvSpPr>
              <a:spLocks noChangeArrowheads="1"/>
            </p:cNvSpPr>
            <p:nvPr/>
          </p:nvSpPr>
          <p:spPr bwMode="hidden">
            <a:xfrm>
              <a:off x="1863" y="2028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8" name="Oval 56"/>
            <p:cNvSpPr>
              <a:spLocks noChangeArrowheads="1"/>
            </p:cNvSpPr>
            <p:nvPr/>
          </p:nvSpPr>
          <p:spPr bwMode="hidden">
            <a:xfrm>
              <a:off x="1513" y="2175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9" name="Oval 57"/>
            <p:cNvSpPr>
              <a:spLocks noChangeArrowheads="1"/>
            </p:cNvSpPr>
            <p:nvPr/>
          </p:nvSpPr>
          <p:spPr bwMode="hidden">
            <a:xfrm>
              <a:off x="1191" y="2311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0" name="Oval 58"/>
            <p:cNvSpPr>
              <a:spLocks noChangeArrowheads="1"/>
            </p:cNvSpPr>
            <p:nvPr/>
          </p:nvSpPr>
          <p:spPr bwMode="hidden">
            <a:xfrm>
              <a:off x="1154" y="2047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1" name="Oval 59"/>
            <p:cNvSpPr>
              <a:spLocks noChangeArrowheads="1"/>
            </p:cNvSpPr>
            <p:nvPr/>
          </p:nvSpPr>
          <p:spPr bwMode="hidden">
            <a:xfrm>
              <a:off x="1142" y="180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2" name="Oval 60"/>
            <p:cNvSpPr>
              <a:spLocks noChangeArrowheads="1"/>
            </p:cNvSpPr>
            <p:nvPr/>
          </p:nvSpPr>
          <p:spPr bwMode="hidden">
            <a:xfrm>
              <a:off x="1500" y="191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3" name="Oval 61"/>
            <p:cNvSpPr>
              <a:spLocks noChangeArrowheads="1"/>
            </p:cNvSpPr>
            <p:nvPr/>
          </p:nvSpPr>
          <p:spPr bwMode="hidden">
            <a:xfrm>
              <a:off x="1804" y="18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4" name="Oval 62"/>
            <p:cNvSpPr>
              <a:spLocks noChangeArrowheads="1"/>
            </p:cNvSpPr>
            <p:nvPr/>
          </p:nvSpPr>
          <p:spPr bwMode="hidden">
            <a:xfrm>
              <a:off x="2159" y="1905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5" name="Oval 63"/>
            <p:cNvSpPr>
              <a:spLocks noChangeArrowheads="1"/>
            </p:cNvSpPr>
            <p:nvPr/>
          </p:nvSpPr>
          <p:spPr bwMode="hidden">
            <a:xfrm>
              <a:off x="2432" y="178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6" name="Oval 64"/>
            <p:cNvSpPr>
              <a:spLocks noChangeArrowheads="1"/>
            </p:cNvSpPr>
            <p:nvPr/>
          </p:nvSpPr>
          <p:spPr bwMode="hidden">
            <a:xfrm>
              <a:off x="470" y="203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7" name="Oval 65"/>
            <p:cNvSpPr>
              <a:spLocks noChangeArrowheads="1"/>
            </p:cNvSpPr>
            <p:nvPr/>
          </p:nvSpPr>
          <p:spPr bwMode="hidden">
            <a:xfrm>
              <a:off x="68" y="2166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8" name="Oval 66"/>
            <p:cNvSpPr>
              <a:spLocks noChangeArrowheads="1"/>
            </p:cNvSpPr>
            <p:nvPr/>
          </p:nvSpPr>
          <p:spPr bwMode="hidden">
            <a:xfrm>
              <a:off x="798" y="191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9" name="Oval 67"/>
            <p:cNvSpPr>
              <a:spLocks noChangeArrowheads="1"/>
            </p:cNvSpPr>
            <p:nvPr/>
          </p:nvSpPr>
          <p:spPr bwMode="hidden">
            <a:xfrm>
              <a:off x="455" y="179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0" name="Oval 68"/>
            <p:cNvSpPr>
              <a:spLocks noChangeArrowheads="1"/>
            </p:cNvSpPr>
            <p:nvPr/>
          </p:nvSpPr>
          <p:spPr bwMode="hidden">
            <a:xfrm>
              <a:off x="113" y="19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1" name="Oval 69"/>
            <p:cNvSpPr>
              <a:spLocks noChangeArrowheads="1"/>
            </p:cNvSpPr>
            <p:nvPr/>
          </p:nvSpPr>
          <p:spPr bwMode="hidden">
            <a:xfrm>
              <a:off x="432" y="2323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2" name="Oval 70"/>
            <p:cNvSpPr>
              <a:spLocks noChangeArrowheads="1"/>
            </p:cNvSpPr>
            <p:nvPr/>
          </p:nvSpPr>
          <p:spPr bwMode="hidden">
            <a:xfrm>
              <a:off x="814" y="217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3" name="Oval 71"/>
            <p:cNvSpPr>
              <a:spLocks noChangeArrowheads="1"/>
            </p:cNvSpPr>
            <p:nvPr/>
          </p:nvSpPr>
          <p:spPr bwMode="hidden">
            <a:xfrm>
              <a:off x="789" y="2472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4" name="Oval 72"/>
            <p:cNvSpPr>
              <a:spLocks noChangeArrowheads="1"/>
            </p:cNvSpPr>
            <p:nvPr/>
          </p:nvSpPr>
          <p:spPr bwMode="hidden">
            <a:xfrm>
              <a:off x="2544" y="201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5" name="Oval 73"/>
            <p:cNvSpPr>
              <a:spLocks noChangeArrowheads="1"/>
            </p:cNvSpPr>
            <p:nvPr/>
          </p:nvSpPr>
          <p:spPr bwMode="hidden">
            <a:xfrm>
              <a:off x="1457" y="1700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6" name="Oval 74"/>
            <p:cNvSpPr>
              <a:spLocks noChangeArrowheads="1"/>
            </p:cNvSpPr>
            <p:nvPr/>
          </p:nvSpPr>
          <p:spPr bwMode="hidden">
            <a:xfrm>
              <a:off x="1747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7" name="Oval 75"/>
            <p:cNvSpPr>
              <a:spLocks noChangeArrowheads="1"/>
            </p:cNvSpPr>
            <p:nvPr/>
          </p:nvSpPr>
          <p:spPr bwMode="hidden">
            <a:xfrm>
              <a:off x="1385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8" name="Oval 76"/>
            <p:cNvSpPr>
              <a:spLocks noChangeArrowheads="1"/>
            </p:cNvSpPr>
            <p:nvPr/>
          </p:nvSpPr>
          <p:spPr bwMode="hidden">
            <a:xfrm>
              <a:off x="1093" y="1595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9" name="Oval 77"/>
            <p:cNvSpPr>
              <a:spLocks noChangeArrowheads="1"/>
            </p:cNvSpPr>
            <p:nvPr/>
          </p:nvSpPr>
          <p:spPr bwMode="hidden">
            <a:xfrm>
              <a:off x="792" y="169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0" name="Oval 78"/>
            <p:cNvSpPr>
              <a:spLocks noChangeArrowheads="1"/>
            </p:cNvSpPr>
            <p:nvPr/>
          </p:nvSpPr>
          <p:spPr bwMode="hidden">
            <a:xfrm>
              <a:off x="2011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1" name="Oval 79"/>
            <p:cNvSpPr>
              <a:spLocks noChangeArrowheads="1"/>
            </p:cNvSpPr>
            <p:nvPr/>
          </p:nvSpPr>
          <p:spPr bwMode="hidden">
            <a:xfrm>
              <a:off x="2087" y="169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2" name="Oval 80"/>
            <p:cNvSpPr>
              <a:spLocks noChangeArrowheads="1"/>
            </p:cNvSpPr>
            <p:nvPr/>
          </p:nvSpPr>
          <p:spPr bwMode="hidden">
            <a:xfrm>
              <a:off x="2345" y="1601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3" name="Oval 81"/>
            <p:cNvSpPr>
              <a:spLocks noChangeArrowheads="1"/>
            </p:cNvSpPr>
            <p:nvPr/>
          </p:nvSpPr>
          <p:spPr bwMode="hidden">
            <a:xfrm>
              <a:off x="2684" y="168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4" name="Oval 82"/>
            <p:cNvSpPr>
              <a:spLocks noChangeArrowheads="1"/>
            </p:cNvSpPr>
            <p:nvPr/>
          </p:nvSpPr>
          <p:spPr bwMode="hidden">
            <a:xfrm>
              <a:off x="806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5" name="Oval 83"/>
            <p:cNvSpPr>
              <a:spLocks noChangeArrowheads="1"/>
            </p:cNvSpPr>
            <p:nvPr/>
          </p:nvSpPr>
          <p:spPr bwMode="hidden">
            <a:xfrm>
              <a:off x="495" y="1597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6" name="Oval 84"/>
            <p:cNvSpPr>
              <a:spLocks noChangeArrowheads="1"/>
            </p:cNvSpPr>
            <p:nvPr/>
          </p:nvSpPr>
          <p:spPr bwMode="hidden">
            <a:xfrm>
              <a:off x="228" y="150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7" name="Oval 85"/>
            <p:cNvSpPr>
              <a:spLocks noChangeArrowheads="1"/>
            </p:cNvSpPr>
            <p:nvPr/>
          </p:nvSpPr>
          <p:spPr bwMode="hidden">
            <a:xfrm>
              <a:off x="157" y="169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8" name="Oval 86"/>
            <p:cNvSpPr>
              <a:spLocks noChangeArrowheads="1"/>
            </p:cNvSpPr>
            <p:nvPr/>
          </p:nvSpPr>
          <p:spPr bwMode="hidden">
            <a:xfrm>
              <a:off x="2887" y="1595"/>
              <a:ext cx="124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9" name="Oval 87"/>
            <p:cNvSpPr>
              <a:spLocks noChangeArrowheads="1"/>
            </p:cNvSpPr>
            <p:nvPr/>
          </p:nvSpPr>
          <p:spPr bwMode="hidden">
            <a:xfrm>
              <a:off x="3079" y="1511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0" name="Oval 88"/>
            <p:cNvSpPr>
              <a:spLocks noChangeArrowheads="1"/>
            </p:cNvSpPr>
            <p:nvPr/>
          </p:nvSpPr>
          <p:spPr bwMode="hidden">
            <a:xfrm>
              <a:off x="3270" y="1688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1" name="Oval 89"/>
            <p:cNvSpPr>
              <a:spLocks noChangeArrowheads="1"/>
            </p:cNvSpPr>
            <p:nvPr/>
          </p:nvSpPr>
          <p:spPr bwMode="hidden">
            <a:xfrm>
              <a:off x="3453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2" name="Oval 90"/>
            <p:cNvSpPr>
              <a:spLocks noChangeArrowheads="1"/>
            </p:cNvSpPr>
            <p:nvPr/>
          </p:nvSpPr>
          <p:spPr bwMode="hidden">
            <a:xfrm>
              <a:off x="3651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3" name="Oval 91"/>
            <p:cNvSpPr>
              <a:spLocks noChangeArrowheads="1"/>
            </p:cNvSpPr>
            <p:nvPr/>
          </p:nvSpPr>
          <p:spPr bwMode="hidden">
            <a:xfrm>
              <a:off x="4251" y="1513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4" name="Oval 92"/>
            <p:cNvSpPr>
              <a:spLocks noChangeArrowheads="1"/>
            </p:cNvSpPr>
            <p:nvPr/>
          </p:nvSpPr>
          <p:spPr bwMode="hidden">
            <a:xfrm>
              <a:off x="3901" y="1701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5" name="Oval 93"/>
            <p:cNvSpPr>
              <a:spLocks noChangeArrowheads="1"/>
            </p:cNvSpPr>
            <p:nvPr/>
          </p:nvSpPr>
          <p:spPr bwMode="hidden">
            <a:xfrm>
              <a:off x="4086" y="1608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6" name="Oval 94"/>
            <p:cNvSpPr>
              <a:spLocks noChangeArrowheads="1"/>
            </p:cNvSpPr>
            <p:nvPr/>
          </p:nvSpPr>
          <p:spPr bwMode="hidden">
            <a:xfrm>
              <a:off x="1282" y="365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7" name="Oval 95"/>
            <p:cNvSpPr>
              <a:spLocks noChangeArrowheads="1"/>
            </p:cNvSpPr>
            <p:nvPr/>
          </p:nvSpPr>
          <p:spPr bwMode="hidden">
            <a:xfrm>
              <a:off x="707" y="4014"/>
              <a:ext cx="191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8" name="Oval 96"/>
            <p:cNvSpPr>
              <a:spLocks noChangeArrowheads="1"/>
            </p:cNvSpPr>
            <p:nvPr/>
          </p:nvSpPr>
          <p:spPr bwMode="hidden">
            <a:xfrm>
              <a:off x="2229" y="309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9" name="Oval 97"/>
            <p:cNvSpPr>
              <a:spLocks noChangeArrowheads="1"/>
            </p:cNvSpPr>
            <p:nvPr/>
          </p:nvSpPr>
          <p:spPr bwMode="hidden">
            <a:xfrm>
              <a:off x="2604" y="286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0" name="Oval 98"/>
            <p:cNvSpPr>
              <a:spLocks noChangeArrowheads="1"/>
            </p:cNvSpPr>
            <p:nvPr/>
          </p:nvSpPr>
          <p:spPr bwMode="hidden">
            <a:xfrm>
              <a:off x="2907" y="266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1" name="Oval 99"/>
            <p:cNvSpPr>
              <a:spLocks noChangeArrowheads="1"/>
            </p:cNvSpPr>
            <p:nvPr/>
          </p:nvSpPr>
          <p:spPr bwMode="hidden">
            <a:xfrm>
              <a:off x="3248" y="2454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2" name="Oval 100"/>
            <p:cNvSpPr>
              <a:spLocks noChangeArrowheads="1"/>
            </p:cNvSpPr>
            <p:nvPr/>
          </p:nvSpPr>
          <p:spPr bwMode="hidden">
            <a:xfrm>
              <a:off x="1801" y="336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" name="Oval 101"/>
            <p:cNvSpPr>
              <a:spLocks noChangeArrowheads="1"/>
            </p:cNvSpPr>
            <p:nvPr/>
          </p:nvSpPr>
          <p:spPr bwMode="hidden">
            <a:xfrm>
              <a:off x="3512" y="230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" name="Oval 102"/>
            <p:cNvSpPr>
              <a:spLocks noChangeArrowheads="1"/>
            </p:cNvSpPr>
            <p:nvPr/>
          </p:nvSpPr>
          <p:spPr bwMode="hidden">
            <a:xfrm>
              <a:off x="3980" y="20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" name="Oval 103"/>
            <p:cNvSpPr>
              <a:spLocks noChangeArrowheads="1"/>
            </p:cNvSpPr>
            <p:nvPr/>
          </p:nvSpPr>
          <p:spPr bwMode="hidden">
            <a:xfrm>
              <a:off x="3753" y="215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6" name="Oval 104"/>
            <p:cNvSpPr>
              <a:spLocks noChangeArrowheads="1"/>
            </p:cNvSpPr>
            <p:nvPr/>
          </p:nvSpPr>
          <p:spPr bwMode="hidden">
            <a:xfrm>
              <a:off x="4176" y="1898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7" name="Oval 105"/>
            <p:cNvSpPr>
              <a:spLocks noChangeArrowheads="1"/>
            </p:cNvSpPr>
            <p:nvPr/>
          </p:nvSpPr>
          <p:spPr bwMode="hidden">
            <a:xfrm>
              <a:off x="4338" y="1797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8" name="Oval 106"/>
            <p:cNvSpPr>
              <a:spLocks noChangeArrowheads="1"/>
            </p:cNvSpPr>
            <p:nvPr/>
          </p:nvSpPr>
          <p:spPr bwMode="hidden">
            <a:xfrm>
              <a:off x="4505" y="170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9" name="Oval 107"/>
            <p:cNvSpPr>
              <a:spLocks noChangeArrowheads="1"/>
            </p:cNvSpPr>
            <p:nvPr/>
          </p:nvSpPr>
          <p:spPr bwMode="hidden">
            <a:xfrm>
              <a:off x="4661" y="1603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0" name="Oval 108"/>
            <p:cNvSpPr>
              <a:spLocks noChangeArrowheads="1"/>
            </p:cNvSpPr>
            <p:nvPr/>
          </p:nvSpPr>
          <p:spPr bwMode="hidden">
            <a:xfrm>
              <a:off x="4803" y="1512"/>
              <a:ext cx="128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1" name="Oval 109"/>
            <p:cNvSpPr>
              <a:spLocks noChangeArrowheads="1"/>
            </p:cNvSpPr>
            <p:nvPr/>
          </p:nvSpPr>
          <p:spPr bwMode="hidden">
            <a:xfrm>
              <a:off x="4930" y="1431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2" name="Oval 110"/>
            <p:cNvSpPr>
              <a:spLocks noChangeArrowheads="1"/>
            </p:cNvSpPr>
            <p:nvPr/>
          </p:nvSpPr>
          <p:spPr bwMode="hidden">
            <a:xfrm>
              <a:off x="3835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3" name="Oval 111"/>
            <p:cNvSpPr>
              <a:spLocks noChangeArrowheads="1"/>
            </p:cNvSpPr>
            <p:nvPr/>
          </p:nvSpPr>
          <p:spPr bwMode="hidden">
            <a:xfrm>
              <a:off x="3286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4" name="Oval 112"/>
            <p:cNvSpPr>
              <a:spLocks noChangeArrowheads="1"/>
            </p:cNvSpPr>
            <p:nvPr/>
          </p:nvSpPr>
          <p:spPr bwMode="hidden">
            <a:xfrm>
              <a:off x="2972" y="1366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5" name="Oval 113"/>
            <p:cNvSpPr>
              <a:spLocks noChangeArrowheads="1"/>
            </p:cNvSpPr>
            <p:nvPr/>
          </p:nvSpPr>
          <p:spPr bwMode="hidden">
            <a:xfrm>
              <a:off x="3152" y="1292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6" name="Oval 114"/>
            <p:cNvSpPr>
              <a:spLocks noChangeArrowheads="1"/>
            </p:cNvSpPr>
            <p:nvPr/>
          </p:nvSpPr>
          <p:spPr bwMode="hidden">
            <a:xfrm>
              <a:off x="3020" y="117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7" name="Oval 115"/>
            <p:cNvSpPr>
              <a:spLocks noChangeArrowheads="1"/>
            </p:cNvSpPr>
            <p:nvPr/>
          </p:nvSpPr>
          <p:spPr bwMode="hidden">
            <a:xfrm>
              <a:off x="2443" y="1368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8" name="Oval 116"/>
            <p:cNvSpPr>
              <a:spLocks noChangeArrowheads="1"/>
            </p:cNvSpPr>
            <p:nvPr/>
          </p:nvSpPr>
          <p:spPr bwMode="hidden">
            <a:xfrm>
              <a:off x="2301" y="1220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9" name="Oval 117"/>
            <p:cNvSpPr>
              <a:spLocks noChangeArrowheads="1"/>
            </p:cNvSpPr>
            <p:nvPr/>
          </p:nvSpPr>
          <p:spPr bwMode="hidden">
            <a:xfrm>
              <a:off x="2095" y="1284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0" name="Oval 118"/>
            <p:cNvSpPr>
              <a:spLocks noChangeArrowheads="1"/>
            </p:cNvSpPr>
            <p:nvPr/>
          </p:nvSpPr>
          <p:spPr bwMode="hidden">
            <a:xfrm>
              <a:off x="2228" y="1442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1" name="Oval 119"/>
            <p:cNvSpPr>
              <a:spLocks noChangeArrowheads="1"/>
            </p:cNvSpPr>
            <p:nvPr/>
          </p:nvSpPr>
          <p:spPr bwMode="hidden">
            <a:xfrm>
              <a:off x="1109" y="142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2" name="Oval 120"/>
            <p:cNvSpPr>
              <a:spLocks noChangeArrowheads="1"/>
            </p:cNvSpPr>
            <p:nvPr/>
          </p:nvSpPr>
          <p:spPr bwMode="hidden">
            <a:xfrm>
              <a:off x="611" y="1284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3" name="Oval 121"/>
            <p:cNvSpPr>
              <a:spLocks noChangeArrowheads="1"/>
            </p:cNvSpPr>
            <p:nvPr/>
          </p:nvSpPr>
          <p:spPr bwMode="hidden">
            <a:xfrm>
              <a:off x="305" y="1358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4" name="Oval 122"/>
            <p:cNvSpPr>
              <a:spLocks noChangeArrowheads="1"/>
            </p:cNvSpPr>
            <p:nvPr/>
          </p:nvSpPr>
          <p:spPr bwMode="hidden">
            <a:xfrm>
              <a:off x="156" y="115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5" name="Oval 123"/>
            <p:cNvSpPr>
              <a:spLocks noChangeArrowheads="1"/>
            </p:cNvSpPr>
            <p:nvPr/>
          </p:nvSpPr>
          <p:spPr bwMode="hidden">
            <a:xfrm>
              <a:off x="4538" y="136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6" name="Oval 124"/>
            <p:cNvSpPr>
              <a:spLocks noChangeArrowheads="1"/>
            </p:cNvSpPr>
            <p:nvPr/>
          </p:nvSpPr>
          <p:spPr bwMode="hidden">
            <a:xfrm>
              <a:off x="4407" y="1440"/>
              <a:ext cx="105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7" name="Oval 125"/>
            <p:cNvSpPr>
              <a:spLocks noChangeArrowheads="1"/>
            </p:cNvSpPr>
            <p:nvPr/>
          </p:nvSpPr>
          <p:spPr bwMode="hidden">
            <a:xfrm>
              <a:off x="3992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8" name="Oval 126"/>
            <p:cNvSpPr>
              <a:spLocks noChangeArrowheads="1"/>
            </p:cNvSpPr>
            <p:nvPr/>
          </p:nvSpPr>
          <p:spPr bwMode="hidden">
            <a:xfrm>
              <a:off x="3466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9" name="Oval 127"/>
            <p:cNvSpPr>
              <a:spLocks noChangeArrowheads="1"/>
            </p:cNvSpPr>
            <p:nvPr/>
          </p:nvSpPr>
          <p:spPr bwMode="hidden">
            <a:xfrm>
              <a:off x="2852" y="1228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0" name="Oval 128"/>
            <p:cNvSpPr>
              <a:spLocks noChangeArrowheads="1"/>
            </p:cNvSpPr>
            <p:nvPr/>
          </p:nvSpPr>
          <p:spPr bwMode="hidden">
            <a:xfrm>
              <a:off x="2678" y="1109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1" name="Oval 129"/>
            <p:cNvSpPr>
              <a:spLocks noChangeArrowheads="1"/>
            </p:cNvSpPr>
            <p:nvPr/>
          </p:nvSpPr>
          <p:spPr bwMode="hidden">
            <a:xfrm>
              <a:off x="2859" y="104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2" name="Oval 130"/>
            <p:cNvSpPr>
              <a:spLocks noChangeArrowheads="1"/>
            </p:cNvSpPr>
            <p:nvPr/>
          </p:nvSpPr>
          <p:spPr bwMode="hidden">
            <a:xfrm>
              <a:off x="1942" y="104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3" name="Oval 131"/>
            <p:cNvSpPr>
              <a:spLocks noChangeArrowheads="1"/>
            </p:cNvSpPr>
            <p:nvPr/>
          </p:nvSpPr>
          <p:spPr bwMode="hidden">
            <a:xfrm>
              <a:off x="1088" y="1277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4" name="Oval 132"/>
            <p:cNvSpPr>
              <a:spLocks noChangeArrowheads="1"/>
            </p:cNvSpPr>
            <p:nvPr/>
          </p:nvSpPr>
          <p:spPr bwMode="hidden">
            <a:xfrm>
              <a:off x="827" y="13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5" name="Oval 133"/>
            <p:cNvSpPr>
              <a:spLocks noChangeArrowheads="1"/>
            </p:cNvSpPr>
            <p:nvPr/>
          </p:nvSpPr>
          <p:spPr bwMode="hidden">
            <a:xfrm>
              <a:off x="537" y="1428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6" name="Oval 134"/>
            <p:cNvSpPr>
              <a:spLocks noChangeArrowheads="1"/>
            </p:cNvSpPr>
            <p:nvPr/>
          </p:nvSpPr>
          <p:spPr bwMode="hidden">
            <a:xfrm>
              <a:off x="635" y="106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7" name="Oval 135"/>
            <p:cNvSpPr>
              <a:spLocks noChangeArrowheads="1"/>
            </p:cNvSpPr>
            <p:nvPr/>
          </p:nvSpPr>
          <p:spPr bwMode="hidden">
            <a:xfrm>
              <a:off x="1540" y="10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8" name="Oval 136"/>
            <p:cNvSpPr>
              <a:spLocks noChangeArrowheads="1"/>
            </p:cNvSpPr>
            <p:nvPr/>
          </p:nvSpPr>
          <p:spPr bwMode="hidden">
            <a:xfrm>
              <a:off x="1120" y="1063"/>
              <a:ext cx="10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9" name="Oval 137"/>
            <p:cNvSpPr>
              <a:spLocks noChangeArrowheads="1"/>
            </p:cNvSpPr>
            <p:nvPr/>
          </p:nvSpPr>
          <p:spPr bwMode="hidden">
            <a:xfrm>
              <a:off x="4131" y="1284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0" name="Oval 138"/>
            <p:cNvSpPr>
              <a:spLocks noChangeArrowheads="1"/>
            </p:cNvSpPr>
            <p:nvPr/>
          </p:nvSpPr>
          <p:spPr bwMode="hidden">
            <a:xfrm>
              <a:off x="3477" y="116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1" name="Oval 139"/>
            <p:cNvSpPr>
              <a:spLocks noChangeArrowheads="1"/>
            </p:cNvSpPr>
            <p:nvPr/>
          </p:nvSpPr>
          <p:spPr bwMode="hidden">
            <a:xfrm>
              <a:off x="3315" y="122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2" name="Oval 140"/>
            <p:cNvSpPr>
              <a:spLocks noChangeArrowheads="1"/>
            </p:cNvSpPr>
            <p:nvPr/>
          </p:nvSpPr>
          <p:spPr bwMode="hidden">
            <a:xfrm>
              <a:off x="317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3" name="Oval 141"/>
            <p:cNvSpPr>
              <a:spLocks noChangeArrowheads="1"/>
            </p:cNvSpPr>
            <p:nvPr/>
          </p:nvSpPr>
          <p:spPr bwMode="hidden">
            <a:xfrm>
              <a:off x="2396" y="105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4" name="Oval 142"/>
            <p:cNvSpPr>
              <a:spLocks noChangeArrowheads="1"/>
            </p:cNvSpPr>
            <p:nvPr/>
          </p:nvSpPr>
          <p:spPr bwMode="hidden">
            <a:xfrm>
              <a:off x="2769" y="1446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5" name="Oval 143"/>
            <p:cNvSpPr>
              <a:spLocks noChangeArrowheads="1"/>
            </p:cNvSpPr>
            <p:nvPr/>
          </p:nvSpPr>
          <p:spPr bwMode="hidden">
            <a:xfrm>
              <a:off x="2656" y="1294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6" name="Oval 144"/>
            <p:cNvSpPr>
              <a:spLocks noChangeArrowheads="1"/>
            </p:cNvSpPr>
            <p:nvPr/>
          </p:nvSpPr>
          <p:spPr bwMode="hidden">
            <a:xfrm>
              <a:off x="2501" y="1159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7" name="Oval 145"/>
            <p:cNvSpPr>
              <a:spLocks noChangeArrowheads="1"/>
            </p:cNvSpPr>
            <p:nvPr/>
          </p:nvSpPr>
          <p:spPr bwMode="hidden">
            <a:xfrm>
              <a:off x="2222" y="1101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8" name="Oval 146"/>
            <p:cNvSpPr>
              <a:spLocks noChangeArrowheads="1"/>
            </p:cNvSpPr>
            <p:nvPr/>
          </p:nvSpPr>
          <p:spPr bwMode="hidden">
            <a:xfrm>
              <a:off x="2029" y="1162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9" name="Oval 147"/>
            <p:cNvSpPr>
              <a:spLocks noChangeArrowheads="1"/>
            </p:cNvSpPr>
            <p:nvPr/>
          </p:nvSpPr>
          <p:spPr bwMode="hidden">
            <a:xfrm>
              <a:off x="1875" y="13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0" name="Oval 148"/>
            <p:cNvSpPr>
              <a:spLocks noChangeArrowheads="1"/>
            </p:cNvSpPr>
            <p:nvPr/>
          </p:nvSpPr>
          <p:spPr bwMode="hidden">
            <a:xfrm>
              <a:off x="1809" y="1223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1" name="Oval 149"/>
            <p:cNvSpPr>
              <a:spLocks noChangeArrowheads="1"/>
            </p:cNvSpPr>
            <p:nvPr/>
          </p:nvSpPr>
          <p:spPr bwMode="hidden">
            <a:xfrm>
              <a:off x="1738" y="1098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2" name="Oval 150"/>
            <p:cNvSpPr>
              <a:spLocks noChangeArrowheads="1"/>
            </p:cNvSpPr>
            <p:nvPr/>
          </p:nvSpPr>
          <p:spPr bwMode="hidden">
            <a:xfrm>
              <a:off x="1583" y="128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3" name="Oval 151"/>
            <p:cNvSpPr>
              <a:spLocks noChangeArrowheads="1"/>
            </p:cNvSpPr>
            <p:nvPr/>
          </p:nvSpPr>
          <p:spPr bwMode="hidden">
            <a:xfrm>
              <a:off x="1379" y="134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" name="Oval 152"/>
            <p:cNvSpPr>
              <a:spLocks noChangeArrowheads="1"/>
            </p:cNvSpPr>
            <p:nvPr/>
          </p:nvSpPr>
          <p:spPr bwMode="hidden">
            <a:xfrm>
              <a:off x="1529" y="11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5" name="Oval 153"/>
            <p:cNvSpPr>
              <a:spLocks noChangeArrowheads="1"/>
            </p:cNvSpPr>
            <p:nvPr/>
          </p:nvSpPr>
          <p:spPr bwMode="hidden">
            <a:xfrm>
              <a:off x="1294" y="1222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6" name="Oval 154"/>
            <p:cNvSpPr>
              <a:spLocks noChangeArrowheads="1"/>
            </p:cNvSpPr>
            <p:nvPr/>
          </p:nvSpPr>
          <p:spPr bwMode="hidden">
            <a:xfrm>
              <a:off x="131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7" name="Oval 155"/>
            <p:cNvSpPr>
              <a:spLocks noChangeArrowheads="1"/>
            </p:cNvSpPr>
            <p:nvPr/>
          </p:nvSpPr>
          <p:spPr bwMode="hidden">
            <a:xfrm>
              <a:off x="1082" y="116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8" name="Oval 156"/>
            <p:cNvSpPr>
              <a:spLocks noChangeArrowheads="1"/>
            </p:cNvSpPr>
            <p:nvPr/>
          </p:nvSpPr>
          <p:spPr bwMode="hidden">
            <a:xfrm>
              <a:off x="877" y="112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9" name="Oval 157"/>
            <p:cNvSpPr>
              <a:spLocks noChangeArrowheads="1"/>
            </p:cNvSpPr>
            <p:nvPr/>
          </p:nvSpPr>
          <p:spPr bwMode="hidden">
            <a:xfrm>
              <a:off x="875" y="121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0" name="Oval 158"/>
            <p:cNvSpPr>
              <a:spLocks noChangeArrowheads="1"/>
            </p:cNvSpPr>
            <p:nvPr/>
          </p:nvSpPr>
          <p:spPr bwMode="hidden">
            <a:xfrm>
              <a:off x="680" y="117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1" name="Oval 159"/>
            <p:cNvSpPr>
              <a:spLocks noChangeArrowheads="1"/>
            </p:cNvSpPr>
            <p:nvPr/>
          </p:nvSpPr>
          <p:spPr bwMode="hidden">
            <a:xfrm>
              <a:off x="411" y="123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2" name="Oval 160"/>
            <p:cNvSpPr>
              <a:spLocks noChangeArrowheads="1"/>
            </p:cNvSpPr>
            <p:nvPr/>
          </p:nvSpPr>
          <p:spPr bwMode="hidden">
            <a:xfrm>
              <a:off x="434" y="110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3" name="Oval 161"/>
            <p:cNvSpPr>
              <a:spLocks noChangeArrowheads="1"/>
            </p:cNvSpPr>
            <p:nvPr/>
          </p:nvSpPr>
          <p:spPr bwMode="hidden">
            <a:xfrm>
              <a:off x="119" y="131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4" name="Oval 162"/>
            <p:cNvSpPr>
              <a:spLocks noChangeArrowheads="1"/>
            </p:cNvSpPr>
            <p:nvPr/>
          </p:nvSpPr>
          <p:spPr bwMode="hidden">
            <a:xfrm>
              <a:off x="858" y="1001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5" name="Oval 163"/>
            <p:cNvSpPr>
              <a:spLocks noChangeArrowheads="1"/>
            </p:cNvSpPr>
            <p:nvPr/>
          </p:nvSpPr>
          <p:spPr bwMode="hidden">
            <a:xfrm>
              <a:off x="1341" y="1013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6" name="Oval 164"/>
            <p:cNvSpPr>
              <a:spLocks noChangeArrowheads="1"/>
            </p:cNvSpPr>
            <p:nvPr/>
          </p:nvSpPr>
          <p:spPr bwMode="hidden">
            <a:xfrm>
              <a:off x="1739" y="1008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7" name="Oval 165"/>
            <p:cNvSpPr>
              <a:spLocks noChangeArrowheads="1"/>
            </p:cNvSpPr>
            <p:nvPr/>
          </p:nvSpPr>
          <p:spPr bwMode="hidden">
            <a:xfrm>
              <a:off x="2116" y="1001"/>
              <a:ext cx="100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8" name="Oval 166"/>
            <p:cNvSpPr>
              <a:spLocks noChangeArrowheads="1"/>
            </p:cNvSpPr>
            <p:nvPr/>
          </p:nvSpPr>
          <p:spPr bwMode="hidden">
            <a:xfrm>
              <a:off x="2320" y="941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9" name="Oval 167"/>
            <p:cNvSpPr>
              <a:spLocks noChangeArrowheads="1"/>
            </p:cNvSpPr>
            <p:nvPr/>
          </p:nvSpPr>
          <p:spPr bwMode="hidden">
            <a:xfrm>
              <a:off x="2601" y="995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0" name="Oval 168"/>
            <p:cNvSpPr>
              <a:spLocks noChangeArrowheads="1"/>
            </p:cNvSpPr>
            <p:nvPr/>
          </p:nvSpPr>
          <p:spPr bwMode="hidden">
            <a:xfrm>
              <a:off x="1667" y="1420"/>
              <a:ext cx="106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1" name="Oval 169"/>
            <p:cNvSpPr>
              <a:spLocks noChangeArrowheads="1"/>
            </p:cNvSpPr>
            <p:nvPr/>
          </p:nvSpPr>
          <p:spPr bwMode="hidden">
            <a:xfrm>
              <a:off x="2557" y="151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2" name="Oval 170"/>
            <p:cNvSpPr>
              <a:spLocks noChangeArrowheads="1"/>
            </p:cNvSpPr>
            <p:nvPr/>
          </p:nvSpPr>
          <p:spPr bwMode="hidden">
            <a:xfrm>
              <a:off x="3619" y="1287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3" name="Oval 171"/>
            <p:cNvSpPr>
              <a:spLocks noChangeArrowheads="1"/>
            </p:cNvSpPr>
            <p:nvPr/>
          </p:nvSpPr>
          <p:spPr bwMode="hidden">
            <a:xfrm>
              <a:off x="3791" y="1212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4" name="Oval 172"/>
            <p:cNvSpPr>
              <a:spLocks noChangeArrowheads="1"/>
            </p:cNvSpPr>
            <p:nvPr/>
          </p:nvSpPr>
          <p:spPr bwMode="hidden">
            <a:xfrm>
              <a:off x="213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5" name="Oval 173"/>
            <p:cNvSpPr>
              <a:spLocks noChangeArrowheads="1"/>
            </p:cNvSpPr>
            <p:nvPr/>
          </p:nvSpPr>
          <p:spPr bwMode="hidden">
            <a:xfrm>
              <a:off x="126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6" name="Oval 174"/>
            <p:cNvSpPr>
              <a:spLocks noChangeArrowheads="1"/>
            </p:cNvSpPr>
            <p:nvPr/>
          </p:nvSpPr>
          <p:spPr bwMode="hidden">
            <a:xfrm>
              <a:off x="1471" y="869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7" name="Oval 175"/>
            <p:cNvSpPr>
              <a:spLocks noChangeArrowheads="1"/>
            </p:cNvSpPr>
            <p:nvPr/>
          </p:nvSpPr>
          <p:spPr bwMode="hidden">
            <a:xfrm>
              <a:off x="1650" y="824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8" name="Oval 176"/>
            <p:cNvSpPr>
              <a:spLocks noChangeArrowheads="1"/>
            </p:cNvSpPr>
            <p:nvPr/>
          </p:nvSpPr>
          <p:spPr bwMode="hidden">
            <a:xfrm>
              <a:off x="1918" y="869"/>
              <a:ext cx="84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9" name="Oval 177"/>
            <p:cNvSpPr>
              <a:spLocks noChangeArrowheads="1"/>
            </p:cNvSpPr>
            <p:nvPr/>
          </p:nvSpPr>
          <p:spPr bwMode="hidden">
            <a:xfrm>
              <a:off x="1720" y="923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0" name="Oval 178"/>
            <p:cNvSpPr>
              <a:spLocks noChangeArrowheads="1"/>
            </p:cNvSpPr>
            <p:nvPr/>
          </p:nvSpPr>
          <p:spPr bwMode="hidden">
            <a:xfrm>
              <a:off x="1913" y="957"/>
              <a:ext cx="9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1" name="Oval 179"/>
            <p:cNvSpPr>
              <a:spLocks noChangeArrowheads="1"/>
            </p:cNvSpPr>
            <p:nvPr/>
          </p:nvSpPr>
          <p:spPr bwMode="hidden">
            <a:xfrm>
              <a:off x="1541" y="962"/>
              <a:ext cx="89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2" name="Oval 180"/>
            <p:cNvSpPr>
              <a:spLocks noChangeArrowheads="1"/>
            </p:cNvSpPr>
            <p:nvPr/>
          </p:nvSpPr>
          <p:spPr bwMode="hidden">
            <a:xfrm>
              <a:off x="1076" y="953"/>
              <a:ext cx="10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3" name="Oval 181"/>
            <p:cNvSpPr>
              <a:spLocks noChangeArrowheads="1"/>
            </p:cNvSpPr>
            <p:nvPr/>
          </p:nvSpPr>
          <p:spPr bwMode="hidden">
            <a:xfrm>
              <a:off x="1983" y="4027"/>
              <a:ext cx="195" cy="10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4" name="Oval 182"/>
            <p:cNvSpPr>
              <a:spLocks noChangeArrowheads="1"/>
            </p:cNvSpPr>
            <p:nvPr/>
          </p:nvSpPr>
          <p:spPr bwMode="hidden">
            <a:xfrm>
              <a:off x="2460" y="3671"/>
              <a:ext cx="196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5" name="Oval 183"/>
            <p:cNvSpPr>
              <a:spLocks noChangeArrowheads="1"/>
            </p:cNvSpPr>
            <p:nvPr/>
          </p:nvSpPr>
          <p:spPr bwMode="hidden">
            <a:xfrm>
              <a:off x="3238" y="3121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6" name="Oval 184"/>
            <p:cNvSpPr>
              <a:spLocks noChangeArrowheads="1"/>
            </p:cNvSpPr>
            <p:nvPr/>
          </p:nvSpPr>
          <p:spPr bwMode="hidden">
            <a:xfrm>
              <a:off x="3550" y="2880"/>
              <a:ext cx="157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7" name="Oval 185"/>
            <p:cNvSpPr>
              <a:spLocks noChangeArrowheads="1"/>
            </p:cNvSpPr>
            <p:nvPr/>
          </p:nvSpPr>
          <p:spPr bwMode="hidden">
            <a:xfrm>
              <a:off x="2892" y="3377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8" name="Oval 186"/>
            <p:cNvSpPr>
              <a:spLocks noChangeArrowheads="1"/>
            </p:cNvSpPr>
            <p:nvPr/>
          </p:nvSpPr>
          <p:spPr bwMode="hidden">
            <a:xfrm>
              <a:off x="3869" y="2657"/>
              <a:ext cx="151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9" name="Oval 187"/>
            <p:cNvSpPr>
              <a:spLocks noChangeArrowheads="1"/>
            </p:cNvSpPr>
            <p:nvPr/>
          </p:nvSpPr>
          <p:spPr bwMode="hidden">
            <a:xfrm>
              <a:off x="4090" y="2475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0" name="Oval 188"/>
            <p:cNvSpPr>
              <a:spLocks noChangeArrowheads="1"/>
            </p:cNvSpPr>
            <p:nvPr/>
          </p:nvSpPr>
          <p:spPr bwMode="hidden">
            <a:xfrm>
              <a:off x="4327" y="23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1" name="Oval 189"/>
            <p:cNvSpPr>
              <a:spLocks noChangeArrowheads="1"/>
            </p:cNvSpPr>
            <p:nvPr/>
          </p:nvSpPr>
          <p:spPr bwMode="hidden">
            <a:xfrm>
              <a:off x="4712" y="202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2" name="Oval 190"/>
            <p:cNvSpPr>
              <a:spLocks noChangeArrowheads="1"/>
            </p:cNvSpPr>
            <p:nvPr/>
          </p:nvSpPr>
          <p:spPr bwMode="hidden">
            <a:xfrm>
              <a:off x="4533" y="2162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3" name="Oval 191"/>
            <p:cNvSpPr>
              <a:spLocks noChangeArrowheads="1"/>
            </p:cNvSpPr>
            <p:nvPr/>
          </p:nvSpPr>
          <p:spPr bwMode="hidden">
            <a:xfrm>
              <a:off x="4863" y="1920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4" name="Oval 192"/>
            <p:cNvSpPr>
              <a:spLocks noChangeArrowheads="1"/>
            </p:cNvSpPr>
            <p:nvPr/>
          </p:nvSpPr>
          <p:spPr bwMode="hidden">
            <a:xfrm>
              <a:off x="5009" y="180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5" name="Oval 193"/>
            <p:cNvSpPr>
              <a:spLocks noChangeArrowheads="1"/>
            </p:cNvSpPr>
            <p:nvPr/>
          </p:nvSpPr>
          <p:spPr bwMode="hidden">
            <a:xfrm>
              <a:off x="5161" y="170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6" name="Oval 194"/>
            <p:cNvSpPr>
              <a:spLocks noChangeArrowheads="1"/>
            </p:cNvSpPr>
            <p:nvPr/>
          </p:nvSpPr>
          <p:spPr bwMode="hidden">
            <a:xfrm>
              <a:off x="5277" y="1614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7" name="Oval 195"/>
            <p:cNvSpPr>
              <a:spLocks noChangeArrowheads="1"/>
            </p:cNvSpPr>
            <p:nvPr/>
          </p:nvSpPr>
          <p:spPr bwMode="hidden">
            <a:xfrm>
              <a:off x="5398" y="1521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8" name="Oval 196"/>
            <p:cNvSpPr>
              <a:spLocks noChangeArrowheads="1"/>
            </p:cNvSpPr>
            <p:nvPr/>
          </p:nvSpPr>
          <p:spPr bwMode="hidden">
            <a:xfrm>
              <a:off x="3255" y="4071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9" name="Oval 197"/>
            <p:cNvSpPr>
              <a:spLocks noChangeArrowheads="1"/>
            </p:cNvSpPr>
            <p:nvPr/>
          </p:nvSpPr>
          <p:spPr bwMode="hidden">
            <a:xfrm>
              <a:off x="3651" y="369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0" name="Oval 198"/>
            <p:cNvSpPr>
              <a:spLocks noChangeArrowheads="1"/>
            </p:cNvSpPr>
            <p:nvPr/>
          </p:nvSpPr>
          <p:spPr bwMode="hidden">
            <a:xfrm>
              <a:off x="4773" y="3705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1" name="Oval 199"/>
            <p:cNvSpPr>
              <a:spLocks noChangeArrowheads="1"/>
            </p:cNvSpPr>
            <p:nvPr/>
          </p:nvSpPr>
          <p:spPr bwMode="hidden">
            <a:xfrm>
              <a:off x="4491" y="4049"/>
              <a:ext cx="196" cy="10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2" name="Oval 200"/>
            <p:cNvSpPr>
              <a:spLocks noChangeArrowheads="1"/>
            </p:cNvSpPr>
            <p:nvPr/>
          </p:nvSpPr>
          <p:spPr bwMode="hidden">
            <a:xfrm>
              <a:off x="3989" y="3396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3" name="Oval 201"/>
            <p:cNvSpPr>
              <a:spLocks noChangeArrowheads="1"/>
            </p:cNvSpPr>
            <p:nvPr/>
          </p:nvSpPr>
          <p:spPr bwMode="hidden">
            <a:xfrm>
              <a:off x="4263" y="3141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4" name="Oval 202"/>
            <p:cNvSpPr>
              <a:spLocks noChangeArrowheads="1"/>
            </p:cNvSpPr>
            <p:nvPr/>
          </p:nvSpPr>
          <p:spPr bwMode="hidden">
            <a:xfrm>
              <a:off x="5044" y="3418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5" name="Oval 203"/>
            <p:cNvSpPr>
              <a:spLocks noChangeArrowheads="1"/>
            </p:cNvSpPr>
            <p:nvPr/>
          </p:nvSpPr>
          <p:spPr bwMode="hidden">
            <a:xfrm>
              <a:off x="4553" y="28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6" name="Oval 204"/>
            <p:cNvSpPr>
              <a:spLocks noChangeArrowheads="1"/>
            </p:cNvSpPr>
            <p:nvPr/>
          </p:nvSpPr>
          <p:spPr bwMode="hidden">
            <a:xfrm>
              <a:off x="5293" y="311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7" name="Oval 205"/>
            <p:cNvSpPr>
              <a:spLocks noChangeArrowheads="1"/>
            </p:cNvSpPr>
            <p:nvPr/>
          </p:nvSpPr>
          <p:spPr bwMode="hidden">
            <a:xfrm>
              <a:off x="5497" y="2879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8" name="Oval 206"/>
            <p:cNvSpPr>
              <a:spLocks noChangeArrowheads="1"/>
            </p:cNvSpPr>
            <p:nvPr/>
          </p:nvSpPr>
          <p:spPr bwMode="hidden">
            <a:xfrm>
              <a:off x="4772" y="26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9" name="Oval 207"/>
            <p:cNvSpPr>
              <a:spLocks noChangeArrowheads="1"/>
            </p:cNvSpPr>
            <p:nvPr/>
          </p:nvSpPr>
          <p:spPr bwMode="hidden">
            <a:xfrm>
              <a:off x="4966" y="248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0" name="Oval 208"/>
            <p:cNvSpPr>
              <a:spLocks noChangeArrowheads="1"/>
            </p:cNvSpPr>
            <p:nvPr/>
          </p:nvSpPr>
          <p:spPr bwMode="hidden">
            <a:xfrm>
              <a:off x="5444" y="205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1" name="Oval 209"/>
            <p:cNvSpPr>
              <a:spLocks noChangeArrowheads="1"/>
            </p:cNvSpPr>
            <p:nvPr/>
          </p:nvSpPr>
          <p:spPr bwMode="hidden">
            <a:xfrm>
              <a:off x="5161" y="2314"/>
              <a:ext cx="140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2" name="Oval 210"/>
            <p:cNvSpPr>
              <a:spLocks noChangeArrowheads="1"/>
            </p:cNvSpPr>
            <p:nvPr/>
          </p:nvSpPr>
          <p:spPr bwMode="hidden">
            <a:xfrm>
              <a:off x="5318" y="2176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3" name="Oval 211"/>
            <p:cNvSpPr>
              <a:spLocks noChangeArrowheads="1"/>
            </p:cNvSpPr>
            <p:nvPr/>
          </p:nvSpPr>
          <p:spPr bwMode="hidden">
            <a:xfrm>
              <a:off x="5581" y="193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4" name="Oval 212"/>
            <p:cNvSpPr>
              <a:spLocks noChangeArrowheads="1"/>
            </p:cNvSpPr>
            <p:nvPr/>
          </p:nvSpPr>
          <p:spPr bwMode="hidden">
            <a:xfrm>
              <a:off x="5689" y="181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5" name="Oval 213"/>
            <p:cNvSpPr>
              <a:spLocks noChangeArrowheads="1"/>
            </p:cNvSpPr>
            <p:nvPr/>
          </p:nvSpPr>
          <p:spPr bwMode="hidden">
            <a:xfrm>
              <a:off x="5663" y="2680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6" name="Oval 214"/>
            <p:cNvSpPr>
              <a:spLocks noChangeArrowheads="1"/>
            </p:cNvSpPr>
            <p:nvPr/>
          </p:nvSpPr>
          <p:spPr bwMode="hidden">
            <a:xfrm>
              <a:off x="-65" y="2865"/>
              <a:ext cx="150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7" name="Oval 215"/>
            <p:cNvSpPr>
              <a:spLocks noChangeArrowheads="1"/>
            </p:cNvSpPr>
            <p:nvPr/>
          </p:nvSpPr>
          <p:spPr bwMode="hidden">
            <a:xfrm>
              <a:off x="2" y="247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8" name="Oval 216"/>
            <p:cNvSpPr>
              <a:spLocks noChangeArrowheads="1"/>
            </p:cNvSpPr>
            <p:nvPr/>
          </p:nvSpPr>
          <p:spPr bwMode="hidden">
            <a:xfrm>
              <a:off x="-9" y="1436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9" name="Oval 217"/>
            <p:cNvSpPr>
              <a:spLocks noChangeArrowheads="1"/>
            </p:cNvSpPr>
            <p:nvPr/>
          </p:nvSpPr>
          <p:spPr bwMode="hidden">
            <a:xfrm>
              <a:off x="5624" y="4010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55866" name="Rectangle 21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446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55867" name="Rectangle 21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20" name="Rectangle 220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1" name="Rectangle 221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2" name="Rectangle 22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7EF45C-3E7B-41B9-82A6-54AD33FAC8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7857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9588B9-EE53-4441-B656-46712086CF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9217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94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94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058E2F-C91C-474D-84D3-64ED59EF16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8174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CF0AD1-CE21-4FA5-B946-550CFC0F7F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5683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0D5A85-2607-4EB4-A9F6-A96E9F5F86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4817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3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3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0931BC-2AFF-44D0-BAEE-619D2A2F7B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0384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386B91-A2B5-4361-9E0C-0657E0D7D4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1080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3A3A73-D2B3-4AAA-9862-4C8E69176C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870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050B1A-301D-4C02-9B92-63072020BF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3266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4A1A37-E1BC-4CED-87A9-741B34D3AE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528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11C24F-A4EE-458D-A074-CF0CDE99F4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032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46275"/>
                <a:invGamma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-496888" y="1308100"/>
            <a:ext cx="10429876" cy="5908675"/>
            <a:chOff x="-313" y="824"/>
            <a:chExt cx="6570" cy="3722"/>
          </a:xfrm>
        </p:grpSpPr>
        <p:sp>
          <p:nvSpPr>
            <p:cNvPr id="154627" name="Rectangle 3"/>
            <p:cNvSpPr>
              <a:spLocks noChangeArrowheads="1"/>
            </p:cNvSpPr>
            <p:nvPr userDrawn="1"/>
          </p:nvSpPr>
          <p:spPr bwMode="hidden">
            <a:xfrm rot="20798144" flipV="1">
              <a:off x="-14" y="1033"/>
              <a:ext cx="1744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28" name="Rectangle 4"/>
            <p:cNvSpPr>
              <a:spLocks noChangeArrowheads="1"/>
            </p:cNvSpPr>
            <p:nvPr userDrawn="1"/>
          </p:nvSpPr>
          <p:spPr bwMode="hidden">
            <a:xfrm rot="20774366" flipV="1">
              <a:off x="-24" y="1127"/>
              <a:ext cx="203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29" name="Rectangle 5"/>
            <p:cNvSpPr>
              <a:spLocks noChangeArrowheads="1"/>
            </p:cNvSpPr>
            <p:nvPr userDrawn="1"/>
          </p:nvSpPr>
          <p:spPr bwMode="hidden">
            <a:xfrm rot="20757421" flipV="1">
              <a:off x="-27" y="1198"/>
              <a:ext cx="224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30" name="Rectangle 6"/>
            <p:cNvSpPr>
              <a:spLocks noChangeArrowheads="1"/>
            </p:cNvSpPr>
            <p:nvPr userDrawn="1"/>
          </p:nvSpPr>
          <p:spPr bwMode="hidden">
            <a:xfrm rot="20684206" flipV="1">
              <a:off x="-43" y="1283"/>
              <a:ext cx="247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31" name="Rectangle 7"/>
            <p:cNvSpPr>
              <a:spLocks noChangeArrowheads="1"/>
            </p:cNvSpPr>
            <p:nvPr userDrawn="1"/>
          </p:nvSpPr>
          <p:spPr bwMode="hidden">
            <a:xfrm rot="20631226" flipV="1">
              <a:off x="-51" y="1397"/>
              <a:ext cx="2770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32" name="Rectangle 8"/>
            <p:cNvSpPr>
              <a:spLocks noChangeArrowheads="1"/>
            </p:cNvSpPr>
            <p:nvPr userDrawn="1"/>
          </p:nvSpPr>
          <p:spPr bwMode="hidden">
            <a:xfrm rot="20554235" flipV="1">
              <a:off x="-65" y="1523"/>
              <a:ext cx="3058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33" name="Rectangle 9"/>
            <p:cNvSpPr>
              <a:spLocks noChangeArrowheads="1"/>
            </p:cNvSpPr>
            <p:nvPr userDrawn="1"/>
          </p:nvSpPr>
          <p:spPr bwMode="hidden">
            <a:xfrm rot="20466593" flipV="1">
              <a:off x="-93" y="1694"/>
              <a:ext cx="340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34" name="Rectangle 10"/>
            <p:cNvSpPr>
              <a:spLocks noChangeArrowheads="1"/>
            </p:cNvSpPr>
            <p:nvPr userDrawn="1"/>
          </p:nvSpPr>
          <p:spPr bwMode="hidden">
            <a:xfrm rot="20343219" flipV="1">
              <a:off x="-99" y="1863"/>
              <a:ext cx="374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35" name="Rectangle 11"/>
            <p:cNvSpPr>
              <a:spLocks noChangeArrowheads="1"/>
            </p:cNvSpPr>
            <p:nvPr userDrawn="1"/>
          </p:nvSpPr>
          <p:spPr bwMode="hidden">
            <a:xfrm rot="20211065" flipV="1">
              <a:off x="-165" y="2053"/>
              <a:ext cx="420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36" name="Rectangle 12"/>
            <p:cNvSpPr>
              <a:spLocks noChangeArrowheads="1"/>
            </p:cNvSpPr>
            <p:nvPr userDrawn="1"/>
          </p:nvSpPr>
          <p:spPr bwMode="hidden">
            <a:xfrm rot="20102912" flipV="1">
              <a:off x="-214" y="2289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37" name="Rectangle 13"/>
            <p:cNvSpPr>
              <a:spLocks noChangeArrowheads="1"/>
            </p:cNvSpPr>
            <p:nvPr userDrawn="1"/>
          </p:nvSpPr>
          <p:spPr bwMode="hidden">
            <a:xfrm rot="19923405" flipV="1">
              <a:off x="-313" y="2617"/>
              <a:ext cx="52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38" name="Rectangle 14"/>
            <p:cNvSpPr>
              <a:spLocks noChangeArrowheads="1"/>
            </p:cNvSpPr>
            <p:nvPr userDrawn="1"/>
          </p:nvSpPr>
          <p:spPr bwMode="hidden">
            <a:xfrm rot="19686284" flipV="1">
              <a:off x="9" y="2881"/>
              <a:ext cx="54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39" name="Rectangle 15"/>
            <p:cNvSpPr>
              <a:spLocks noChangeArrowheads="1"/>
            </p:cNvSpPr>
            <p:nvPr userDrawn="1"/>
          </p:nvSpPr>
          <p:spPr bwMode="hidden">
            <a:xfrm rot="19383534" flipV="1">
              <a:off x="1319" y="2928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019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40" name="Rectangle 16"/>
            <p:cNvSpPr>
              <a:spLocks noChangeArrowheads="1"/>
            </p:cNvSpPr>
            <p:nvPr userDrawn="1"/>
          </p:nvSpPr>
          <p:spPr bwMode="hidden">
            <a:xfrm rot="18994182" flipV="1">
              <a:off x="2681" y="3071"/>
              <a:ext cx="35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13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41" name="Rectangle 17"/>
            <p:cNvSpPr>
              <a:spLocks noChangeArrowheads="1"/>
            </p:cNvSpPr>
            <p:nvPr userDrawn="1"/>
          </p:nvSpPr>
          <p:spPr bwMode="hidden">
            <a:xfrm rot="18603245" flipV="1">
              <a:off x="4053" y="3503"/>
              <a:ext cx="207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42" name="Rectangle 18"/>
            <p:cNvSpPr>
              <a:spLocks noChangeArrowheads="1"/>
            </p:cNvSpPr>
            <p:nvPr userDrawn="1"/>
          </p:nvSpPr>
          <p:spPr bwMode="hidden">
            <a:xfrm rot="39991575" flipH="1" flipV="1">
              <a:off x="5368" y="4167"/>
              <a:ext cx="5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43" name="Rectangle 19"/>
            <p:cNvSpPr>
              <a:spLocks noChangeArrowheads="1"/>
            </p:cNvSpPr>
            <p:nvPr userDrawn="1"/>
          </p:nvSpPr>
          <p:spPr bwMode="hidden">
            <a:xfrm rot="-20541361">
              <a:off x="-146" y="2360"/>
              <a:ext cx="604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44" name="Rectangle 20"/>
            <p:cNvSpPr>
              <a:spLocks noChangeArrowheads="1"/>
            </p:cNvSpPr>
            <p:nvPr userDrawn="1"/>
          </p:nvSpPr>
          <p:spPr bwMode="hidden">
            <a:xfrm rot="-20036206">
              <a:off x="-198" y="3396"/>
              <a:ext cx="414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45" name="Rectangle 21"/>
            <p:cNvSpPr>
              <a:spLocks noChangeArrowheads="1"/>
            </p:cNvSpPr>
            <p:nvPr userDrawn="1"/>
          </p:nvSpPr>
          <p:spPr bwMode="hidden">
            <a:xfrm rot="1732981">
              <a:off x="-165" y="3624"/>
              <a:ext cx="28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46" name="Rectangle 22"/>
            <p:cNvSpPr>
              <a:spLocks noChangeArrowheads="1"/>
            </p:cNvSpPr>
            <p:nvPr userDrawn="1"/>
          </p:nvSpPr>
          <p:spPr bwMode="hidden">
            <a:xfrm rot="1969083">
              <a:off x="-110" y="3922"/>
              <a:ext cx="14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47" name="Rectangle 23"/>
            <p:cNvSpPr>
              <a:spLocks noChangeArrowheads="1"/>
            </p:cNvSpPr>
            <p:nvPr userDrawn="1"/>
          </p:nvSpPr>
          <p:spPr bwMode="hidden">
            <a:xfrm rot="-20213826">
              <a:off x="-216" y="3221"/>
              <a:ext cx="547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862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48" name="Rectangle 24"/>
            <p:cNvSpPr>
              <a:spLocks noChangeArrowheads="1"/>
            </p:cNvSpPr>
            <p:nvPr userDrawn="1"/>
          </p:nvSpPr>
          <p:spPr bwMode="hidden">
            <a:xfrm rot="22583969">
              <a:off x="-115" y="2129"/>
              <a:ext cx="601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49" name="Rectangle 25"/>
            <p:cNvSpPr>
              <a:spLocks noChangeArrowheads="1"/>
            </p:cNvSpPr>
            <p:nvPr userDrawn="1"/>
          </p:nvSpPr>
          <p:spPr bwMode="hidden">
            <a:xfrm rot="930109" flipV="1">
              <a:off x="80" y="1946"/>
              <a:ext cx="575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50" name="Rectangle 26"/>
            <p:cNvSpPr>
              <a:spLocks noChangeArrowheads="1"/>
            </p:cNvSpPr>
            <p:nvPr userDrawn="1"/>
          </p:nvSpPr>
          <p:spPr bwMode="hidden">
            <a:xfrm rot="-20731987">
              <a:off x="374" y="1802"/>
              <a:ext cx="5475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51" name="Rectangle 27"/>
            <p:cNvSpPr>
              <a:spLocks noChangeArrowheads="1"/>
            </p:cNvSpPr>
            <p:nvPr userDrawn="1"/>
          </p:nvSpPr>
          <p:spPr bwMode="hidden">
            <a:xfrm rot="-64024402">
              <a:off x="848" y="1582"/>
              <a:ext cx="49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52" name="Rectangle 28"/>
            <p:cNvSpPr>
              <a:spLocks noChangeArrowheads="1"/>
            </p:cNvSpPr>
            <p:nvPr userDrawn="1"/>
          </p:nvSpPr>
          <p:spPr bwMode="hidden">
            <a:xfrm rot="-42464612">
              <a:off x="1053" y="1476"/>
              <a:ext cx="475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53" name="Rectangle 29"/>
            <p:cNvSpPr>
              <a:spLocks noChangeArrowheads="1"/>
            </p:cNvSpPr>
            <p:nvPr userDrawn="1"/>
          </p:nvSpPr>
          <p:spPr bwMode="hidden">
            <a:xfrm rot="-20907336">
              <a:off x="1244" y="1377"/>
              <a:ext cx="455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54" name="Rectangle 30"/>
            <p:cNvSpPr>
              <a:spLocks noChangeArrowheads="1"/>
            </p:cNvSpPr>
            <p:nvPr userDrawn="1"/>
          </p:nvSpPr>
          <p:spPr bwMode="hidden">
            <a:xfrm rot="655690" flipV="1">
              <a:off x="1487" y="1305"/>
              <a:ext cx="431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55" name="Rectangle 31"/>
            <p:cNvSpPr>
              <a:spLocks noChangeArrowheads="1"/>
            </p:cNvSpPr>
            <p:nvPr userDrawn="1"/>
          </p:nvSpPr>
          <p:spPr bwMode="hidden">
            <a:xfrm rot="636921" flipV="1">
              <a:off x="1650" y="1218"/>
              <a:ext cx="415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56" name="Rectangle 32"/>
            <p:cNvSpPr>
              <a:spLocks noChangeArrowheads="1"/>
            </p:cNvSpPr>
            <p:nvPr userDrawn="1"/>
          </p:nvSpPr>
          <p:spPr bwMode="hidden">
            <a:xfrm rot="803987" flipV="1">
              <a:off x="611" y="1684"/>
              <a:ext cx="52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57" name="Rectangle 33"/>
            <p:cNvSpPr>
              <a:spLocks noChangeArrowheads="1"/>
            </p:cNvSpPr>
            <p:nvPr userDrawn="1"/>
          </p:nvSpPr>
          <p:spPr bwMode="hidden">
            <a:xfrm rot="1273217" flipV="1">
              <a:off x="-204" y="2976"/>
              <a:ext cx="615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58" name="Rectangle 34"/>
            <p:cNvSpPr>
              <a:spLocks noChangeArrowheads="1"/>
            </p:cNvSpPr>
            <p:nvPr userDrawn="1"/>
          </p:nvSpPr>
          <p:spPr bwMode="hidden">
            <a:xfrm rot="1169729" flipV="1">
              <a:off x="-174" y="2663"/>
              <a:ext cx="61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1373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59" name="Oval 35"/>
            <p:cNvSpPr>
              <a:spLocks noChangeArrowheads="1"/>
            </p:cNvSpPr>
            <p:nvPr/>
          </p:nvSpPr>
          <p:spPr bwMode="hidden">
            <a:xfrm>
              <a:off x="740" y="3359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60" name="Oval 36"/>
            <p:cNvSpPr>
              <a:spLocks noChangeArrowheads="1"/>
            </p:cNvSpPr>
            <p:nvPr/>
          </p:nvSpPr>
          <p:spPr bwMode="hidden">
            <a:xfrm>
              <a:off x="236" y="3074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61" name="Oval 37"/>
            <p:cNvSpPr>
              <a:spLocks noChangeArrowheads="1"/>
            </p:cNvSpPr>
            <p:nvPr/>
          </p:nvSpPr>
          <p:spPr bwMode="hidden">
            <a:xfrm>
              <a:off x="159" y="3652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62" name="Oval 38"/>
            <p:cNvSpPr>
              <a:spLocks noChangeArrowheads="1"/>
            </p:cNvSpPr>
            <p:nvPr/>
          </p:nvSpPr>
          <p:spPr bwMode="hidden">
            <a:xfrm>
              <a:off x="2077" y="2661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63" name="Oval 39"/>
            <p:cNvSpPr>
              <a:spLocks noChangeArrowheads="1"/>
            </p:cNvSpPr>
            <p:nvPr/>
          </p:nvSpPr>
          <p:spPr bwMode="hidden">
            <a:xfrm>
              <a:off x="1223" y="307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64" name="Oval 40"/>
            <p:cNvSpPr>
              <a:spLocks noChangeArrowheads="1"/>
            </p:cNvSpPr>
            <p:nvPr/>
          </p:nvSpPr>
          <p:spPr bwMode="hidden">
            <a:xfrm>
              <a:off x="1686" y="2857"/>
              <a:ext cx="156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65" name="Oval 41"/>
            <p:cNvSpPr>
              <a:spLocks noChangeArrowheads="1"/>
            </p:cNvSpPr>
            <p:nvPr/>
          </p:nvSpPr>
          <p:spPr bwMode="hidden">
            <a:xfrm>
              <a:off x="750" y="2839"/>
              <a:ext cx="151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66" name="Oval 42"/>
            <p:cNvSpPr>
              <a:spLocks noChangeArrowheads="1"/>
            </p:cNvSpPr>
            <p:nvPr/>
          </p:nvSpPr>
          <p:spPr bwMode="hidden">
            <a:xfrm>
              <a:off x="367" y="2656"/>
              <a:ext cx="150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67" name="Oval 43"/>
            <p:cNvSpPr>
              <a:spLocks noChangeArrowheads="1"/>
            </p:cNvSpPr>
            <p:nvPr/>
          </p:nvSpPr>
          <p:spPr bwMode="hidden">
            <a:xfrm>
              <a:off x="1172" y="2642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68" name="Oval 44"/>
            <p:cNvSpPr>
              <a:spLocks noChangeArrowheads="1"/>
            </p:cNvSpPr>
            <p:nvPr/>
          </p:nvSpPr>
          <p:spPr bwMode="hidden">
            <a:xfrm>
              <a:off x="2401" y="2485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69" name="Oval 45"/>
            <p:cNvSpPr>
              <a:spLocks noChangeArrowheads="1"/>
            </p:cNvSpPr>
            <p:nvPr/>
          </p:nvSpPr>
          <p:spPr bwMode="hidden">
            <a:xfrm>
              <a:off x="1910" y="231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70" name="Oval 46"/>
            <p:cNvSpPr>
              <a:spLocks noChangeArrowheads="1"/>
            </p:cNvSpPr>
            <p:nvPr/>
          </p:nvSpPr>
          <p:spPr bwMode="hidden">
            <a:xfrm>
              <a:off x="2254" y="2154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71" name="Oval 47"/>
            <p:cNvSpPr>
              <a:spLocks noChangeArrowheads="1"/>
            </p:cNvSpPr>
            <p:nvPr/>
          </p:nvSpPr>
          <p:spPr bwMode="hidden">
            <a:xfrm>
              <a:off x="2742" y="230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72" name="Oval 48"/>
            <p:cNvSpPr>
              <a:spLocks noChangeArrowheads="1"/>
            </p:cNvSpPr>
            <p:nvPr/>
          </p:nvSpPr>
          <p:spPr bwMode="hidden">
            <a:xfrm>
              <a:off x="2812" y="1898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73" name="Oval 49"/>
            <p:cNvSpPr>
              <a:spLocks noChangeArrowheads="1"/>
            </p:cNvSpPr>
            <p:nvPr/>
          </p:nvSpPr>
          <p:spPr bwMode="hidden">
            <a:xfrm>
              <a:off x="3721" y="179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74" name="Oval 50"/>
            <p:cNvSpPr>
              <a:spLocks noChangeArrowheads="1"/>
            </p:cNvSpPr>
            <p:nvPr/>
          </p:nvSpPr>
          <p:spPr bwMode="hidden">
            <a:xfrm>
              <a:off x="3528" y="189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75" name="Oval 51"/>
            <p:cNvSpPr>
              <a:spLocks noChangeArrowheads="1"/>
            </p:cNvSpPr>
            <p:nvPr/>
          </p:nvSpPr>
          <p:spPr bwMode="hidden">
            <a:xfrm>
              <a:off x="3064" y="1778"/>
              <a:ext cx="128" cy="6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76" name="Oval 52"/>
            <p:cNvSpPr>
              <a:spLocks noChangeArrowheads="1"/>
            </p:cNvSpPr>
            <p:nvPr/>
          </p:nvSpPr>
          <p:spPr bwMode="hidden">
            <a:xfrm>
              <a:off x="3277" y="202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77" name="Oval 53"/>
            <p:cNvSpPr>
              <a:spLocks noChangeArrowheads="1"/>
            </p:cNvSpPr>
            <p:nvPr/>
          </p:nvSpPr>
          <p:spPr bwMode="hidden">
            <a:xfrm>
              <a:off x="3027" y="2160"/>
              <a:ext cx="133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78" name="Oval 54"/>
            <p:cNvSpPr>
              <a:spLocks noChangeArrowheads="1"/>
            </p:cNvSpPr>
            <p:nvPr/>
          </p:nvSpPr>
          <p:spPr bwMode="hidden">
            <a:xfrm>
              <a:off x="1569" y="2453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79" name="Oval 55"/>
            <p:cNvSpPr>
              <a:spLocks noChangeArrowheads="1"/>
            </p:cNvSpPr>
            <p:nvPr/>
          </p:nvSpPr>
          <p:spPr bwMode="hidden">
            <a:xfrm>
              <a:off x="1863" y="2028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80" name="Oval 56"/>
            <p:cNvSpPr>
              <a:spLocks noChangeArrowheads="1"/>
            </p:cNvSpPr>
            <p:nvPr/>
          </p:nvSpPr>
          <p:spPr bwMode="hidden">
            <a:xfrm>
              <a:off x="1513" y="2175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81" name="Oval 57"/>
            <p:cNvSpPr>
              <a:spLocks noChangeArrowheads="1"/>
            </p:cNvSpPr>
            <p:nvPr/>
          </p:nvSpPr>
          <p:spPr bwMode="hidden">
            <a:xfrm>
              <a:off x="1191" y="2311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82" name="Oval 58"/>
            <p:cNvSpPr>
              <a:spLocks noChangeArrowheads="1"/>
            </p:cNvSpPr>
            <p:nvPr/>
          </p:nvSpPr>
          <p:spPr bwMode="hidden">
            <a:xfrm>
              <a:off x="1154" y="2047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83" name="Oval 59"/>
            <p:cNvSpPr>
              <a:spLocks noChangeArrowheads="1"/>
            </p:cNvSpPr>
            <p:nvPr/>
          </p:nvSpPr>
          <p:spPr bwMode="hidden">
            <a:xfrm>
              <a:off x="1142" y="180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84" name="Oval 60"/>
            <p:cNvSpPr>
              <a:spLocks noChangeArrowheads="1"/>
            </p:cNvSpPr>
            <p:nvPr/>
          </p:nvSpPr>
          <p:spPr bwMode="hidden">
            <a:xfrm>
              <a:off x="1500" y="191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85" name="Oval 61"/>
            <p:cNvSpPr>
              <a:spLocks noChangeArrowheads="1"/>
            </p:cNvSpPr>
            <p:nvPr/>
          </p:nvSpPr>
          <p:spPr bwMode="hidden">
            <a:xfrm>
              <a:off x="1804" y="18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86" name="Oval 62"/>
            <p:cNvSpPr>
              <a:spLocks noChangeArrowheads="1"/>
            </p:cNvSpPr>
            <p:nvPr/>
          </p:nvSpPr>
          <p:spPr bwMode="hidden">
            <a:xfrm>
              <a:off x="2159" y="1905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87" name="Oval 63"/>
            <p:cNvSpPr>
              <a:spLocks noChangeArrowheads="1"/>
            </p:cNvSpPr>
            <p:nvPr/>
          </p:nvSpPr>
          <p:spPr bwMode="hidden">
            <a:xfrm>
              <a:off x="2432" y="178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88" name="Oval 64"/>
            <p:cNvSpPr>
              <a:spLocks noChangeArrowheads="1"/>
            </p:cNvSpPr>
            <p:nvPr/>
          </p:nvSpPr>
          <p:spPr bwMode="hidden">
            <a:xfrm>
              <a:off x="470" y="203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89" name="Oval 65"/>
            <p:cNvSpPr>
              <a:spLocks noChangeArrowheads="1"/>
            </p:cNvSpPr>
            <p:nvPr/>
          </p:nvSpPr>
          <p:spPr bwMode="hidden">
            <a:xfrm>
              <a:off x="68" y="2166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90" name="Oval 66"/>
            <p:cNvSpPr>
              <a:spLocks noChangeArrowheads="1"/>
            </p:cNvSpPr>
            <p:nvPr/>
          </p:nvSpPr>
          <p:spPr bwMode="hidden">
            <a:xfrm>
              <a:off x="798" y="191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91" name="Oval 67"/>
            <p:cNvSpPr>
              <a:spLocks noChangeArrowheads="1"/>
            </p:cNvSpPr>
            <p:nvPr/>
          </p:nvSpPr>
          <p:spPr bwMode="hidden">
            <a:xfrm>
              <a:off x="455" y="179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92" name="Oval 68"/>
            <p:cNvSpPr>
              <a:spLocks noChangeArrowheads="1"/>
            </p:cNvSpPr>
            <p:nvPr/>
          </p:nvSpPr>
          <p:spPr bwMode="hidden">
            <a:xfrm>
              <a:off x="113" y="19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93" name="Oval 69"/>
            <p:cNvSpPr>
              <a:spLocks noChangeArrowheads="1"/>
            </p:cNvSpPr>
            <p:nvPr/>
          </p:nvSpPr>
          <p:spPr bwMode="hidden">
            <a:xfrm>
              <a:off x="432" y="2323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94" name="Oval 70"/>
            <p:cNvSpPr>
              <a:spLocks noChangeArrowheads="1"/>
            </p:cNvSpPr>
            <p:nvPr/>
          </p:nvSpPr>
          <p:spPr bwMode="hidden">
            <a:xfrm>
              <a:off x="814" y="217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95" name="Oval 71"/>
            <p:cNvSpPr>
              <a:spLocks noChangeArrowheads="1"/>
            </p:cNvSpPr>
            <p:nvPr/>
          </p:nvSpPr>
          <p:spPr bwMode="hidden">
            <a:xfrm>
              <a:off x="789" y="2472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96" name="Oval 72"/>
            <p:cNvSpPr>
              <a:spLocks noChangeArrowheads="1"/>
            </p:cNvSpPr>
            <p:nvPr/>
          </p:nvSpPr>
          <p:spPr bwMode="hidden">
            <a:xfrm>
              <a:off x="2544" y="201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97" name="Oval 73"/>
            <p:cNvSpPr>
              <a:spLocks noChangeArrowheads="1"/>
            </p:cNvSpPr>
            <p:nvPr/>
          </p:nvSpPr>
          <p:spPr bwMode="hidden">
            <a:xfrm>
              <a:off x="1457" y="1700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98" name="Oval 74"/>
            <p:cNvSpPr>
              <a:spLocks noChangeArrowheads="1"/>
            </p:cNvSpPr>
            <p:nvPr/>
          </p:nvSpPr>
          <p:spPr bwMode="hidden">
            <a:xfrm>
              <a:off x="1747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99" name="Oval 75"/>
            <p:cNvSpPr>
              <a:spLocks noChangeArrowheads="1"/>
            </p:cNvSpPr>
            <p:nvPr/>
          </p:nvSpPr>
          <p:spPr bwMode="hidden">
            <a:xfrm>
              <a:off x="1385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00" name="Oval 76"/>
            <p:cNvSpPr>
              <a:spLocks noChangeArrowheads="1"/>
            </p:cNvSpPr>
            <p:nvPr/>
          </p:nvSpPr>
          <p:spPr bwMode="hidden">
            <a:xfrm>
              <a:off x="1093" y="1595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01" name="Oval 77"/>
            <p:cNvSpPr>
              <a:spLocks noChangeArrowheads="1"/>
            </p:cNvSpPr>
            <p:nvPr/>
          </p:nvSpPr>
          <p:spPr bwMode="hidden">
            <a:xfrm>
              <a:off x="792" y="169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02" name="Oval 78"/>
            <p:cNvSpPr>
              <a:spLocks noChangeArrowheads="1"/>
            </p:cNvSpPr>
            <p:nvPr/>
          </p:nvSpPr>
          <p:spPr bwMode="hidden">
            <a:xfrm>
              <a:off x="2011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03" name="Oval 79"/>
            <p:cNvSpPr>
              <a:spLocks noChangeArrowheads="1"/>
            </p:cNvSpPr>
            <p:nvPr/>
          </p:nvSpPr>
          <p:spPr bwMode="hidden">
            <a:xfrm>
              <a:off x="2087" y="169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04" name="Oval 80"/>
            <p:cNvSpPr>
              <a:spLocks noChangeArrowheads="1"/>
            </p:cNvSpPr>
            <p:nvPr/>
          </p:nvSpPr>
          <p:spPr bwMode="hidden">
            <a:xfrm>
              <a:off x="2345" y="1601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05" name="Oval 81"/>
            <p:cNvSpPr>
              <a:spLocks noChangeArrowheads="1"/>
            </p:cNvSpPr>
            <p:nvPr/>
          </p:nvSpPr>
          <p:spPr bwMode="hidden">
            <a:xfrm>
              <a:off x="2684" y="168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06" name="Oval 82"/>
            <p:cNvSpPr>
              <a:spLocks noChangeArrowheads="1"/>
            </p:cNvSpPr>
            <p:nvPr/>
          </p:nvSpPr>
          <p:spPr bwMode="hidden">
            <a:xfrm>
              <a:off x="806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07" name="Oval 83"/>
            <p:cNvSpPr>
              <a:spLocks noChangeArrowheads="1"/>
            </p:cNvSpPr>
            <p:nvPr/>
          </p:nvSpPr>
          <p:spPr bwMode="hidden">
            <a:xfrm>
              <a:off x="495" y="1597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08" name="Oval 84"/>
            <p:cNvSpPr>
              <a:spLocks noChangeArrowheads="1"/>
            </p:cNvSpPr>
            <p:nvPr/>
          </p:nvSpPr>
          <p:spPr bwMode="hidden">
            <a:xfrm>
              <a:off x="228" y="150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09" name="Oval 85"/>
            <p:cNvSpPr>
              <a:spLocks noChangeArrowheads="1"/>
            </p:cNvSpPr>
            <p:nvPr/>
          </p:nvSpPr>
          <p:spPr bwMode="hidden">
            <a:xfrm>
              <a:off x="157" y="169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10" name="Oval 86"/>
            <p:cNvSpPr>
              <a:spLocks noChangeArrowheads="1"/>
            </p:cNvSpPr>
            <p:nvPr/>
          </p:nvSpPr>
          <p:spPr bwMode="hidden">
            <a:xfrm>
              <a:off x="2887" y="1595"/>
              <a:ext cx="124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11" name="Oval 87"/>
            <p:cNvSpPr>
              <a:spLocks noChangeArrowheads="1"/>
            </p:cNvSpPr>
            <p:nvPr/>
          </p:nvSpPr>
          <p:spPr bwMode="hidden">
            <a:xfrm>
              <a:off x="3079" y="1511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12" name="Oval 88"/>
            <p:cNvSpPr>
              <a:spLocks noChangeArrowheads="1"/>
            </p:cNvSpPr>
            <p:nvPr/>
          </p:nvSpPr>
          <p:spPr bwMode="hidden">
            <a:xfrm>
              <a:off x="3270" y="1688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13" name="Oval 89"/>
            <p:cNvSpPr>
              <a:spLocks noChangeArrowheads="1"/>
            </p:cNvSpPr>
            <p:nvPr/>
          </p:nvSpPr>
          <p:spPr bwMode="hidden">
            <a:xfrm>
              <a:off x="3453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14" name="Oval 90"/>
            <p:cNvSpPr>
              <a:spLocks noChangeArrowheads="1"/>
            </p:cNvSpPr>
            <p:nvPr/>
          </p:nvSpPr>
          <p:spPr bwMode="hidden">
            <a:xfrm>
              <a:off x="3651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15" name="Oval 91"/>
            <p:cNvSpPr>
              <a:spLocks noChangeArrowheads="1"/>
            </p:cNvSpPr>
            <p:nvPr/>
          </p:nvSpPr>
          <p:spPr bwMode="hidden">
            <a:xfrm>
              <a:off x="4251" y="1513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16" name="Oval 92"/>
            <p:cNvSpPr>
              <a:spLocks noChangeArrowheads="1"/>
            </p:cNvSpPr>
            <p:nvPr/>
          </p:nvSpPr>
          <p:spPr bwMode="hidden">
            <a:xfrm>
              <a:off x="3901" y="1701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17" name="Oval 93"/>
            <p:cNvSpPr>
              <a:spLocks noChangeArrowheads="1"/>
            </p:cNvSpPr>
            <p:nvPr/>
          </p:nvSpPr>
          <p:spPr bwMode="hidden">
            <a:xfrm>
              <a:off x="4086" y="1608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18" name="Oval 94"/>
            <p:cNvSpPr>
              <a:spLocks noChangeArrowheads="1"/>
            </p:cNvSpPr>
            <p:nvPr/>
          </p:nvSpPr>
          <p:spPr bwMode="hidden">
            <a:xfrm>
              <a:off x="1282" y="365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19" name="Oval 95"/>
            <p:cNvSpPr>
              <a:spLocks noChangeArrowheads="1"/>
            </p:cNvSpPr>
            <p:nvPr/>
          </p:nvSpPr>
          <p:spPr bwMode="hidden">
            <a:xfrm>
              <a:off x="707" y="4014"/>
              <a:ext cx="191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20" name="Oval 96"/>
            <p:cNvSpPr>
              <a:spLocks noChangeArrowheads="1"/>
            </p:cNvSpPr>
            <p:nvPr/>
          </p:nvSpPr>
          <p:spPr bwMode="hidden">
            <a:xfrm>
              <a:off x="2229" y="309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21" name="Oval 97"/>
            <p:cNvSpPr>
              <a:spLocks noChangeArrowheads="1"/>
            </p:cNvSpPr>
            <p:nvPr/>
          </p:nvSpPr>
          <p:spPr bwMode="hidden">
            <a:xfrm>
              <a:off x="2604" y="286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22" name="Oval 98"/>
            <p:cNvSpPr>
              <a:spLocks noChangeArrowheads="1"/>
            </p:cNvSpPr>
            <p:nvPr/>
          </p:nvSpPr>
          <p:spPr bwMode="hidden">
            <a:xfrm>
              <a:off x="2907" y="266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23" name="Oval 99"/>
            <p:cNvSpPr>
              <a:spLocks noChangeArrowheads="1"/>
            </p:cNvSpPr>
            <p:nvPr/>
          </p:nvSpPr>
          <p:spPr bwMode="hidden">
            <a:xfrm>
              <a:off x="3248" y="2454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24" name="Oval 100"/>
            <p:cNvSpPr>
              <a:spLocks noChangeArrowheads="1"/>
            </p:cNvSpPr>
            <p:nvPr/>
          </p:nvSpPr>
          <p:spPr bwMode="hidden">
            <a:xfrm>
              <a:off x="1801" y="336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25" name="Oval 101"/>
            <p:cNvSpPr>
              <a:spLocks noChangeArrowheads="1"/>
            </p:cNvSpPr>
            <p:nvPr/>
          </p:nvSpPr>
          <p:spPr bwMode="hidden">
            <a:xfrm>
              <a:off x="3512" y="230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26" name="Oval 102"/>
            <p:cNvSpPr>
              <a:spLocks noChangeArrowheads="1"/>
            </p:cNvSpPr>
            <p:nvPr/>
          </p:nvSpPr>
          <p:spPr bwMode="hidden">
            <a:xfrm>
              <a:off x="3980" y="20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27" name="Oval 103"/>
            <p:cNvSpPr>
              <a:spLocks noChangeArrowheads="1"/>
            </p:cNvSpPr>
            <p:nvPr/>
          </p:nvSpPr>
          <p:spPr bwMode="hidden">
            <a:xfrm>
              <a:off x="3753" y="215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28" name="Oval 104"/>
            <p:cNvSpPr>
              <a:spLocks noChangeArrowheads="1"/>
            </p:cNvSpPr>
            <p:nvPr/>
          </p:nvSpPr>
          <p:spPr bwMode="hidden">
            <a:xfrm>
              <a:off x="4176" y="1898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29" name="Oval 105"/>
            <p:cNvSpPr>
              <a:spLocks noChangeArrowheads="1"/>
            </p:cNvSpPr>
            <p:nvPr/>
          </p:nvSpPr>
          <p:spPr bwMode="hidden">
            <a:xfrm>
              <a:off x="4338" y="1797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30" name="Oval 106"/>
            <p:cNvSpPr>
              <a:spLocks noChangeArrowheads="1"/>
            </p:cNvSpPr>
            <p:nvPr/>
          </p:nvSpPr>
          <p:spPr bwMode="hidden">
            <a:xfrm>
              <a:off x="4505" y="170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31" name="Oval 107"/>
            <p:cNvSpPr>
              <a:spLocks noChangeArrowheads="1"/>
            </p:cNvSpPr>
            <p:nvPr/>
          </p:nvSpPr>
          <p:spPr bwMode="hidden">
            <a:xfrm>
              <a:off x="4661" y="1603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32" name="Oval 108"/>
            <p:cNvSpPr>
              <a:spLocks noChangeArrowheads="1"/>
            </p:cNvSpPr>
            <p:nvPr/>
          </p:nvSpPr>
          <p:spPr bwMode="hidden">
            <a:xfrm>
              <a:off x="4803" y="1512"/>
              <a:ext cx="128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33" name="Oval 109"/>
            <p:cNvSpPr>
              <a:spLocks noChangeArrowheads="1"/>
            </p:cNvSpPr>
            <p:nvPr/>
          </p:nvSpPr>
          <p:spPr bwMode="hidden">
            <a:xfrm>
              <a:off x="4930" y="1431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34" name="Oval 110"/>
            <p:cNvSpPr>
              <a:spLocks noChangeArrowheads="1"/>
            </p:cNvSpPr>
            <p:nvPr/>
          </p:nvSpPr>
          <p:spPr bwMode="hidden">
            <a:xfrm>
              <a:off x="3835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35" name="Oval 111"/>
            <p:cNvSpPr>
              <a:spLocks noChangeArrowheads="1"/>
            </p:cNvSpPr>
            <p:nvPr/>
          </p:nvSpPr>
          <p:spPr bwMode="hidden">
            <a:xfrm>
              <a:off x="3286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36" name="Oval 112"/>
            <p:cNvSpPr>
              <a:spLocks noChangeArrowheads="1"/>
            </p:cNvSpPr>
            <p:nvPr/>
          </p:nvSpPr>
          <p:spPr bwMode="hidden">
            <a:xfrm>
              <a:off x="2972" y="1366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37" name="Oval 113"/>
            <p:cNvSpPr>
              <a:spLocks noChangeArrowheads="1"/>
            </p:cNvSpPr>
            <p:nvPr/>
          </p:nvSpPr>
          <p:spPr bwMode="hidden">
            <a:xfrm>
              <a:off x="3152" y="1292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38" name="Oval 114"/>
            <p:cNvSpPr>
              <a:spLocks noChangeArrowheads="1"/>
            </p:cNvSpPr>
            <p:nvPr/>
          </p:nvSpPr>
          <p:spPr bwMode="hidden">
            <a:xfrm>
              <a:off x="3020" y="117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39" name="Oval 115"/>
            <p:cNvSpPr>
              <a:spLocks noChangeArrowheads="1"/>
            </p:cNvSpPr>
            <p:nvPr/>
          </p:nvSpPr>
          <p:spPr bwMode="hidden">
            <a:xfrm>
              <a:off x="2443" y="1368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40" name="Oval 116"/>
            <p:cNvSpPr>
              <a:spLocks noChangeArrowheads="1"/>
            </p:cNvSpPr>
            <p:nvPr/>
          </p:nvSpPr>
          <p:spPr bwMode="hidden">
            <a:xfrm>
              <a:off x="2301" y="1220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41" name="Oval 117"/>
            <p:cNvSpPr>
              <a:spLocks noChangeArrowheads="1"/>
            </p:cNvSpPr>
            <p:nvPr/>
          </p:nvSpPr>
          <p:spPr bwMode="hidden">
            <a:xfrm>
              <a:off x="2095" y="1284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42" name="Oval 118"/>
            <p:cNvSpPr>
              <a:spLocks noChangeArrowheads="1"/>
            </p:cNvSpPr>
            <p:nvPr/>
          </p:nvSpPr>
          <p:spPr bwMode="hidden">
            <a:xfrm>
              <a:off x="2228" y="1442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43" name="Oval 119"/>
            <p:cNvSpPr>
              <a:spLocks noChangeArrowheads="1"/>
            </p:cNvSpPr>
            <p:nvPr/>
          </p:nvSpPr>
          <p:spPr bwMode="hidden">
            <a:xfrm>
              <a:off x="1109" y="142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44" name="Oval 120"/>
            <p:cNvSpPr>
              <a:spLocks noChangeArrowheads="1"/>
            </p:cNvSpPr>
            <p:nvPr/>
          </p:nvSpPr>
          <p:spPr bwMode="hidden">
            <a:xfrm>
              <a:off x="611" y="1284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45" name="Oval 121"/>
            <p:cNvSpPr>
              <a:spLocks noChangeArrowheads="1"/>
            </p:cNvSpPr>
            <p:nvPr/>
          </p:nvSpPr>
          <p:spPr bwMode="hidden">
            <a:xfrm>
              <a:off x="305" y="1358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46" name="Oval 122"/>
            <p:cNvSpPr>
              <a:spLocks noChangeArrowheads="1"/>
            </p:cNvSpPr>
            <p:nvPr/>
          </p:nvSpPr>
          <p:spPr bwMode="hidden">
            <a:xfrm>
              <a:off x="156" y="115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47" name="Oval 123"/>
            <p:cNvSpPr>
              <a:spLocks noChangeArrowheads="1"/>
            </p:cNvSpPr>
            <p:nvPr/>
          </p:nvSpPr>
          <p:spPr bwMode="hidden">
            <a:xfrm>
              <a:off x="4538" y="136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48" name="Oval 124"/>
            <p:cNvSpPr>
              <a:spLocks noChangeArrowheads="1"/>
            </p:cNvSpPr>
            <p:nvPr/>
          </p:nvSpPr>
          <p:spPr bwMode="hidden">
            <a:xfrm>
              <a:off x="4407" y="1440"/>
              <a:ext cx="105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49" name="Oval 125"/>
            <p:cNvSpPr>
              <a:spLocks noChangeArrowheads="1"/>
            </p:cNvSpPr>
            <p:nvPr/>
          </p:nvSpPr>
          <p:spPr bwMode="hidden">
            <a:xfrm>
              <a:off x="3992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50" name="Oval 126"/>
            <p:cNvSpPr>
              <a:spLocks noChangeArrowheads="1"/>
            </p:cNvSpPr>
            <p:nvPr/>
          </p:nvSpPr>
          <p:spPr bwMode="hidden">
            <a:xfrm>
              <a:off x="3466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51" name="Oval 127"/>
            <p:cNvSpPr>
              <a:spLocks noChangeArrowheads="1"/>
            </p:cNvSpPr>
            <p:nvPr/>
          </p:nvSpPr>
          <p:spPr bwMode="hidden">
            <a:xfrm>
              <a:off x="2852" y="1228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52" name="Oval 128"/>
            <p:cNvSpPr>
              <a:spLocks noChangeArrowheads="1"/>
            </p:cNvSpPr>
            <p:nvPr/>
          </p:nvSpPr>
          <p:spPr bwMode="hidden">
            <a:xfrm>
              <a:off x="2678" y="1109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53" name="Oval 129"/>
            <p:cNvSpPr>
              <a:spLocks noChangeArrowheads="1"/>
            </p:cNvSpPr>
            <p:nvPr/>
          </p:nvSpPr>
          <p:spPr bwMode="hidden">
            <a:xfrm>
              <a:off x="2859" y="104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54" name="Oval 130"/>
            <p:cNvSpPr>
              <a:spLocks noChangeArrowheads="1"/>
            </p:cNvSpPr>
            <p:nvPr/>
          </p:nvSpPr>
          <p:spPr bwMode="hidden">
            <a:xfrm>
              <a:off x="1942" y="104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55" name="Oval 131"/>
            <p:cNvSpPr>
              <a:spLocks noChangeArrowheads="1"/>
            </p:cNvSpPr>
            <p:nvPr/>
          </p:nvSpPr>
          <p:spPr bwMode="hidden">
            <a:xfrm>
              <a:off x="1088" y="1277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56" name="Oval 132"/>
            <p:cNvSpPr>
              <a:spLocks noChangeArrowheads="1"/>
            </p:cNvSpPr>
            <p:nvPr/>
          </p:nvSpPr>
          <p:spPr bwMode="hidden">
            <a:xfrm>
              <a:off x="827" y="13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57" name="Oval 133"/>
            <p:cNvSpPr>
              <a:spLocks noChangeArrowheads="1"/>
            </p:cNvSpPr>
            <p:nvPr/>
          </p:nvSpPr>
          <p:spPr bwMode="hidden">
            <a:xfrm>
              <a:off x="537" y="1428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58" name="Oval 134"/>
            <p:cNvSpPr>
              <a:spLocks noChangeArrowheads="1"/>
            </p:cNvSpPr>
            <p:nvPr/>
          </p:nvSpPr>
          <p:spPr bwMode="hidden">
            <a:xfrm>
              <a:off x="635" y="106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59" name="Oval 135"/>
            <p:cNvSpPr>
              <a:spLocks noChangeArrowheads="1"/>
            </p:cNvSpPr>
            <p:nvPr/>
          </p:nvSpPr>
          <p:spPr bwMode="hidden">
            <a:xfrm>
              <a:off x="1540" y="10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60" name="Oval 136"/>
            <p:cNvSpPr>
              <a:spLocks noChangeArrowheads="1"/>
            </p:cNvSpPr>
            <p:nvPr/>
          </p:nvSpPr>
          <p:spPr bwMode="hidden">
            <a:xfrm>
              <a:off x="1120" y="1063"/>
              <a:ext cx="10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61" name="Oval 137"/>
            <p:cNvSpPr>
              <a:spLocks noChangeArrowheads="1"/>
            </p:cNvSpPr>
            <p:nvPr/>
          </p:nvSpPr>
          <p:spPr bwMode="hidden">
            <a:xfrm>
              <a:off x="4131" y="1284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62" name="Oval 138"/>
            <p:cNvSpPr>
              <a:spLocks noChangeArrowheads="1"/>
            </p:cNvSpPr>
            <p:nvPr/>
          </p:nvSpPr>
          <p:spPr bwMode="hidden">
            <a:xfrm>
              <a:off x="3477" y="116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63" name="Oval 139"/>
            <p:cNvSpPr>
              <a:spLocks noChangeArrowheads="1"/>
            </p:cNvSpPr>
            <p:nvPr/>
          </p:nvSpPr>
          <p:spPr bwMode="hidden">
            <a:xfrm>
              <a:off x="3315" y="122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64" name="Oval 140"/>
            <p:cNvSpPr>
              <a:spLocks noChangeArrowheads="1"/>
            </p:cNvSpPr>
            <p:nvPr/>
          </p:nvSpPr>
          <p:spPr bwMode="hidden">
            <a:xfrm>
              <a:off x="317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65" name="Oval 141"/>
            <p:cNvSpPr>
              <a:spLocks noChangeArrowheads="1"/>
            </p:cNvSpPr>
            <p:nvPr/>
          </p:nvSpPr>
          <p:spPr bwMode="hidden">
            <a:xfrm>
              <a:off x="2396" y="105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66" name="Oval 142"/>
            <p:cNvSpPr>
              <a:spLocks noChangeArrowheads="1"/>
            </p:cNvSpPr>
            <p:nvPr/>
          </p:nvSpPr>
          <p:spPr bwMode="hidden">
            <a:xfrm>
              <a:off x="2769" y="1446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67" name="Oval 143"/>
            <p:cNvSpPr>
              <a:spLocks noChangeArrowheads="1"/>
            </p:cNvSpPr>
            <p:nvPr/>
          </p:nvSpPr>
          <p:spPr bwMode="hidden">
            <a:xfrm>
              <a:off x="2656" y="1294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68" name="Oval 144"/>
            <p:cNvSpPr>
              <a:spLocks noChangeArrowheads="1"/>
            </p:cNvSpPr>
            <p:nvPr/>
          </p:nvSpPr>
          <p:spPr bwMode="hidden">
            <a:xfrm>
              <a:off x="2501" y="1159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69" name="Oval 145"/>
            <p:cNvSpPr>
              <a:spLocks noChangeArrowheads="1"/>
            </p:cNvSpPr>
            <p:nvPr/>
          </p:nvSpPr>
          <p:spPr bwMode="hidden">
            <a:xfrm>
              <a:off x="2222" y="1101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70" name="Oval 146"/>
            <p:cNvSpPr>
              <a:spLocks noChangeArrowheads="1"/>
            </p:cNvSpPr>
            <p:nvPr/>
          </p:nvSpPr>
          <p:spPr bwMode="hidden">
            <a:xfrm>
              <a:off x="2029" y="1162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71" name="Oval 147"/>
            <p:cNvSpPr>
              <a:spLocks noChangeArrowheads="1"/>
            </p:cNvSpPr>
            <p:nvPr/>
          </p:nvSpPr>
          <p:spPr bwMode="hidden">
            <a:xfrm>
              <a:off x="1875" y="13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72" name="Oval 148"/>
            <p:cNvSpPr>
              <a:spLocks noChangeArrowheads="1"/>
            </p:cNvSpPr>
            <p:nvPr/>
          </p:nvSpPr>
          <p:spPr bwMode="hidden">
            <a:xfrm>
              <a:off x="1809" y="1223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73" name="Oval 149"/>
            <p:cNvSpPr>
              <a:spLocks noChangeArrowheads="1"/>
            </p:cNvSpPr>
            <p:nvPr/>
          </p:nvSpPr>
          <p:spPr bwMode="hidden">
            <a:xfrm>
              <a:off x="1738" y="1098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74" name="Oval 150"/>
            <p:cNvSpPr>
              <a:spLocks noChangeArrowheads="1"/>
            </p:cNvSpPr>
            <p:nvPr/>
          </p:nvSpPr>
          <p:spPr bwMode="hidden">
            <a:xfrm>
              <a:off x="1583" y="128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75" name="Oval 151"/>
            <p:cNvSpPr>
              <a:spLocks noChangeArrowheads="1"/>
            </p:cNvSpPr>
            <p:nvPr/>
          </p:nvSpPr>
          <p:spPr bwMode="hidden">
            <a:xfrm>
              <a:off x="1379" y="134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76" name="Oval 152"/>
            <p:cNvSpPr>
              <a:spLocks noChangeArrowheads="1"/>
            </p:cNvSpPr>
            <p:nvPr/>
          </p:nvSpPr>
          <p:spPr bwMode="hidden">
            <a:xfrm>
              <a:off x="1529" y="11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77" name="Oval 153"/>
            <p:cNvSpPr>
              <a:spLocks noChangeArrowheads="1"/>
            </p:cNvSpPr>
            <p:nvPr/>
          </p:nvSpPr>
          <p:spPr bwMode="hidden">
            <a:xfrm>
              <a:off x="1294" y="1222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78" name="Oval 154"/>
            <p:cNvSpPr>
              <a:spLocks noChangeArrowheads="1"/>
            </p:cNvSpPr>
            <p:nvPr/>
          </p:nvSpPr>
          <p:spPr bwMode="hidden">
            <a:xfrm>
              <a:off x="131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79" name="Oval 155"/>
            <p:cNvSpPr>
              <a:spLocks noChangeArrowheads="1"/>
            </p:cNvSpPr>
            <p:nvPr/>
          </p:nvSpPr>
          <p:spPr bwMode="hidden">
            <a:xfrm>
              <a:off x="1082" y="116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80" name="Oval 156"/>
            <p:cNvSpPr>
              <a:spLocks noChangeArrowheads="1"/>
            </p:cNvSpPr>
            <p:nvPr/>
          </p:nvSpPr>
          <p:spPr bwMode="hidden">
            <a:xfrm>
              <a:off x="877" y="112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81" name="Oval 157"/>
            <p:cNvSpPr>
              <a:spLocks noChangeArrowheads="1"/>
            </p:cNvSpPr>
            <p:nvPr/>
          </p:nvSpPr>
          <p:spPr bwMode="hidden">
            <a:xfrm>
              <a:off x="875" y="121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82" name="Oval 158"/>
            <p:cNvSpPr>
              <a:spLocks noChangeArrowheads="1"/>
            </p:cNvSpPr>
            <p:nvPr/>
          </p:nvSpPr>
          <p:spPr bwMode="hidden">
            <a:xfrm>
              <a:off x="680" y="117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83" name="Oval 159"/>
            <p:cNvSpPr>
              <a:spLocks noChangeArrowheads="1"/>
            </p:cNvSpPr>
            <p:nvPr/>
          </p:nvSpPr>
          <p:spPr bwMode="hidden">
            <a:xfrm>
              <a:off x="411" y="123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84" name="Oval 160"/>
            <p:cNvSpPr>
              <a:spLocks noChangeArrowheads="1"/>
            </p:cNvSpPr>
            <p:nvPr/>
          </p:nvSpPr>
          <p:spPr bwMode="hidden">
            <a:xfrm>
              <a:off x="434" y="110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85" name="Oval 161"/>
            <p:cNvSpPr>
              <a:spLocks noChangeArrowheads="1"/>
            </p:cNvSpPr>
            <p:nvPr/>
          </p:nvSpPr>
          <p:spPr bwMode="hidden">
            <a:xfrm>
              <a:off x="119" y="131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86" name="Oval 162"/>
            <p:cNvSpPr>
              <a:spLocks noChangeArrowheads="1"/>
            </p:cNvSpPr>
            <p:nvPr/>
          </p:nvSpPr>
          <p:spPr bwMode="hidden">
            <a:xfrm>
              <a:off x="858" y="1001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87" name="Oval 163"/>
            <p:cNvSpPr>
              <a:spLocks noChangeArrowheads="1"/>
            </p:cNvSpPr>
            <p:nvPr/>
          </p:nvSpPr>
          <p:spPr bwMode="hidden">
            <a:xfrm>
              <a:off x="1341" y="1013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88" name="Oval 164"/>
            <p:cNvSpPr>
              <a:spLocks noChangeArrowheads="1"/>
            </p:cNvSpPr>
            <p:nvPr/>
          </p:nvSpPr>
          <p:spPr bwMode="hidden">
            <a:xfrm>
              <a:off x="1739" y="1008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89" name="Oval 165"/>
            <p:cNvSpPr>
              <a:spLocks noChangeArrowheads="1"/>
            </p:cNvSpPr>
            <p:nvPr/>
          </p:nvSpPr>
          <p:spPr bwMode="hidden">
            <a:xfrm>
              <a:off x="2116" y="1001"/>
              <a:ext cx="100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90" name="Oval 166"/>
            <p:cNvSpPr>
              <a:spLocks noChangeArrowheads="1"/>
            </p:cNvSpPr>
            <p:nvPr/>
          </p:nvSpPr>
          <p:spPr bwMode="hidden">
            <a:xfrm>
              <a:off x="2320" y="941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91" name="Oval 167"/>
            <p:cNvSpPr>
              <a:spLocks noChangeArrowheads="1"/>
            </p:cNvSpPr>
            <p:nvPr/>
          </p:nvSpPr>
          <p:spPr bwMode="hidden">
            <a:xfrm>
              <a:off x="2601" y="995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92" name="Oval 168"/>
            <p:cNvSpPr>
              <a:spLocks noChangeArrowheads="1"/>
            </p:cNvSpPr>
            <p:nvPr/>
          </p:nvSpPr>
          <p:spPr bwMode="hidden">
            <a:xfrm>
              <a:off x="1667" y="1420"/>
              <a:ext cx="106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93" name="Oval 169"/>
            <p:cNvSpPr>
              <a:spLocks noChangeArrowheads="1"/>
            </p:cNvSpPr>
            <p:nvPr/>
          </p:nvSpPr>
          <p:spPr bwMode="hidden">
            <a:xfrm>
              <a:off x="2557" y="151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94" name="Oval 170"/>
            <p:cNvSpPr>
              <a:spLocks noChangeArrowheads="1"/>
            </p:cNvSpPr>
            <p:nvPr/>
          </p:nvSpPr>
          <p:spPr bwMode="hidden">
            <a:xfrm>
              <a:off x="3619" y="1287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95" name="Oval 171"/>
            <p:cNvSpPr>
              <a:spLocks noChangeArrowheads="1"/>
            </p:cNvSpPr>
            <p:nvPr/>
          </p:nvSpPr>
          <p:spPr bwMode="hidden">
            <a:xfrm>
              <a:off x="3791" y="1212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96" name="Oval 172"/>
            <p:cNvSpPr>
              <a:spLocks noChangeArrowheads="1"/>
            </p:cNvSpPr>
            <p:nvPr/>
          </p:nvSpPr>
          <p:spPr bwMode="hidden">
            <a:xfrm>
              <a:off x="213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97" name="Oval 173"/>
            <p:cNvSpPr>
              <a:spLocks noChangeArrowheads="1"/>
            </p:cNvSpPr>
            <p:nvPr/>
          </p:nvSpPr>
          <p:spPr bwMode="hidden">
            <a:xfrm>
              <a:off x="126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98" name="Oval 174"/>
            <p:cNvSpPr>
              <a:spLocks noChangeArrowheads="1"/>
            </p:cNvSpPr>
            <p:nvPr/>
          </p:nvSpPr>
          <p:spPr bwMode="hidden">
            <a:xfrm>
              <a:off x="1471" y="869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99" name="Oval 175"/>
            <p:cNvSpPr>
              <a:spLocks noChangeArrowheads="1"/>
            </p:cNvSpPr>
            <p:nvPr/>
          </p:nvSpPr>
          <p:spPr bwMode="hidden">
            <a:xfrm>
              <a:off x="1650" y="824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00" name="Oval 176"/>
            <p:cNvSpPr>
              <a:spLocks noChangeArrowheads="1"/>
            </p:cNvSpPr>
            <p:nvPr/>
          </p:nvSpPr>
          <p:spPr bwMode="hidden">
            <a:xfrm>
              <a:off x="1918" y="869"/>
              <a:ext cx="84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01" name="Oval 177"/>
            <p:cNvSpPr>
              <a:spLocks noChangeArrowheads="1"/>
            </p:cNvSpPr>
            <p:nvPr/>
          </p:nvSpPr>
          <p:spPr bwMode="hidden">
            <a:xfrm>
              <a:off x="1720" y="923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02" name="Oval 178"/>
            <p:cNvSpPr>
              <a:spLocks noChangeArrowheads="1"/>
            </p:cNvSpPr>
            <p:nvPr/>
          </p:nvSpPr>
          <p:spPr bwMode="hidden">
            <a:xfrm>
              <a:off x="1913" y="957"/>
              <a:ext cx="9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03" name="Oval 179"/>
            <p:cNvSpPr>
              <a:spLocks noChangeArrowheads="1"/>
            </p:cNvSpPr>
            <p:nvPr/>
          </p:nvSpPr>
          <p:spPr bwMode="hidden">
            <a:xfrm>
              <a:off x="1541" y="962"/>
              <a:ext cx="89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04" name="Oval 180"/>
            <p:cNvSpPr>
              <a:spLocks noChangeArrowheads="1"/>
            </p:cNvSpPr>
            <p:nvPr/>
          </p:nvSpPr>
          <p:spPr bwMode="hidden">
            <a:xfrm>
              <a:off x="1076" y="953"/>
              <a:ext cx="10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05" name="Oval 181"/>
            <p:cNvSpPr>
              <a:spLocks noChangeArrowheads="1"/>
            </p:cNvSpPr>
            <p:nvPr/>
          </p:nvSpPr>
          <p:spPr bwMode="hidden">
            <a:xfrm>
              <a:off x="1983" y="4027"/>
              <a:ext cx="195" cy="10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06" name="Oval 182"/>
            <p:cNvSpPr>
              <a:spLocks noChangeArrowheads="1"/>
            </p:cNvSpPr>
            <p:nvPr/>
          </p:nvSpPr>
          <p:spPr bwMode="hidden">
            <a:xfrm>
              <a:off x="2460" y="3671"/>
              <a:ext cx="196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07" name="Oval 183"/>
            <p:cNvSpPr>
              <a:spLocks noChangeArrowheads="1"/>
            </p:cNvSpPr>
            <p:nvPr/>
          </p:nvSpPr>
          <p:spPr bwMode="hidden">
            <a:xfrm>
              <a:off x="3238" y="3121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08" name="Oval 184"/>
            <p:cNvSpPr>
              <a:spLocks noChangeArrowheads="1"/>
            </p:cNvSpPr>
            <p:nvPr/>
          </p:nvSpPr>
          <p:spPr bwMode="hidden">
            <a:xfrm>
              <a:off x="3550" y="2880"/>
              <a:ext cx="157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09" name="Oval 185"/>
            <p:cNvSpPr>
              <a:spLocks noChangeArrowheads="1"/>
            </p:cNvSpPr>
            <p:nvPr/>
          </p:nvSpPr>
          <p:spPr bwMode="hidden">
            <a:xfrm>
              <a:off x="2892" y="3377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10" name="Oval 186"/>
            <p:cNvSpPr>
              <a:spLocks noChangeArrowheads="1"/>
            </p:cNvSpPr>
            <p:nvPr/>
          </p:nvSpPr>
          <p:spPr bwMode="hidden">
            <a:xfrm>
              <a:off x="3869" y="2657"/>
              <a:ext cx="151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11" name="Oval 187"/>
            <p:cNvSpPr>
              <a:spLocks noChangeArrowheads="1"/>
            </p:cNvSpPr>
            <p:nvPr/>
          </p:nvSpPr>
          <p:spPr bwMode="hidden">
            <a:xfrm>
              <a:off x="4090" y="2475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12" name="Oval 188"/>
            <p:cNvSpPr>
              <a:spLocks noChangeArrowheads="1"/>
            </p:cNvSpPr>
            <p:nvPr/>
          </p:nvSpPr>
          <p:spPr bwMode="hidden">
            <a:xfrm>
              <a:off x="4327" y="23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13" name="Oval 189"/>
            <p:cNvSpPr>
              <a:spLocks noChangeArrowheads="1"/>
            </p:cNvSpPr>
            <p:nvPr/>
          </p:nvSpPr>
          <p:spPr bwMode="hidden">
            <a:xfrm>
              <a:off x="4712" y="202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14" name="Oval 190"/>
            <p:cNvSpPr>
              <a:spLocks noChangeArrowheads="1"/>
            </p:cNvSpPr>
            <p:nvPr/>
          </p:nvSpPr>
          <p:spPr bwMode="hidden">
            <a:xfrm>
              <a:off x="4533" y="2162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15" name="Oval 191"/>
            <p:cNvSpPr>
              <a:spLocks noChangeArrowheads="1"/>
            </p:cNvSpPr>
            <p:nvPr/>
          </p:nvSpPr>
          <p:spPr bwMode="hidden">
            <a:xfrm>
              <a:off x="4863" y="1920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16" name="Oval 192"/>
            <p:cNvSpPr>
              <a:spLocks noChangeArrowheads="1"/>
            </p:cNvSpPr>
            <p:nvPr/>
          </p:nvSpPr>
          <p:spPr bwMode="hidden">
            <a:xfrm>
              <a:off x="5009" y="180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17" name="Oval 193"/>
            <p:cNvSpPr>
              <a:spLocks noChangeArrowheads="1"/>
            </p:cNvSpPr>
            <p:nvPr/>
          </p:nvSpPr>
          <p:spPr bwMode="hidden">
            <a:xfrm>
              <a:off x="5161" y="170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18" name="Oval 194"/>
            <p:cNvSpPr>
              <a:spLocks noChangeArrowheads="1"/>
            </p:cNvSpPr>
            <p:nvPr/>
          </p:nvSpPr>
          <p:spPr bwMode="hidden">
            <a:xfrm>
              <a:off x="5277" y="1614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19" name="Oval 195"/>
            <p:cNvSpPr>
              <a:spLocks noChangeArrowheads="1"/>
            </p:cNvSpPr>
            <p:nvPr/>
          </p:nvSpPr>
          <p:spPr bwMode="hidden">
            <a:xfrm>
              <a:off x="5398" y="1521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20" name="Oval 196"/>
            <p:cNvSpPr>
              <a:spLocks noChangeArrowheads="1"/>
            </p:cNvSpPr>
            <p:nvPr/>
          </p:nvSpPr>
          <p:spPr bwMode="hidden">
            <a:xfrm>
              <a:off x="3255" y="4071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21" name="Oval 197"/>
            <p:cNvSpPr>
              <a:spLocks noChangeArrowheads="1"/>
            </p:cNvSpPr>
            <p:nvPr/>
          </p:nvSpPr>
          <p:spPr bwMode="hidden">
            <a:xfrm>
              <a:off x="3651" y="369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22" name="Oval 198"/>
            <p:cNvSpPr>
              <a:spLocks noChangeArrowheads="1"/>
            </p:cNvSpPr>
            <p:nvPr/>
          </p:nvSpPr>
          <p:spPr bwMode="hidden">
            <a:xfrm>
              <a:off x="4773" y="3705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23" name="Oval 199"/>
            <p:cNvSpPr>
              <a:spLocks noChangeArrowheads="1"/>
            </p:cNvSpPr>
            <p:nvPr/>
          </p:nvSpPr>
          <p:spPr bwMode="hidden">
            <a:xfrm>
              <a:off x="4491" y="4049"/>
              <a:ext cx="196" cy="10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24" name="Oval 200"/>
            <p:cNvSpPr>
              <a:spLocks noChangeArrowheads="1"/>
            </p:cNvSpPr>
            <p:nvPr/>
          </p:nvSpPr>
          <p:spPr bwMode="hidden">
            <a:xfrm>
              <a:off x="3989" y="3396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25" name="Oval 201"/>
            <p:cNvSpPr>
              <a:spLocks noChangeArrowheads="1"/>
            </p:cNvSpPr>
            <p:nvPr/>
          </p:nvSpPr>
          <p:spPr bwMode="hidden">
            <a:xfrm>
              <a:off x="4263" y="3141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26" name="Oval 202"/>
            <p:cNvSpPr>
              <a:spLocks noChangeArrowheads="1"/>
            </p:cNvSpPr>
            <p:nvPr/>
          </p:nvSpPr>
          <p:spPr bwMode="hidden">
            <a:xfrm>
              <a:off x="5044" y="3418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27" name="Oval 203"/>
            <p:cNvSpPr>
              <a:spLocks noChangeArrowheads="1"/>
            </p:cNvSpPr>
            <p:nvPr/>
          </p:nvSpPr>
          <p:spPr bwMode="hidden">
            <a:xfrm>
              <a:off x="4553" y="28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28" name="Oval 204"/>
            <p:cNvSpPr>
              <a:spLocks noChangeArrowheads="1"/>
            </p:cNvSpPr>
            <p:nvPr/>
          </p:nvSpPr>
          <p:spPr bwMode="hidden">
            <a:xfrm>
              <a:off x="5293" y="311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29" name="Oval 205"/>
            <p:cNvSpPr>
              <a:spLocks noChangeArrowheads="1"/>
            </p:cNvSpPr>
            <p:nvPr/>
          </p:nvSpPr>
          <p:spPr bwMode="hidden">
            <a:xfrm>
              <a:off x="5497" y="2879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30" name="Oval 206"/>
            <p:cNvSpPr>
              <a:spLocks noChangeArrowheads="1"/>
            </p:cNvSpPr>
            <p:nvPr/>
          </p:nvSpPr>
          <p:spPr bwMode="hidden">
            <a:xfrm>
              <a:off x="4772" y="26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31" name="Oval 207"/>
            <p:cNvSpPr>
              <a:spLocks noChangeArrowheads="1"/>
            </p:cNvSpPr>
            <p:nvPr/>
          </p:nvSpPr>
          <p:spPr bwMode="hidden">
            <a:xfrm>
              <a:off x="4966" y="248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32" name="Oval 208"/>
            <p:cNvSpPr>
              <a:spLocks noChangeArrowheads="1"/>
            </p:cNvSpPr>
            <p:nvPr/>
          </p:nvSpPr>
          <p:spPr bwMode="hidden">
            <a:xfrm>
              <a:off x="5444" y="205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33" name="Oval 209"/>
            <p:cNvSpPr>
              <a:spLocks noChangeArrowheads="1"/>
            </p:cNvSpPr>
            <p:nvPr/>
          </p:nvSpPr>
          <p:spPr bwMode="hidden">
            <a:xfrm>
              <a:off x="5161" y="2314"/>
              <a:ext cx="140" cy="7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34" name="Oval 210"/>
            <p:cNvSpPr>
              <a:spLocks noChangeArrowheads="1"/>
            </p:cNvSpPr>
            <p:nvPr/>
          </p:nvSpPr>
          <p:spPr bwMode="hidden">
            <a:xfrm>
              <a:off x="5318" y="2176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35" name="Oval 211"/>
            <p:cNvSpPr>
              <a:spLocks noChangeArrowheads="1"/>
            </p:cNvSpPr>
            <p:nvPr/>
          </p:nvSpPr>
          <p:spPr bwMode="hidden">
            <a:xfrm>
              <a:off x="5581" y="193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36" name="Oval 212"/>
            <p:cNvSpPr>
              <a:spLocks noChangeArrowheads="1"/>
            </p:cNvSpPr>
            <p:nvPr/>
          </p:nvSpPr>
          <p:spPr bwMode="hidden">
            <a:xfrm>
              <a:off x="5689" y="181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37" name="Oval 213"/>
            <p:cNvSpPr>
              <a:spLocks noChangeArrowheads="1"/>
            </p:cNvSpPr>
            <p:nvPr/>
          </p:nvSpPr>
          <p:spPr bwMode="hidden">
            <a:xfrm>
              <a:off x="5663" y="2680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38" name="Oval 214"/>
            <p:cNvSpPr>
              <a:spLocks noChangeArrowheads="1"/>
            </p:cNvSpPr>
            <p:nvPr/>
          </p:nvSpPr>
          <p:spPr bwMode="hidden">
            <a:xfrm>
              <a:off x="-65" y="2865"/>
              <a:ext cx="150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39" name="Oval 215"/>
            <p:cNvSpPr>
              <a:spLocks noChangeArrowheads="1"/>
            </p:cNvSpPr>
            <p:nvPr/>
          </p:nvSpPr>
          <p:spPr bwMode="hidden">
            <a:xfrm>
              <a:off x="2" y="247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40" name="Oval 216"/>
            <p:cNvSpPr>
              <a:spLocks noChangeArrowheads="1"/>
            </p:cNvSpPr>
            <p:nvPr/>
          </p:nvSpPr>
          <p:spPr bwMode="hidden">
            <a:xfrm>
              <a:off x="-9" y="1436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41" name="Oval 217"/>
            <p:cNvSpPr>
              <a:spLocks noChangeArrowheads="1"/>
            </p:cNvSpPr>
            <p:nvPr/>
          </p:nvSpPr>
          <p:spPr bwMode="hidden">
            <a:xfrm>
              <a:off x="5624" y="4010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54842" name="Rectangle 2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0A712863-464E-418C-BC45-E1D8A6192A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54843" name="Rectangle 2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4844" name="Rectangle 2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4845" name="Rectangle 22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54846" name="Rectangle 22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33" r:id="rId1"/>
    <p:sldLayoutId id="2147483823" r:id="rId2"/>
    <p:sldLayoutId id="2147483824" r:id="rId3"/>
    <p:sldLayoutId id="2147483825" r:id="rId4"/>
    <p:sldLayoutId id="2147483826" r:id="rId5"/>
    <p:sldLayoutId id="2147483827" r:id="rId6"/>
    <p:sldLayoutId id="2147483828" r:id="rId7"/>
    <p:sldLayoutId id="2147483829" r:id="rId8"/>
    <p:sldLayoutId id="2147483830" r:id="rId9"/>
    <p:sldLayoutId id="2147483831" r:id="rId10"/>
    <p:sldLayoutId id="214748383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cpvufmm@sptf-ivmnbo.fev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boutell@rose-hulman.edu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ose-hulman.edu/class/csse/csse479/201130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DTTF/NB479: </a:t>
            </a:r>
            <a:br>
              <a:rPr lang="en-US" smtClean="0"/>
            </a:br>
            <a:r>
              <a:rPr lang="en-US" smtClean="0"/>
              <a:t>Jouspevdujpo up Dszquphsbqiz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err="1" smtClean="0"/>
              <a:t>Nbuu</a:t>
            </a:r>
            <a:r>
              <a:rPr lang="en-US" dirty="0" smtClean="0"/>
              <a:t> </a:t>
            </a:r>
            <a:r>
              <a:rPr lang="en-US" dirty="0" err="1" smtClean="0"/>
              <a:t>Cpvufmm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G-224     y8534 </a:t>
            </a:r>
            <a:br>
              <a:rPr lang="en-US" dirty="0" smtClean="0"/>
            </a:br>
            <a:r>
              <a:rPr lang="en-US" dirty="0" smtClean="0">
                <a:hlinkClick r:id="rId3"/>
              </a:rPr>
              <a:t>cpvufmm@sptf-ivmnbo.fev</a:t>
            </a:r>
            <a:endParaRPr lang="en-US" dirty="0" smtClean="0"/>
          </a:p>
          <a:p>
            <a:pPr eaLnBrk="1" hangingPunct="1">
              <a:defRPr/>
            </a:pPr>
            <a:endParaRPr lang="en-US" dirty="0" smtClean="0"/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990600" y="5791200"/>
            <a:ext cx="7664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/>
              <a:t>(It should now be obvious whether or not you are in the right classroom…)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Agenda</a:t>
            </a:r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The players</a:t>
            </a:r>
          </a:p>
          <a:p>
            <a:pPr eaLnBrk="1" hangingPunct="1">
              <a:defRPr/>
            </a:pPr>
            <a:r>
              <a:rPr lang="en-US" smtClean="0"/>
              <a:t>The topic</a:t>
            </a:r>
          </a:p>
          <a:p>
            <a:pPr eaLnBrk="1" hangingPunct="1">
              <a:defRPr/>
            </a:pPr>
            <a:r>
              <a:rPr lang="en-US" smtClean="0"/>
              <a:t>The course structure</a:t>
            </a:r>
          </a:p>
          <a:p>
            <a:pPr eaLnBrk="1" hangingPunct="1">
              <a:defRPr/>
            </a:pPr>
            <a:r>
              <a:rPr lang="en-US" smtClean="0">
                <a:solidFill>
                  <a:schemeClr val="hlink"/>
                </a:solidFill>
              </a:rPr>
              <a:t>The course material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Shift ciphers</a:t>
            </a:r>
          </a:p>
        </p:txBody>
      </p:sp>
      <p:sp>
        <p:nvSpPr>
          <p:cNvPr id="168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800" dirty="0" smtClean="0"/>
              <a:t>Attributed to Julius Caesar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dirty="0" smtClean="0"/>
              <a:t>Letters represented as 0-25.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dirty="0" smtClean="0"/>
              <a:t>x </a:t>
            </a:r>
            <a:r>
              <a:rPr lang="en-US" sz="2800" dirty="0" smtClean="0">
                <a:sym typeface="Wingdings" pitchFamily="2" charset="2"/>
              </a:rPr>
              <a:t> x + k (mod 26)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b="1" dirty="0" smtClean="0">
                <a:latin typeface="Courier New" pitchFamily="49" charset="0"/>
              </a:rPr>
              <a:t>Cryptography </a:t>
            </a:r>
            <a:r>
              <a:rPr lang="en-US" sz="2800" b="1" dirty="0" smtClean="0">
                <a:latin typeface="Courier New" pitchFamily="49" charset="0"/>
                <a:sym typeface="Wingdings" pitchFamily="2" charset="2"/>
              </a:rPr>
              <a:t> ETARVQITCRJA 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2800" dirty="0" smtClean="0">
              <a:sym typeface="Wingdings" pitchFamily="2" charset="2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dirty="0" smtClean="0">
                <a:solidFill>
                  <a:srgbClr val="FFFF99"/>
                </a:solidFill>
              </a:rPr>
              <a:t>Weak cryptosystem.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 dirty="0" smtClean="0">
                <a:solidFill>
                  <a:srgbClr val="FFFF99"/>
                </a:solidFill>
              </a:rPr>
              <a:t>We learn it to show that “encryption” isn’t useful if it’s not secure.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 dirty="0" smtClean="0">
                <a:solidFill>
                  <a:srgbClr val="FFFF99"/>
                </a:solidFill>
              </a:rPr>
              <a:t>We also use it to study 4 typical attacks to find the decryption key: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en-US" sz="2000" dirty="0" err="1" smtClean="0"/>
              <a:t>Ciphertext</a:t>
            </a:r>
            <a:r>
              <a:rPr lang="en-US" sz="2000" dirty="0" smtClean="0"/>
              <a:t> only (the discussion forums)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en-US" sz="2000" dirty="0" smtClean="0"/>
              <a:t>Known plaintext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en-US" sz="2000" dirty="0" smtClean="0"/>
              <a:t>Chosen plaintext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en-US" sz="2000" dirty="0" smtClean="0"/>
              <a:t>Chosen </a:t>
            </a:r>
            <a:r>
              <a:rPr lang="en-US" sz="2000" dirty="0" err="1" smtClean="0"/>
              <a:t>ciphertext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3167148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1. Ciphertext only</a:t>
            </a:r>
          </a:p>
        </p:txBody>
      </p:sp>
      <p:sp>
        <p:nvSpPr>
          <p:cNvPr id="1710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38600" cy="5105400"/>
          </a:xfrm>
        </p:spPr>
        <p:txBody>
          <a:bodyPr/>
          <a:lstStyle/>
          <a:p>
            <a:pPr lvl="1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1800" dirty="0" smtClean="0"/>
              <a:t>Consider </a:t>
            </a:r>
            <a:r>
              <a:rPr lang="en-US" sz="1800" i="1" dirty="0" err="1" smtClean="0"/>
              <a:t>dszquphsbqiz</a:t>
            </a:r>
            <a:endParaRPr lang="en-US" sz="1800" i="1" dirty="0" smtClean="0"/>
          </a:p>
          <a:p>
            <a:pPr lvl="1" eaLnBrk="1" hangingPunct="1">
              <a:lnSpc>
                <a:spcPct val="80000"/>
              </a:lnSpc>
              <a:defRPr/>
            </a:pPr>
            <a:endParaRPr lang="en-US" sz="1000" dirty="0" smtClean="0"/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1200" b="1" dirty="0" err="1" smtClean="0">
                <a:latin typeface="Courier New" pitchFamily="49" charset="0"/>
              </a:rPr>
              <a:t>dszquphsbqiz</a:t>
            </a:r>
            <a:endParaRPr lang="en-US" sz="1200" b="1" dirty="0" smtClean="0">
              <a:latin typeface="Courier New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1200" b="1" dirty="0" err="1" smtClean="0">
                <a:latin typeface="Courier New" pitchFamily="49" charset="0"/>
              </a:rPr>
              <a:t>etarvqitcrja</a:t>
            </a:r>
            <a:endParaRPr lang="en-US" sz="1200" b="1" dirty="0" smtClean="0">
              <a:latin typeface="Courier New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1200" b="1" dirty="0" err="1" smtClean="0">
                <a:latin typeface="Courier New" pitchFamily="49" charset="0"/>
              </a:rPr>
              <a:t>fubswrjudskb</a:t>
            </a:r>
            <a:endParaRPr lang="en-US" sz="1200" b="1" dirty="0" smtClean="0">
              <a:latin typeface="Courier New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1200" b="1" dirty="0" err="1" smtClean="0">
                <a:latin typeface="Courier New" pitchFamily="49" charset="0"/>
              </a:rPr>
              <a:t>gvctxskvetlc</a:t>
            </a:r>
            <a:endParaRPr lang="en-US" sz="1200" b="1" dirty="0" smtClean="0">
              <a:latin typeface="Courier New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1200" b="1" dirty="0" err="1" smtClean="0">
                <a:latin typeface="Courier New" pitchFamily="49" charset="0"/>
              </a:rPr>
              <a:t>hwduytlwfumd</a:t>
            </a:r>
            <a:endParaRPr lang="en-US" sz="1200" b="1" dirty="0" smtClean="0">
              <a:latin typeface="Courier New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1200" b="1" dirty="0" err="1" smtClean="0">
                <a:latin typeface="Courier New" pitchFamily="49" charset="0"/>
              </a:rPr>
              <a:t>ixevzumxgvne</a:t>
            </a:r>
            <a:endParaRPr lang="en-US" sz="1200" b="1" dirty="0" smtClean="0">
              <a:latin typeface="Courier New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1200" b="1" dirty="0" err="1" smtClean="0">
                <a:latin typeface="Courier New" pitchFamily="49" charset="0"/>
              </a:rPr>
              <a:t>jyfwavnyhwof</a:t>
            </a:r>
            <a:endParaRPr lang="en-US" sz="1200" b="1" dirty="0" smtClean="0">
              <a:latin typeface="Courier New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1200" b="1" dirty="0" err="1" smtClean="0">
                <a:latin typeface="Courier New" pitchFamily="49" charset="0"/>
              </a:rPr>
              <a:t>kzgxbwozixpg</a:t>
            </a:r>
            <a:endParaRPr lang="en-US" sz="1200" b="1" dirty="0" smtClean="0">
              <a:latin typeface="Courier New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1200" b="1" dirty="0" err="1" smtClean="0">
                <a:latin typeface="Courier New" pitchFamily="49" charset="0"/>
              </a:rPr>
              <a:t>lahycxpajyqh</a:t>
            </a:r>
            <a:endParaRPr lang="en-US" sz="1200" b="1" dirty="0" smtClean="0">
              <a:latin typeface="Courier New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1200" b="1" dirty="0" err="1" smtClean="0">
                <a:latin typeface="Courier New" pitchFamily="49" charset="0"/>
              </a:rPr>
              <a:t>mbizdyqbkzri</a:t>
            </a:r>
            <a:endParaRPr lang="en-US" sz="1200" b="1" dirty="0" smtClean="0">
              <a:latin typeface="Courier New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1200" b="1" dirty="0" err="1" smtClean="0">
                <a:latin typeface="Courier New" pitchFamily="49" charset="0"/>
              </a:rPr>
              <a:t>ncjaezrclasj</a:t>
            </a:r>
            <a:endParaRPr lang="en-US" sz="1200" b="1" dirty="0" smtClean="0">
              <a:latin typeface="Courier New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1200" b="1" dirty="0" err="1" smtClean="0">
                <a:latin typeface="Courier New" pitchFamily="49" charset="0"/>
              </a:rPr>
              <a:t>odkbfasdmbtk</a:t>
            </a:r>
            <a:endParaRPr lang="en-US" sz="1200" b="1" dirty="0" smtClean="0">
              <a:latin typeface="Courier New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1200" b="1" dirty="0" err="1" smtClean="0">
                <a:latin typeface="Courier New" pitchFamily="49" charset="0"/>
              </a:rPr>
              <a:t>pelcgbtencul</a:t>
            </a:r>
            <a:endParaRPr lang="en-US" sz="1200" b="1" dirty="0" smtClean="0">
              <a:latin typeface="Courier New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1200" b="1" dirty="0" err="1" smtClean="0">
                <a:latin typeface="Courier New" pitchFamily="49" charset="0"/>
              </a:rPr>
              <a:t>qfmdhcufodvm</a:t>
            </a:r>
            <a:endParaRPr lang="en-US" sz="1200" b="1" dirty="0" smtClean="0">
              <a:latin typeface="Courier New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1200" b="1" dirty="0" err="1" smtClean="0">
                <a:latin typeface="Courier New" pitchFamily="49" charset="0"/>
              </a:rPr>
              <a:t>rgneidvgpewn</a:t>
            </a:r>
            <a:endParaRPr lang="en-US" sz="1200" b="1" dirty="0" smtClean="0">
              <a:latin typeface="Courier New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1200" b="1" dirty="0" err="1" smtClean="0">
                <a:latin typeface="Courier New" pitchFamily="49" charset="0"/>
              </a:rPr>
              <a:t>shofjewhqfxo</a:t>
            </a:r>
            <a:endParaRPr lang="en-US" sz="1200" b="1" dirty="0" smtClean="0">
              <a:latin typeface="Courier New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1200" b="1" dirty="0" err="1" smtClean="0">
                <a:latin typeface="Courier New" pitchFamily="49" charset="0"/>
              </a:rPr>
              <a:t>tipgkfxirgyp</a:t>
            </a:r>
            <a:endParaRPr lang="en-US" sz="1200" b="1" dirty="0" smtClean="0">
              <a:latin typeface="Courier New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1200" b="1" dirty="0" err="1" smtClean="0">
                <a:latin typeface="Courier New" pitchFamily="49" charset="0"/>
              </a:rPr>
              <a:t>ujqhlgyjshzq</a:t>
            </a:r>
            <a:endParaRPr lang="en-US" sz="1200" b="1" dirty="0" smtClean="0">
              <a:latin typeface="Courier New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1200" b="1" dirty="0" err="1" smtClean="0">
                <a:latin typeface="Courier New" pitchFamily="49" charset="0"/>
              </a:rPr>
              <a:t>vkrimhzktiar</a:t>
            </a:r>
            <a:endParaRPr lang="en-US" sz="1200" b="1" dirty="0" smtClean="0">
              <a:latin typeface="Courier New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1200" b="1" dirty="0" err="1" smtClean="0">
                <a:latin typeface="Courier New" pitchFamily="49" charset="0"/>
              </a:rPr>
              <a:t>wlsjnialujbs</a:t>
            </a:r>
            <a:endParaRPr lang="en-US" sz="1200" b="1" dirty="0" smtClean="0">
              <a:latin typeface="Courier New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1200" b="1" dirty="0" err="1" smtClean="0">
                <a:latin typeface="Courier New" pitchFamily="49" charset="0"/>
              </a:rPr>
              <a:t>xmtkojbmvkct</a:t>
            </a:r>
            <a:endParaRPr lang="en-US" sz="1200" b="1" dirty="0" smtClean="0">
              <a:latin typeface="Courier New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1200" b="1" dirty="0" err="1" smtClean="0">
                <a:latin typeface="Courier New" pitchFamily="49" charset="0"/>
              </a:rPr>
              <a:t>ynulpkcnwldu</a:t>
            </a:r>
            <a:endParaRPr lang="en-US" sz="1200" b="1" dirty="0" smtClean="0">
              <a:latin typeface="Courier New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1200" b="1" dirty="0" err="1" smtClean="0">
                <a:latin typeface="Courier New" pitchFamily="49" charset="0"/>
              </a:rPr>
              <a:t>zovmqldoxmev</a:t>
            </a:r>
            <a:endParaRPr lang="en-US" sz="1200" b="1" dirty="0" smtClean="0">
              <a:latin typeface="Courier New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1200" b="1" dirty="0" err="1" smtClean="0">
                <a:latin typeface="Courier New" pitchFamily="49" charset="0"/>
              </a:rPr>
              <a:t>apwnrmepynfw</a:t>
            </a:r>
            <a:endParaRPr lang="en-US" sz="1200" b="1" dirty="0" smtClean="0">
              <a:latin typeface="Courier New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1200" b="1" dirty="0" err="1" smtClean="0">
                <a:latin typeface="Courier New" pitchFamily="49" charset="0"/>
              </a:rPr>
              <a:t>bqxosnfqzogx</a:t>
            </a:r>
            <a:endParaRPr lang="en-US" sz="1200" b="1" dirty="0" smtClean="0">
              <a:latin typeface="Courier New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1200" b="1" dirty="0" smtClean="0">
                <a:latin typeface="Courier New" pitchFamily="49" charset="0"/>
              </a:rPr>
              <a:t>cryptography</a:t>
            </a:r>
          </a:p>
        </p:txBody>
      </p:sp>
      <p:sp>
        <p:nvSpPr>
          <p:cNvPr id="17101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3886200" y="1524000"/>
            <a:ext cx="4038600" cy="45339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400" dirty="0" smtClean="0"/>
              <a:t>How did you attack the cipher?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24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dirty="0" smtClean="0"/>
              <a:t>Another trick for long ciphers…</a:t>
            </a:r>
          </a:p>
          <a:p>
            <a:pPr lvl="1" eaLnBrk="1" hangingPunct="1">
              <a:lnSpc>
                <a:spcPct val="80000"/>
              </a:lnSpc>
              <a:defRPr/>
            </a:pPr>
            <a:endParaRPr lang="en-US" sz="20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7924801" y="6481176"/>
            <a:ext cx="1199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Q4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044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2. Known plaintext</a:t>
            </a:r>
          </a:p>
        </p:txBody>
      </p:sp>
      <p:sp>
        <p:nvSpPr>
          <p:cNvPr id="174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3200" dirty="0" smtClean="0"/>
              <a:t>Say I know sample of plaintext </a:t>
            </a:r>
            <a:r>
              <a:rPr lang="en-US" sz="3200" i="1" dirty="0" smtClean="0"/>
              <a:t>and</a:t>
            </a:r>
            <a:r>
              <a:rPr lang="en-US" sz="3200" dirty="0" smtClean="0"/>
              <a:t> corresponding </a:t>
            </a:r>
            <a:r>
              <a:rPr lang="en-US" sz="3200" dirty="0" err="1" smtClean="0"/>
              <a:t>ciphertext</a:t>
            </a:r>
            <a:r>
              <a:rPr lang="en-US" sz="3200" dirty="0" smtClean="0"/>
              <a:t>.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3200" dirty="0" smtClean="0"/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3200" dirty="0" smtClean="0"/>
              <a:t>How long does the sample need to be to find the key?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3200" dirty="0" smtClean="0"/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32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7924801" y="6481176"/>
            <a:ext cx="1199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Q5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0207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3. Chosen plaintext</a:t>
            </a:r>
          </a:p>
        </p:txBody>
      </p:sp>
      <p:sp>
        <p:nvSpPr>
          <p:cNvPr id="177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2133600"/>
          </a:xfrm>
        </p:spPr>
        <p:txBody>
          <a:bodyPr/>
          <a:lstStyle/>
          <a:p>
            <a:pPr lvl="1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dirty="0" smtClean="0"/>
              <a:t>Say I have access to the encryption machine and can choose a sample of plaintext to encode. How can I deduce the key?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dirty="0" smtClean="0"/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dirty="0" smtClean="0"/>
              <a:t>Just encode </a:t>
            </a:r>
            <a:r>
              <a:rPr lang="en-US" i="1" dirty="0" smtClean="0"/>
              <a:t>a</a:t>
            </a:r>
            <a:r>
              <a:rPr lang="en-US" dirty="0" smtClean="0"/>
              <a:t>. That gives the encryption key</a:t>
            </a:r>
            <a:endParaRPr lang="en-US" sz="3200" dirty="0" smtClean="0"/>
          </a:p>
        </p:txBody>
      </p:sp>
      <p:sp>
        <p:nvSpPr>
          <p:cNvPr id="177156" name="Rectangle 4"/>
          <p:cNvSpPr>
            <a:spLocks noChangeArrowheads="1"/>
          </p:cNvSpPr>
          <p:nvPr/>
        </p:nvSpPr>
        <p:spPr bwMode="auto">
          <a:xfrm>
            <a:off x="533400" y="3581400"/>
            <a:ext cx="822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hangingPunct="1">
              <a:defRPr/>
            </a:pPr>
            <a:r>
              <a:rPr lang="en-US" sz="4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4. Chosen </a:t>
            </a:r>
            <a:r>
              <a:rPr lang="en-US" sz="44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ciphertext</a:t>
            </a:r>
            <a:endParaRPr lang="en-US" sz="4400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77157" name="Rectangle 5"/>
          <p:cNvSpPr>
            <a:spLocks noChangeArrowheads="1"/>
          </p:cNvSpPr>
          <p:nvPr/>
        </p:nvSpPr>
        <p:spPr bwMode="auto">
          <a:xfrm>
            <a:off x="685800" y="4800600"/>
            <a:ext cx="82296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742950" lvl="1" indent="-285750" eaLnBrk="1" hangingPunct="1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None/>
              <a:defRPr/>
            </a:pPr>
            <a:r>
              <a:rPr lang="en-US" sz="32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Say I can choose a sample of </a:t>
            </a:r>
            <a:r>
              <a:rPr lang="en-US" sz="32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ciphertext</a:t>
            </a:r>
            <a:r>
              <a:rPr lang="en-US" sz="32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to decode.</a:t>
            </a:r>
          </a:p>
          <a:p>
            <a:pPr marL="742950" lvl="1" indent="-285750" eaLnBrk="1" hangingPunct="1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None/>
              <a:defRPr/>
            </a:pP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Just decode </a:t>
            </a:r>
            <a:r>
              <a:rPr lang="en-US" sz="2400" i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A. 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How</a:t>
            </a:r>
            <a:r>
              <a:rPr lang="en-US" sz="2400" i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does this give the encryption and decryption keys?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924801" y="6481176"/>
            <a:ext cx="1199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Q6-7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6553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7156" grpId="0"/>
      <p:bldP spid="17715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 due Monday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See the schedule page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00779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Affine ciphers</a:t>
            </a:r>
          </a:p>
        </p:txBody>
      </p:sp>
      <p:sp>
        <p:nvSpPr>
          <p:cNvPr id="181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3200" dirty="0" smtClean="0"/>
              <a:t>Somewhat stronger since </a:t>
            </a:r>
            <a:br>
              <a:rPr lang="en-US" sz="3200" dirty="0" smtClean="0"/>
            </a:br>
            <a:r>
              <a:rPr lang="en-US" sz="3200" dirty="0" smtClean="0"/>
              <a:t>			</a:t>
            </a:r>
            <a:r>
              <a:rPr lang="en-US" sz="3200" b="1" dirty="0" smtClean="0"/>
              <a:t>scale, then shift</a:t>
            </a:r>
            <a:r>
              <a:rPr lang="en-US" sz="3200" dirty="0" smtClean="0"/>
              <a:t>: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3200" dirty="0" smtClean="0"/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3200" dirty="0" smtClean="0"/>
              <a:t>	x </a:t>
            </a:r>
            <a:r>
              <a:rPr lang="en-US" sz="3200" dirty="0" smtClean="0">
                <a:sym typeface="Wingdings" pitchFamily="2" charset="2"/>
              </a:rPr>
              <a:t> </a:t>
            </a:r>
            <a:r>
              <a:rPr lang="en-US" sz="3200" dirty="0" smtClean="0">
                <a:latin typeface="Symbol" pitchFamily="18" charset="2"/>
                <a:sym typeface="Wingdings" pitchFamily="2" charset="2"/>
              </a:rPr>
              <a:t>a</a:t>
            </a:r>
            <a:r>
              <a:rPr lang="en-US" sz="3200" dirty="0" smtClean="0">
                <a:sym typeface="Wingdings" pitchFamily="2" charset="2"/>
              </a:rPr>
              <a:t>x + </a:t>
            </a:r>
            <a:r>
              <a:rPr lang="en-US" sz="3200" dirty="0" smtClean="0">
                <a:latin typeface="Symbol" pitchFamily="18" charset="2"/>
                <a:sym typeface="Wingdings" pitchFamily="2" charset="2"/>
              </a:rPr>
              <a:t>b</a:t>
            </a:r>
            <a:r>
              <a:rPr lang="en-US" sz="3200" dirty="0" smtClean="0">
                <a:sym typeface="Wingdings" pitchFamily="2" charset="2"/>
              </a:rPr>
              <a:t> (mod 26)</a:t>
            </a:r>
            <a:endParaRPr lang="en-US" sz="3200" dirty="0" smtClean="0"/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3200" dirty="0" smtClean="0"/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3200" dirty="0" smtClean="0"/>
              <a:t>Say y = 5x + 3; x = ‘</a:t>
            </a:r>
            <a:r>
              <a:rPr lang="en-US" sz="3200" dirty="0" err="1" smtClean="0"/>
              <a:t>hellothere</a:t>
            </a:r>
            <a:r>
              <a:rPr lang="en-US" sz="3200" dirty="0" smtClean="0"/>
              <a:t>’;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3200" dirty="0" smtClean="0"/>
              <a:t>Then y = ‘</a:t>
            </a:r>
            <a:r>
              <a:rPr lang="en-US" sz="3200" dirty="0" err="1" smtClean="0"/>
              <a:t>mxggv</a:t>
            </a:r>
            <a:r>
              <a:rPr lang="en-US" sz="3200" dirty="0" smtClean="0"/>
              <a:t>…’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3200" dirty="0"/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dirty="0" smtClean="0"/>
              <a:t>(Hint: my table mapping the alphabet to 0-25 is really handy)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2606726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smtClean="0"/>
              <a:t>Affine ciphers: </a:t>
            </a:r>
            <a:r>
              <a:rPr lang="en-US" sz="3600" smtClean="0"/>
              <a:t>x </a:t>
            </a:r>
            <a:r>
              <a:rPr lang="en-US" sz="3600" smtClean="0">
                <a:sym typeface="Wingdings" pitchFamily="2" charset="2"/>
              </a:rPr>
              <a:t> </a:t>
            </a:r>
            <a:r>
              <a:rPr lang="en-US" sz="3600" smtClean="0">
                <a:latin typeface="Symbol" pitchFamily="18" charset="2"/>
                <a:sym typeface="Wingdings" pitchFamily="2" charset="2"/>
              </a:rPr>
              <a:t>a</a:t>
            </a:r>
            <a:r>
              <a:rPr lang="en-US" sz="3600" smtClean="0">
                <a:sym typeface="Wingdings" pitchFamily="2" charset="2"/>
              </a:rPr>
              <a:t>x + b (mod 26)</a:t>
            </a:r>
            <a:endParaRPr lang="en-US" sz="3600" smtClean="0"/>
          </a:p>
        </p:txBody>
      </p:sp>
      <p:sp>
        <p:nvSpPr>
          <p:cNvPr id="183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4533900"/>
          </a:xfrm>
        </p:spPr>
        <p:txBody>
          <a:bodyPr/>
          <a:lstStyle/>
          <a:p>
            <a:pPr lvl="1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3200" smtClean="0"/>
              <a:t>Consider the 4 attacks: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AutoNum type="arabicPeriod"/>
              <a:defRPr/>
            </a:pPr>
            <a:r>
              <a:rPr lang="en-US" sz="3200" smtClean="0"/>
              <a:t>How many possibilities must we consider in brute force attack? 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AutoNum type="arabicPeriod"/>
              <a:defRPr/>
            </a:pPr>
            <a:endParaRPr lang="en-US" sz="3200" smtClean="0"/>
          </a:p>
          <a:p>
            <a:pPr lvl="1" eaLnBrk="1" hangingPunct="1">
              <a:lnSpc>
                <a:spcPct val="80000"/>
              </a:lnSpc>
              <a:buFont typeface="Wingdings" pitchFamily="2" charset="2"/>
              <a:buAutoNum type="arabicPeriod"/>
              <a:defRPr/>
            </a:pPr>
            <a:endParaRPr lang="en-US" sz="3200" smtClean="0"/>
          </a:p>
        </p:txBody>
      </p:sp>
    </p:spTree>
    <p:extLst>
      <p:ext uri="{BB962C8B-B14F-4D97-AF65-F5344CB8AC3E}">
        <p14:creationId xmlns:p14="http://schemas.microsoft.com/office/powerpoint/2010/main" val="1270044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Restrictions on </a:t>
            </a:r>
            <a:r>
              <a:rPr lang="en-US" smtClean="0">
                <a:latin typeface="Symbol" pitchFamily="18" charset="2"/>
              </a:rPr>
              <a:t>a</a:t>
            </a:r>
          </a:p>
        </p:txBody>
      </p:sp>
      <p:sp>
        <p:nvSpPr>
          <p:cNvPr id="185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smtClean="0"/>
              <a:t>Consider y= 2x,    y = 4x,    or     y = 13x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mtClean="0"/>
          </a:p>
          <a:p>
            <a:pPr eaLnBrk="1" hangingPunct="1">
              <a:buFont typeface="Wingdings" pitchFamily="2" charset="2"/>
              <a:buNone/>
              <a:defRPr/>
            </a:pPr>
            <a:endParaRPr lang="en-US" smtClean="0"/>
          </a:p>
          <a:p>
            <a:pPr eaLnBrk="1" hangingPunct="1">
              <a:buFont typeface="Wingdings" pitchFamily="2" charset="2"/>
              <a:buNone/>
              <a:defRPr/>
            </a:pPr>
            <a:endParaRPr lang="en-US" smtClean="0"/>
          </a:p>
          <a:p>
            <a:pPr eaLnBrk="1" hangingPunct="1">
              <a:buFont typeface="Wingdings" pitchFamily="2" charset="2"/>
              <a:buNone/>
              <a:defRPr/>
            </a:pPr>
            <a:endParaRPr lang="en-US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mtClean="0"/>
              <a:t>The problem is that gcd(</a:t>
            </a:r>
            <a:r>
              <a:rPr lang="en-US" smtClean="0">
                <a:latin typeface="Symbol" pitchFamily="18" charset="2"/>
              </a:rPr>
              <a:t>a</a:t>
            </a:r>
            <a:r>
              <a:rPr lang="en-US" smtClean="0"/>
              <a:t>, 26) ~= 1.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mtClean="0"/>
              <a:t>The function has no inverse. </a:t>
            </a:r>
          </a:p>
        </p:txBody>
      </p:sp>
    </p:spTree>
    <p:extLst>
      <p:ext uri="{BB962C8B-B14F-4D97-AF65-F5344CB8AC3E}">
        <p14:creationId xmlns:p14="http://schemas.microsoft.com/office/powerpoint/2010/main" val="1061525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Finding the decryption key</a:t>
            </a:r>
          </a:p>
        </p:txBody>
      </p:sp>
      <p:sp>
        <p:nvSpPr>
          <p:cNvPr id="195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What’s the inverse of </a:t>
            </a:r>
            <a:r>
              <a:rPr lang="en-US" i="1" dirty="0" smtClean="0"/>
              <a:t>y = 5x + 3</a:t>
            </a:r>
            <a:r>
              <a:rPr lang="en-US" dirty="0" smtClean="0"/>
              <a:t>?</a:t>
            </a:r>
          </a:p>
          <a:p>
            <a:pPr eaLnBrk="1" hangingPunct="1">
              <a:defRPr/>
            </a:pPr>
            <a:r>
              <a:rPr lang="en-US" dirty="0" smtClean="0"/>
              <a:t>In </a:t>
            </a:r>
            <a:r>
              <a:rPr lang="en-US" i="1" dirty="0" smtClean="0"/>
              <a:t>Integer (mod 26) World</a:t>
            </a:r>
            <a:r>
              <a:rPr lang="en-US" dirty="0" smtClean="0"/>
              <a:t>, of course…</a:t>
            </a:r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71009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CSSE/MA479: </a:t>
            </a:r>
            <a:br>
              <a:rPr lang="en-US" smtClean="0"/>
            </a:br>
            <a:r>
              <a:rPr lang="en-US" smtClean="0"/>
              <a:t>Introduction to Cryptography</a:t>
            </a:r>
          </a:p>
        </p:txBody>
      </p:sp>
      <p:sp>
        <p:nvSpPr>
          <p:cNvPr id="1566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Matt Boutell</a:t>
            </a:r>
            <a:br>
              <a:rPr lang="en-US" dirty="0" smtClean="0"/>
            </a:br>
            <a:r>
              <a:rPr lang="en-US" dirty="0" smtClean="0"/>
              <a:t>F-224     x8534 </a:t>
            </a:r>
            <a:br>
              <a:rPr lang="en-US" dirty="0" smtClean="0"/>
            </a:br>
            <a:r>
              <a:rPr lang="en-US" dirty="0" smtClean="0">
                <a:hlinkClick r:id="rId3"/>
              </a:rPr>
              <a:t>boutell@rose-hulman.edu</a:t>
            </a:r>
            <a:endParaRPr lang="en-US" dirty="0" smtClean="0"/>
          </a:p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smtClean="0"/>
              <a:t>Affine ciphers: </a:t>
            </a:r>
            <a:r>
              <a:rPr lang="en-US" sz="3600" smtClean="0"/>
              <a:t>x </a:t>
            </a:r>
            <a:r>
              <a:rPr lang="en-US" sz="3600" smtClean="0">
                <a:sym typeface="Wingdings" pitchFamily="2" charset="2"/>
              </a:rPr>
              <a:t> ax + b (mod 26)</a:t>
            </a:r>
            <a:endParaRPr lang="en-US" sz="3600" smtClean="0"/>
          </a:p>
        </p:txBody>
      </p:sp>
      <p:sp>
        <p:nvSpPr>
          <p:cNvPr id="193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45339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3600" dirty="0" smtClean="0"/>
              <a:t>Consider the 4 attacks: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AutoNum type="arabicPeriod"/>
              <a:defRPr/>
            </a:pPr>
            <a:r>
              <a:rPr lang="en-US" sz="3200" dirty="0" err="1" smtClean="0"/>
              <a:t>Ciphertext</a:t>
            </a:r>
            <a:r>
              <a:rPr lang="en-US" sz="3200" dirty="0" smtClean="0"/>
              <a:t> only: </a:t>
            </a:r>
          </a:p>
          <a:p>
            <a:pPr lvl="2" eaLnBrk="1" hangingPunct="1">
              <a:lnSpc>
                <a:spcPct val="80000"/>
              </a:lnSpc>
              <a:buFont typeface="Wingdings" pitchFamily="2" charset="2"/>
              <a:buChar char="l"/>
              <a:defRPr/>
            </a:pPr>
            <a:r>
              <a:rPr lang="en-US" sz="2800" dirty="0" smtClean="0"/>
              <a:t>How long is brute force?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AutoNum type="arabicPeriod"/>
              <a:defRPr/>
            </a:pPr>
            <a:r>
              <a:rPr lang="en-US" sz="3200" dirty="0" smtClean="0"/>
              <a:t>Known plaintext</a:t>
            </a:r>
          </a:p>
          <a:p>
            <a:pPr lvl="2" eaLnBrk="1" hangingPunct="1">
              <a:lnSpc>
                <a:spcPct val="80000"/>
              </a:lnSpc>
              <a:buFont typeface="Wingdings" pitchFamily="2" charset="2"/>
              <a:buChar char="l"/>
              <a:defRPr/>
            </a:pPr>
            <a:r>
              <a:rPr lang="en-US" sz="2800" dirty="0" smtClean="0"/>
              <a:t>How many characters do we need?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AutoNum type="arabicPeriod"/>
              <a:defRPr/>
            </a:pPr>
            <a:r>
              <a:rPr lang="en-US" sz="3200" dirty="0" smtClean="0"/>
              <a:t>Chosen plaintext</a:t>
            </a:r>
          </a:p>
          <a:p>
            <a:pPr lvl="2" eaLnBrk="1" hangingPunct="1">
              <a:lnSpc>
                <a:spcPct val="80000"/>
              </a:lnSpc>
              <a:buFont typeface="Wingdings" pitchFamily="2" charset="2"/>
              <a:buChar char="l"/>
              <a:defRPr/>
            </a:pPr>
            <a:r>
              <a:rPr lang="en-US" sz="2800" dirty="0" smtClean="0"/>
              <a:t>Wow, this is easy.		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AutoNum type="arabicPeriod"/>
              <a:defRPr/>
            </a:pPr>
            <a:r>
              <a:rPr lang="en-US" sz="3200" dirty="0" smtClean="0"/>
              <a:t>Chosen </a:t>
            </a:r>
            <a:r>
              <a:rPr lang="en-US" sz="3200" dirty="0" err="1" smtClean="0"/>
              <a:t>ciphertext</a:t>
            </a:r>
            <a:endParaRPr lang="en-US" sz="3200" dirty="0" smtClean="0"/>
          </a:p>
          <a:p>
            <a:pPr lvl="2" eaLnBrk="1" hangingPunct="1">
              <a:lnSpc>
                <a:spcPct val="80000"/>
              </a:lnSpc>
              <a:buFont typeface="Wingdings" pitchFamily="2" charset="2"/>
              <a:buChar char="l"/>
              <a:defRPr/>
            </a:pPr>
            <a:r>
              <a:rPr lang="en-US" sz="2800" dirty="0" smtClean="0"/>
              <a:t>Could be even easier!		</a:t>
            </a:r>
          </a:p>
        </p:txBody>
      </p:sp>
    </p:spTree>
    <p:extLst>
      <p:ext uri="{BB962C8B-B14F-4D97-AF65-F5344CB8AC3E}">
        <p14:creationId xmlns:p14="http://schemas.microsoft.com/office/powerpoint/2010/main" val="1793392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smtClean="0"/>
              <a:t>Sherlock Holmes, </a:t>
            </a:r>
            <a:r>
              <a:rPr lang="en-US" sz="4000" i="1" smtClean="0"/>
              <a:t>The Adventure of the Dancing Men</a:t>
            </a:r>
            <a:r>
              <a:rPr lang="en-US" sz="4000" smtClean="0"/>
              <a:t> (1898)</a:t>
            </a:r>
          </a:p>
        </p:txBody>
      </p:sp>
      <p:sp>
        <p:nvSpPr>
          <p:cNvPr id="13315" name="Text Box 10"/>
          <p:cNvSpPr txBox="1">
            <a:spLocks noChangeArrowheads="1"/>
          </p:cNvSpPr>
          <p:nvPr/>
        </p:nvSpPr>
        <p:spPr bwMode="auto">
          <a:xfrm>
            <a:off x="288925" y="1789113"/>
            <a:ext cx="1200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/>
              <a:t>In a letter:</a:t>
            </a:r>
          </a:p>
        </p:txBody>
      </p:sp>
      <p:sp>
        <p:nvSpPr>
          <p:cNvPr id="13316" name="Text Box 11"/>
          <p:cNvSpPr txBox="1">
            <a:spLocks noChangeArrowheads="1"/>
          </p:cNvSpPr>
          <p:nvPr/>
        </p:nvSpPr>
        <p:spPr bwMode="auto">
          <a:xfrm>
            <a:off x="228600" y="2590800"/>
            <a:ext cx="1593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/>
              <a:t>2 weeks later:</a:t>
            </a:r>
          </a:p>
        </p:txBody>
      </p:sp>
      <p:sp>
        <p:nvSpPr>
          <p:cNvPr id="13317" name="Text Box 12"/>
          <p:cNvSpPr txBox="1">
            <a:spLocks noChangeArrowheads="1"/>
          </p:cNvSpPr>
          <p:nvPr/>
        </p:nvSpPr>
        <p:spPr bwMode="auto">
          <a:xfrm>
            <a:off x="152400" y="3429000"/>
            <a:ext cx="18859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/>
              <a:t>2 mornings later:</a:t>
            </a:r>
          </a:p>
        </p:txBody>
      </p:sp>
      <p:sp>
        <p:nvSpPr>
          <p:cNvPr id="13318" name="Text Box 13"/>
          <p:cNvSpPr txBox="1">
            <a:spLocks noChangeArrowheads="1"/>
          </p:cNvSpPr>
          <p:nvPr/>
        </p:nvSpPr>
        <p:spPr bwMode="auto">
          <a:xfrm>
            <a:off x="228600" y="4114800"/>
            <a:ext cx="14287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/>
              <a:t>3 days later:</a:t>
            </a:r>
          </a:p>
        </p:txBody>
      </p:sp>
      <p:sp>
        <p:nvSpPr>
          <p:cNvPr id="13319" name="Text Box 14"/>
          <p:cNvSpPr txBox="1">
            <a:spLocks noChangeArrowheads="1"/>
          </p:cNvSpPr>
          <p:nvPr/>
        </p:nvSpPr>
        <p:spPr bwMode="auto">
          <a:xfrm>
            <a:off x="304800" y="5181600"/>
            <a:ext cx="14287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/>
              <a:t>4 days later:</a:t>
            </a:r>
          </a:p>
        </p:txBody>
      </p:sp>
      <p:pic>
        <p:nvPicPr>
          <p:cNvPr id="13320" name="Picture 1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1676400"/>
            <a:ext cx="4649788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21" name="Picture 1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2514600"/>
            <a:ext cx="3081338" cy="525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Content Placeholder 1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13323" name="Picture 1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3352800"/>
            <a:ext cx="3081338" cy="49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24" name="Picture 1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5638800"/>
            <a:ext cx="7407275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25" name="Picture 1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4343400"/>
            <a:ext cx="1700213" cy="65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smtClean="0"/>
              <a:t>Sherlock Holmes, </a:t>
            </a:r>
            <a:r>
              <a:rPr lang="en-US" sz="4000" i="1" smtClean="0"/>
              <a:t>The Adventure of the Dancing Men</a:t>
            </a:r>
            <a:r>
              <a:rPr lang="en-US" sz="4000" smtClean="0"/>
              <a:t> (1898)</a:t>
            </a:r>
          </a:p>
        </p:txBody>
      </p:sp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1981200"/>
            <a:ext cx="4051300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0" name="Text Box 9"/>
          <p:cNvSpPr txBox="1">
            <a:spLocks noChangeArrowheads="1"/>
          </p:cNvSpPr>
          <p:nvPr/>
        </p:nvSpPr>
        <p:spPr bwMode="auto">
          <a:xfrm>
            <a:off x="304800" y="2133600"/>
            <a:ext cx="1644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/>
              <a:t>Holmes’ letter: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Comments</a:t>
            </a:r>
          </a:p>
        </p:txBody>
      </p:sp>
      <p:sp>
        <p:nvSpPr>
          <p:cNvPr id="163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A simple substitution cipher</a:t>
            </a:r>
          </a:p>
          <a:p>
            <a:pPr eaLnBrk="1" hangingPunct="1">
              <a:defRPr/>
            </a:pPr>
            <a:r>
              <a:rPr lang="en-US" smtClean="0"/>
              <a:t>Used knowledge of linguistics</a:t>
            </a:r>
          </a:p>
          <a:p>
            <a:pPr eaLnBrk="1" hangingPunct="1">
              <a:defRPr/>
            </a:pPr>
            <a:r>
              <a:rPr lang="en-US" smtClean="0"/>
              <a:t>Issue of authentication: </a:t>
            </a:r>
          </a:p>
          <a:p>
            <a:pPr lvl="1" eaLnBrk="1" hangingPunct="1">
              <a:defRPr/>
            </a:pPr>
            <a:r>
              <a:rPr lang="en-US" smtClean="0"/>
              <a:t>Sherlock masqueraded as Elsie.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Agenda: Introductions to…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chemeClr val="hlink"/>
                </a:solidFill>
              </a:rPr>
              <a:t>The players</a:t>
            </a:r>
          </a:p>
          <a:p>
            <a:pPr eaLnBrk="1" hangingPunct="1">
              <a:defRPr/>
            </a:pPr>
            <a:r>
              <a:rPr lang="en-US" dirty="0" smtClean="0"/>
              <a:t>The topic</a:t>
            </a:r>
          </a:p>
          <a:p>
            <a:pPr eaLnBrk="1" hangingPunct="1">
              <a:defRPr/>
            </a:pPr>
            <a:r>
              <a:rPr lang="en-US" dirty="0" smtClean="0"/>
              <a:t>The course structure</a:t>
            </a:r>
          </a:p>
          <a:p>
            <a:pPr eaLnBrk="1" hangingPunct="1">
              <a:defRPr/>
            </a:pPr>
            <a:r>
              <a:rPr lang="en-US" dirty="0" smtClean="0"/>
              <a:t>The course material</a:t>
            </a:r>
          </a:p>
          <a:p>
            <a:pPr eaLnBrk="1" hangingPunct="1">
              <a:defRPr/>
            </a:pPr>
            <a:endParaRPr lang="en-US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3352800" y="6481176"/>
            <a:ext cx="57713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 And intro to daily quizzes, worth 10% of grade: Q1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Introductions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244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 smtClean="0"/>
              <a:t>Roll call:</a:t>
            </a:r>
          </a:p>
          <a:p>
            <a:pPr lvl="1" eaLnBrk="1" hangingPunct="1">
              <a:defRPr/>
            </a:pPr>
            <a:r>
              <a:rPr lang="en-US" sz="2400" dirty="0" smtClean="0"/>
              <a:t>Pronunciations and nicknames</a:t>
            </a:r>
          </a:p>
          <a:p>
            <a:pPr lvl="1" eaLnBrk="1" hangingPunct="1">
              <a:defRPr/>
            </a:pPr>
            <a:r>
              <a:rPr lang="en-US" sz="2400" dirty="0" smtClean="0"/>
              <a:t>Help me learn your names quickly</a:t>
            </a:r>
          </a:p>
          <a:p>
            <a:pPr lvl="1" eaLnBrk="1" hangingPunct="1">
              <a:defRPr/>
            </a:pPr>
            <a:r>
              <a:rPr lang="en-US" sz="2400" dirty="0" smtClean="0"/>
              <a:t>You’ll share with classmates on discussion forum</a:t>
            </a:r>
          </a:p>
          <a:p>
            <a:pPr lvl="1" eaLnBrk="1" hangingPunct="1">
              <a:defRPr/>
            </a:pPr>
            <a:endParaRPr lang="en-US" sz="2400" dirty="0" smtClean="0"/>
          </a:p>
          <a:p>
            <a:pPr eaLnBrk="1" hangingPunct="1">
              <a:defRPr/>
            </a:pPr>
            <a:r>
              <a:rPr lang="en-US" sz="2800" dirty="0" smtClean="0"/>
              <a:t>Me: </a:t>
            </a:r>
          </a:p>
          <a:p>
            <a:pPr lvl="1" eaLnBrk="1" hangingPunct="1">
              <a:defRPr/>
            </a:pPr>
            <a:r>
              <a:rPr lang="en-US" sz="2400" dirty="0" smtClean="0"/>
              <a:t>Sixth year at Rose</a:t>
            </a:r>
          </a:p>
          <a:p>
            <a:pPr lvl="1" eaLnBrk="1" hangingPunct="1">
              <a:defRPr/>
            </a:pPr>
            <a:r>
              <a:rPr lang="en-US" sz="2400" dirty="0" smtClean="0"/>
              <a:t>Taught CSSE120, 120 Robotics, 220, 221, 230, Image Recognition, Fractals, Cryptography, Mechatronics, Robotics senior design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What is Cryptography?</a:t>
            </a:r>
          </a:p>
        </p:txBody>
      </p:sp>
      <p:sp>
        <p:nvSpPr>
          <p:cNvPr id="7171" name="Text Box 10"/>
          <p:cNvSpPr txBox="1">
            <a:spLocks noChangeArrowheads="1"/>
          </p:cNvSpPr>
          <p:nvPr/>
        </p:nvSpPr>
        <p:spPr bwMode="auto">
          <a:xfrm>
            <a:off x="212725" y="6208713"/>
            <a:ext cx="32067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/>
              <a:t>Trappe and Washington, p. 3</a:t>
            </a:r>
          </a:p>
        </p:txBody>
      </p:sp>
      <p:sp>
        <p:nvSpPr>
          <p:cNvPr id="13332" name="Rectangle 20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Designing systems to communicate over non-secure channels</a:t>
            </a:r>
          </a:p>
          <a:p>
            <a:pPr eaLnBrk="1" hangingPunct="1">
              <a:defRPr/>
            </a:pPr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Non-secure channels</a:t>
            </a:r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228600" y="2514600"/>
            <a:ext cx="14478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/>
              <a:t>Alice</a:t>
            </a:r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7467600" y="2514600"/>
            <a:ext cx="14478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/>
              <a:t>Bob</a:t>
            </a:r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4038600" y="4648200"/>
            <a:ext cx="14478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/>
              <a:t>Eve</a:t>
            </a:r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2590800" y="2514600"/>
            <a:ext cx="14478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Encrypt</a:t>
            </a:r>
          </a:p>
        </p:txBody>
      </p:sp>
      <p:sp>
        <p:nvSpPr>
          <p:cNvPr id="6151" name="Rectangle 7"/>
          <p:cNvSpPr>
            <a:spLocks noChangeArrowheads="1"/>
          </p:cNvSpPr>
          <p:nvPr/>
        </p:nvSpPr>
        <p:spPr bwMode="auto">
          <a:xfrm>
            <a:off x="5562600" y="2514600"/>
            <a:ext cx="14478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Decrypt</a:t>
            </a:r>
          </a:p>
        </p:txBody>
      </p:sp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212725" y="6208713"/>
            <a:ext cx="31305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/>
              <a:t>Trappe and Washington, p. 3</a:t>
            </a:r>
          </a:p>
        </p:txBody>
      </p:sp>
      <p:cxnSp>
        <p:nvCxnSpPr>
          <p:cNvPr id="6153" name="AutoShape 9"/>
          <p:cNvCxnSpPr>
            <a:cxnSpLocks noChangeShapeType="1"/>
            <a:stCxn id="6147" idx="3"/>
            <a:endCxn id="6150" idx="1"/>
          </p:cNvCxnSpPr>
          <p:nvPr/>
        </p:nvCxnSpPr>
        <p:spPr bwMode="auto">
          <a:xfrm>
            <a:off x="1676400" y="2857500"/>
            <a:ext cx="914400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54" name="AutoShape 10"/>
          <p:cNvCxnSpPr>
            <a:cxnSpLocks noChangeShapeType="1"/>
            <a:stCxn id="6150" idx="3"/>
            <a:endCxn id="6151" idx="1"/>
          </p:cNvCxnSpPr>
          <p:nvPr/>
        </p:nvCxnSpPr>
        <p:spPr bwMode="auto">
          <a:xfrm>
            <a:off x="4038600" y="2857500"/>
            <a:ext cx="1524000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55" name="AutoShape 11"/>
          <p:cNvCxnSpPr>
            <a:cxnSpLocks noChangeShapeType="1"/>
            <a:stCxn id="6151" idx="3"/>
            <a:endCxn id="6148" idx="1"/>
          </p:cNvCxnSpPr>
          <p:nvPr/>
        </p:nvCxnSpPr>
        <p:spPr bwMode="auto">
          <a:xfrm>
            <a:off x="7010400" y="2857500"/>
            <a:ext cx="457200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156" name="Text Box 12"/>
          <p:cNvSpPr txBox="1">
            <a:spLocks noChangeArrowheads="1"/>
          </p:cNvSpPr>
          <p:nvPr/>
        </p:nvSpPr>
        <p:spPr bwMode="auto">
          <a:xfrm>
            <a:off x="2689225" y="1484313"/>
            <a:ext cx="12636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/>
              <a:t>Encryption</a:t>
            </a:r>
          </a:p>
          <a:p>
            <a:pPr algn="ctr"/>
            <a:r>
              <a:rPr lang="en-US"/>
              <a:t>Key (+1)</a:t>
            </a:r>
          </a:p>
        </p:txBody>
      </p:sp>
      <p:cxnSp>
        <p:nvCxnSpPr>
          <p:cNvPr id="6157" name="AutoShape 13"/>
          <p:cNvCxnSpPr>
            <a:cxnSpLocks noChangeShapeType="1"/>
            <a:stCxn id="6156" idx="2"/>
            <a:endCxn id="6150" idx="0"/>
          </p:cNvCxnSpPr>
          <p:nvPr/>
        </p:nvCxnSpPr>
        <p:spPr bwMode="auto">
          <a:xfrm flipH="1">
            <a:off x="3314700" y="2125663"/>
            <a:ext cx="6350" cy="388937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158" name="Text Box 14"/>
          <p:cNvSpPr txBox="1">
            <a:spLocks noChangeArrowheads="1"/>
          </p:cNvSpPr>
          <p:nvPr/>
        </p:nvSpPr>
        <p:spPr bwMode="auto">
          <a:xfrm>
            <a:off x="5641975" y="1495425"/>
            <a:ext cx="12763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/>
              <a:t>Decryption</a:t>
            </a:r>
          </a:p>
          <a:p>
            <a:pPr algn="ctr"/>
            <a:r>
              <a:rPr lang="en-US"/>
              <a:t>Key (-1)</a:t>
            </a:r>
          </a:p>
        </p:txBody>
      </p:sp>
      <p:cxnSp>
        <p:nvCxnSpPr>
          <p:cNvPr id="6159" name="AutoShape 15"/>
          <p:cNvCxnSpPr>
            <a:cxnSpLocks noChangeShapeType="1"/>
            <a:stCxn id="6158" idx="2"/>
            <a:endCxn id="6151" idx="0"/>
          </p:cNvCxnSpPr>
          <p:nvPr/>
        </p:nvCxnSpPr>
        <p:spPr bwMode="auto">
          <a:xfrm>
            <a:off x="6280150" y="2136775"/>
            <a:ext cx="6350" cy="377825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160" name="Text Box 16"/>
          <p:cNvSpPr txBox="1">
            <a:spLocks noChangeArrowheads="1"/>
          </p:cNvSpPr>
          <p:nvPr/>
        </p:nvSpPr>
        <p:spPr bwMode="auto">
          <a:xfrm>
            <a:off x="1676400" y="2514600"/>
            <a:ext cx="9398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600"/>
              <a:t>plaintext</a:t>
            </a:r>
          </a:p>
        </p:txBody>
      </p:sp>
      <p:sp>
        <p:nvSpPr>
          <p:cNvPr id="6161" name="Text Box 17"/>
          <p:cNvSpPr txBox="1">
            <a:spLocks noChangeArrowheads="1"/>
          </p:cNvSpPr>
          <p:nvPr/>
        </p:nvSpPr>
        <p:spPr bwMode="auto">
          <a:xfrm>
            <a:off x="4038600" y="2514600"/>
            <a:ext cx="14668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600"/>
              <a:t>CIPHERTEXT</a:t>
            </a:r>
          </a:p>
        </p:txBody>
      </p:sp>
      <p:sp>
        <p:nvSpPr>
          <p:cNvPr id="158738" name="Text Box 18"/>
          <p:cNvSpPr txBox="1">
            <a:spLocks noChangeArrowheads="1"/>
          </p:cNvSpPr>
          <p:nvPr/>
        </p:nvSpPr>
        <p:spPr bwMode="auto">
          <a:xfrm>
            <a:off x="3810000" y="3200400"/>
            <a:ext cx="2000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b="1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DSZQUPHSBQIZ</a:t>
            </a:r>
          </a:p>
        </p:txBody>
      </p:sp>
      <p:sp>
        <p:nvSpPr>
          <p:cNvPr id="158739" name="Text Box 19"/>
          <p:cNvSpPr txBox="1">
            <a:spLocks noChangeArrowheads="1"/>
          </p:cNvSpPr>
          <p:nvPr/>
        </p:nvSpPr>
        <p:spPr bwMode="auto">
          <a:xfrm>
            <a:off x="1295400" y="3276600"/>
            <a:ext cx="1644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b="1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cryptography</a:t>
            </a:r>
          </a:p>
        </p:txBody>
      </p:sp>
      <p:sp>
        <p:nvSpPr>
          <p:cNvPr id="158740" name="Text Box 20"/>
          <p:cNvSpPr txBox="1">
            <a:spLocks noChangeArrowheads="1"/>
          </p:cNvSpPr>
          <p:nvPr/>
        </p:nvSpPr>
        <p:spPr bwMode="auto">
          <a:xfrm>
            <a:off x="6400800" y="3276600"/>
            <a:ext cx="1644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b="1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cryptography</a:t>
            </a:r>
          </a:p>
        </p:txBody>
      </p:sp>
      <p:cxnSp>
        <p:nvCxnSpPr>
          <p:cNvPr id="6165" name="AutoShape 22"/>
          <p:cNvCxnSpPr>
            <a:cxnSpLocks noChangeShapeType="1"/>
            <a:stCxn id="6149" idx="0"/>
          </p:cNvCxnSpPr>
          <p:nvPr/>
        </p:nvCxnSpPr>
        <p:spPr bwMode="auto">
          <a:xfrm flipV="1">
            <a:off x="4762500" y="2895600"/>
            <a:ext cx="38100" cy="17526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166" name="TextBox 21"/>
          <p:cNvSpPr txBox="1">
            <a:spLocks noChangeArrowheads="1"/>
          </p:cNvSpPr>
          <p:nvPr/>
        </p:nvSpPr>
        <p:spPr bwMode="auto">
          <a:xfrm>
            <a:off x="685800" y="4343400"/>
            <a:ext cx="2082800" cy="147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b="1" dirty="0" smtClean="0"/>
              <a:t>Objectives:</a:t>
            </a:r>
            <a:endParaRPr lang="en-US" b="1" dirty="0"/>
          </a:p>
          <a:p>
            <a:r>
              <a:rPr lang="en-US" dirty="0"/>
              <a:t>1. Confidentiality</a:t>
            </a:r>
          </a:p>
          <a:p>
            <a:r>
              <a:rPr lang="en-US" dirty="0"/>
              <a:t>2. Integrity</a:t>
            </a:r>
          </a:p>
          <a:p>
            <a:r>
              <a:rPr lang="en-US" dirty="0"/>
              <a:t>3. Authentication</a:t>
            </a:r>
          </a:p>
          <a:p>
            <a:r>
              <a:rPr lang="en-US" dirty="0"/>
              <a:t>4. Non-repudiation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7924801" y="6481176"/>
            <a:ext cx="1199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Q2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994929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Agenda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The players</a:t>
            </a:r>
          </a:p>
          <a:p>
            <a:pPr eaLnBrk="1" hangingPunct="1">
              <a:defRPr/>
            </a:pPr>
            <a:r>
              <a:rPr lang="en-US" smtClean="0"/>
              <a:t>The topic</a:t>
            </a:r>
          </a:p>
          <a:p>
            <a:pPr eaLnBrk="1" hangingPunct="1">
              <a:defRPr/>
            </a:pPr>
            <a:r>
              <a:rPr lang="en-US" smtClean="0">
                <a:solidFill>
                  <a:schemeClr val="hlink"/>
                </a:solidFill>
              </a:rPr>
              <a:t>The course structure</a:t>
            </a:r>
          </a:p>
          <a:p>
            <a:pPr eaLnBrk="1" hangingPunct="1">
              <a:defRPr/>
            </a:pPr>
            <a:r>
              <a:rPr lang="en-US" smtClean="0"/>
              <a:t>The course material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What will we do?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dirty="0" smtClean="0"/>
              <a:t>Learn theory (lecture, text, written problems)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dirty="0" smtClean="0"/>
              <a:t>	What would happen if you used </a:t>
            </a:r>
            <a:r>
              <a:rPr lang="en-US" i="1" dirty="0" smtClean="0"/>
              <a:t>composite </a:t>
            </a:r>
            <a:r>
              <a:rPr lang="en-US" dirty="0" smtClean="0"/>
              <a:t>numbers in RSA? 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dirty="0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dirty="0" smtClean="0"/>
              <a:t>Make and break codes (programming)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dirty="0" smtClean="0"/>
              <a:t>	DES Block cipher, classic crypto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dirty="0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dirty="0" smtClean="0"/>
              <a:t>Research something new (term project)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dirty="0" smtClean="0"/>
              <a:t>	Quantum cryptography, </a:t>
            </a:r>
            <a:r>
              <a:rPr lang="en-US" dirty="0" err="1" smtClean="0"/>
              <a:t>TwoFish</a:t>
            </a:r>
            <a:r>
              <a:rPr lang="en-US" dirty="0" smtClean="0"/>
              <a:t>, PGP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Admin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51816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 smtClean="0"/>
              <a:t>Syllabus</a:t>
            </a:r>
          </a:p>
          <a:p>
            <a:pPr lvl="1" eaLnBrk="1" hangingPunct="1">
              <a:defRPr/>
            </a:pPr>
            <a:r>
              <a:rPr lang="en-US" sz="2400" dirty="0" smtClean="0"/>
              <a:t>Text: highly recommended by students</a:t>
            </a:r>
          </a:p>
          <a:p>
            <a:pPr lvl="1" eaLnBrk="1" hangingPunct="1">
              <a:defRPr/>
            </a:pPr>
            <a:r>
              <a:rPr lang="en-US" sz="2400" dirty="0" smtClean="0"/>
              <a:t>Grading, attendance, academic integrity</a:t>
            </a:r>
          </a:p>
          <a:p>
            <a:pPr lvl="1">
              <a:defRPr/>
            </a:pPr>
            <a:r>
              <a:rPr lang="en-US" sz="2400" dirty="0" smtClean="0"/>
              <a:t>Angel: Please use the </a:t>
            </a:r>
            <a:r>
              <a:rPr lang="en-US" sz="2400" b="1" dirty="0" smtClean="0"/>
              <a:t>merged</a:t>
            </a:r>
            <a:r>
              <a:rPr lang="en-US" sz="2400" dirty="0" smtClean="0"/>
              <a:t> course: </a:t>
            </a:r>
          </a:p>
          <a:p>
            <a:pPr lvl="2">
              <a:defRPr/>
            </a:pPr>
            <a:r>
              <a:rPr lang="en-US" sz="2000" dirty="0" smtClean="0"/>
              <a:t>CSSE/MA479 </a:t>
            </a:r>
            <a:r>
              <a:rPr lang="en-US" sz="2000" b="1" dirty="0" smtClean="0"/>
              <a:t>Spring 10-11 </a:t>
            </a:r>
            <a:r>
              <a:rPr lang="en-US" sz="2000" dirty="0" smtClean="0"/>
              <a:t>Cryptography</a:t>
            </a:r>
          </a:p>
          <a:p>
            <a:pPr lvl="2" eaLnBrk="1" hangingPunct="1">
              <a:defRPr/>
            </a:pPr>
            <a:r>
              <a:rPr lang="en-US" sz="2000" dirty="0" smtClean="0"/>
              <a:t>The original csse479-01 and ma479-01 are empty</a:t>
            </a:r>
            <a:endParaRPr lang="en-US" sz="2800" dirty="0" smtClean="0"/>
          </a:p>
          <a:p>
            <a:pPr eaLnBrk="1" hangingPunct="1">
              <a:defRPr/>
            </a:pPr>
            <a:r>
              <a:rPr lang="en-US" sz="2800" dirty="0" smtClean="0"/>
              <a:t>Schedule</a:t>
            </a:r>
          </a:p>
          <a:p>
            <a:pPr lvl="1" eaLnBrk="1" hangingPunct="1">
              <a:defRPr/>
            </a:pPr>
            <a:r>
              <a:rPr lang="en-US" sz="2400" dirty="0" smtClean="0"/>
              <a:t>Contains links to </a:t>
            </a:r>
            <a:r>
              <a:rPr lang="en-US" sz="2400" dirty="0" err="1" smtClean="0"/>
              <a:t>homeworks</a:t>
            </a:r>
            <a:r>
              <a:rPr lang="en-US" sz="2400" dirty="0" smtClean="0"/>
              <a:t> (first due Monday)</a:t>
            </a:r>
          </a:p>
          <a:p>
            <a:pPr lvl="1" eaLnBrk="1" hangingPunct="1">
              <a:defRPr/>
            </a:pPr>
            <a:r>
              <a:rPr lang="en-US" sz="2400" dirty="0" smtClean="0"/>
              <a:t>Easy first week…</a:t>
            </a:r>
          </a:p>
          <a:p>
            <a:pPr lvl="1" eaLnBrk="1" hangingPunct="1">
              <a:defRPr/>
            </a:pPr>
            <a:r>
              <a:rPr lang="en-US" sz="2400" dirty="0" smtClean="0"/>
              <a:t>Bookmark in browser:</a:t>
            </a:r>
          </a:p>
          <a:p>
            <a:pPr lvl="2" eaLnBrk="1" hangingPunct="1">
              <a:defRPr/>
            </a:pPr>
            <a:r>
              <a:rPr lang="en-US" sz="1600" dirty="0" smtClean="0">
                <a:hlinkClick r:id="rId3"/>
              </a:rPr>
              <a:t>http://www.rose-hulman.edu/class/csse/csse479/201130/</a:t>
            </a:r>
            <a:r>
              <a:rPr lang="en-US" sz="1600" dirty="0" smtClean="0"/>
              <a:t> </a:t>
            </a:r>
            <a:endParaRPr lang="en-US" sz="2000" dirty="0" smtClean="0"/>
          </a:p>
          <a:p>
            <a:pPr eaLnBrk="1" hangingPunct="1">
              <a:defRPr/>
            </a:pPr>
            <a:r>
              <a:rPr lang="en-US" sz="2800" dirty="0" smtClean="0"/>
              <a:t>Email to </a:t>
            </a:r>
            <a:r>
              <a:rPr lang="en-US" sz="2800" dirty="0" smtClean="0">
                <a:solidFill>
                  <a:srgbClr val="FFC000"/>
                </a:solidFill>
              </a:rPr>
              <a:t>cssema479-staff</a:t>
            </a:r>
            <a:r>
              <a:rPr lang="en-US" sz="2800" dirty="0" smtClean="0"/>
              <a:t> for questions</a:t>
            </a:r>
            <a:endParaRPr lang="en-US" sz="24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7924801" y="6481176"/>
            <a:ext cx="1199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Q3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gital Dots">
  <a:themeElements>
    <a:clrScheme name="Digital Dots 2">
      <a:dk1>
        <a:srgbClr val="5B5B89"/>
      </a:dk1>
      <a:lt1>
        <a:srgbClr val="FFFFFF"/>
      </a:lt1>
      <a:dk2>
        <a:srgbClr val="666699"/>
      </a:dk2>
      <a:lt2>
        <a:srgbClr val="DFDEF6"/>
      </a:lt2>
      <a:accent1>
        <a:srgbClr val="6666FF"/>
      </a:accent1>
      <a:accent2>
        <a:srgbClr val="52527C"/>
      </a:accent2>
      <a:accent3>
        <a:srgbClr val="B8B8CA"/>
      </a:accent3>
      <a:accent4>
        <a:srgbClr val="DADADA"/>
      </a:accent4>
      <a:accent5>
        <a:srgbClr val="B8B8FF"/>
      </a:accent5>
      <a:accent6>
        <a:srgbClr val="494970"/>
      </a:accent6>
      <a:hlink>
        <a:srgbClr val="9999FF"/>
      </a:hlink>
      <a:folHlink>
        <a:srgbClr val="CCCCFF"/>
      </a:folHlink>
    </a:clrScheme>
    <a:fontScheme name="Digital Dot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igital Dots 1">
        <a:dk1>
          <a:srgbClr val="00008A"/>
        </a:dk1>
        <a:lt1>
          <a:srgbClr val="FFFFFF"/>
        </a:lt1>
        <a:dk2>
          <a:srgbClr val="000099"/>
        </a:dk2>
        <a:lt2>
          <a:srgbClr val="FFFFFF"/>
        </a:lt2>
        <a:accent1>
          <a:srgbClr val="0099FF"/>
        </a:accent1>
        <a:accent2>
          <a:srgbClr val="00007A"/>
        </a:accent2>
        <a:accent3>
          <a:srgbClr val="AAAACA"/>
        </a:accent3>
        <a:accent4>
          <a:srgbClr val="DADADA"/>
        </a:accent4>
        <a:accent5>
          <a:srgbClr val="AACAFF"/>
        </a:accent5>
        <a:accent6>
          <a:srgbClr val="00006E"/>
        </a:accent6>
        <a:hlink>
          <a:srgbClr val="EAEAEA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2">
        <a:dk1>
          <a:srgbClr val="5B5B89"/>
        </a:dk1>
        <a:lt1>
          <a:srgbClr val="FFFFFF"/>
        </a:lt1>
        <a:dk2>
          <a:srgbClr val="666699"/>
        </a:dk2>
        <a:lt2>
          <a:srgbClr val="DFDEF6"/>
        </a:lt2>
        <a:accent1>
          <a:srgbClr val="6666FF"/>
        </a:accent1>
        <a:accent2>
          <a:srgbClr val="52527C"/>
        </a:accent2>
        <a:accent3>
          <a:srgbClr val="B8B8CA"/>
        </a:accent3>
        <a:accent4>
          <a:srgbClr val="DADADA"/>
        </a:accent4>
        <a:accent5>
          <a:srgbClr val="B8B8FF"/>
        </a:accent5>
        <a:accent6>
          <a:srgbClr val="494970"/>
        </a:accent6>
        <a:hlink>
          <a:srgbClr val="9999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3">
        <a:dk1>
          <a:srgbClr val="70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6000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560000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4">
        <a:dk1>
          <a:srgbClr val="000000"/>
        </a:dk1>
        <a:lt1>
          <a:srgbClr val="FDEB9D"/>
        </a:lt1>
        <a:dk2>
          <a:srgbClr val="000000"/>
        </a:dk2>
        <a:lt2>
          <a:srgbClr val="E0CE82"/>
        </a:lt2>
        <a:accent1>
          <a:srgbClr val="EAEAEA"/>
        </a:accent1>
        <a:accent2>
          <a:srgbClr val="C2B476"/>
        </a:accent2>
        <a:accent3>
          <a:srgbClr val="FEF3CC"/>
        </a:accent3>
        <a:accent4>
          <a:srgbClr val="000000"/>
        </a:accent4>
        <a:accent5>
          <a:srgbClr val="F3F3F3"/>
        </a:accent5>
        <a:accent6>
          <a:srgbClr val="B0A36A"/>
        </a:accent6>
        <a:hlink>
          <a:srgbClr val="A47900"/>
        </a:hlink>
        <a:folHlink>
          <a:srgbClr val="8C8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gital Dots 5">
        <a:dk1>
          <a:srgbClr val="5B5E52"/>
        </a:dk1>
        <a:lt1>
          <a:srgbClr val="FFFFFF"/>
        </a:lt1>
        <a:dk2>
          <a:srgbClr val="686B5D"/>
        </a:dk2>
        <a:lt2>
          <a:srgbClr val="CCD5C7"/>
        </a:lt2>
        <a:accent1>
          <a:srgbClr val="809EA8"/>
        </a:accent1>
        <a:accent2>
          <a:srgbClr val="4F5147"/>
        </a:accent2>
        <a:accent3>
          <a:srgbClr val="B9BAB6"/>
        </a:accent3>
        <a:accent4>
          <a:srgbClr val="DADADA"/>
        </a:accent4>
        <a:accent5>
          <a:srgbClr val="C0CCD1"/>
        </a:accent5>
        <a:accent6>
          <a:srgbClr val="47493F"/>
        </a:accent6>
        <a:hlink>
          <a:srgbClr val="AAA854"/>
        </a:hlink>
        <a:folHlink>
          <a:srgbClr val="E1D09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6">
        <a:dk1>
          <a:srgbClr val="46532B"/>
        </a:dk1>
        <a:lt1>
          <a:srgbClr val="FFFFFF"/>
        </a:lt1>
        <a:dk2>
          <a:srgbClr val="4E5D31"/>
        </a:dk2>
        <a:lt2>
          <a:srgbClr val="FFFFCC"/>
        </a:lt2>
        <a:accent1>
          <a:srgbClr val="8F8C00"/>
        </a:accent1>
        <a:accent2>
          <a:srgbClr val="424F29"/>
        </a:accent2>
        <a:accent3>
          <a:srgbClr val="B2B6AD"/>
        </a:accent3>
        <a:accent4>
          <a:srgbClr val="DADADA"/>
        </a:accent4>
        <a:accent5>
          <a:srgbClr val="C6C5AA"/>
        </a:accent5>
        <a:accent6>
          <a:srgbClr val="3B4724"/>
        </a:accent6>
        <a:hlink>
          <a:srgbClr val="33CC33"/>
        </a:hlink>
        <a:folHlink>
          <a:srgbClr val="00A1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7">
        <a:dk1>
          <a:srgbClr val="007673"/>
        </a:dk1>
        <a:lt1>
          <a:srgbClr val="FFFFFF"/>
        </a:lt1>
        <a:dk2>
          <a:srgbClr val="008080"/>
        </a:dk2>
        <a:lt2>
          <a:srgbClr val="FFFF99"/>
        </a:lt2>
        <a:accent1>
          <a:srgbClr val="33CCCC"/>
        </a:accent1>
        <a:accent2>
          <a:srgbClr val="006462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005A58"/>
        </a:accent6>
        <a:hlink>
          <a:srgbClr val="FFCC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8">
        <a:dk1>
          <a:srgbClr val="000000"/>
        </a:dk1>
        <a:lt1>
          <a:srgbClr val="E6F8F4"/>
        </a:lt1>
        <a:dk2>
          <a:srgbClr val="000000"/>
        </a:dk2>
        <a:lt2>
          <a:srgbClr val="C5DBD6"/>
        </a:lt2>
        <a:accent1>
          <a:srgbClr val="CCFF99"/>
        </a:accent1>
        <a:accent2>
          <a:srgbClr val="ACBAB7"/>
        </a:accent2>
        <a:accent3>
          <a:srgbClr val="F0FBF8"/>
        </a:accent3>
        <a:accent4>
          <a:srgbClr val="000000"/>
        </a:accent4>
        <a:accent5>
          <a:srgbClr val="E2FFCA"/>
        </a:accent5>
        <a:accent6>
          <a:srgbClr val="9BA8A6"/>
        </a:accent6>
        <a:hlink>
          <a:srgbClr val="008080"/>
        </a:hlink>
        <a:folHlink>
          <a:srgbClr val="00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gital Dots 9">
        <a:dk1>
          <a:srgbClr val="000000"/>
        </a:dk1>
        <a:lt1>
          <a:srgbClr val="EAEAEA"/>
        </a:lt1>
        <a:dk2>
          <a:srgbClr val="000000"/>
        </a:dk2>
        <a:lt2>
          <a:srgbClr val="D1D1D1"/>
        </a:lt2>
        <a:accent1>
          <a:srgbClr val="CCECFF"/>
        </a:accent1>
        <a:accent2>
          <a:srgbClr val="B2B2B2"/>
        </a:accent2>
        <a:accent3>
          <a:srgbClr val="F3F3F3"/>
        </a:accent3>
        <a:accent4>
          <a:srgbClr val="000000"/>
        </a:accent4>
        <a:accent5>
          <a:srgbClr val="E2F4FF"/>
        </a:accent5>
        <a:accent6>
          <a:srgbClr val="A1A1A1"/>
        </a:accent6>
        <a:hlink>
          <a:srgbClr val="7200E4"/>
        </a:hlink>
        <a:folHlink>
          <a:srgbClr val="0033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1082</TotalTime>
  <Words>796</Words>
  <Application>Microsoft Office PowerPoint</Application>
  <PresentationFormat>On-screen Show (4:3)</PresentationFormat>
  <Paragraphs>214</Paragraphs>
  <Slides>23</Slides>
  <Notes>22</Notes>
  <HiddenSlides>3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Digital Dots</vt:lpstr>
      <vt:lpstr>DTTF/NB479:  Jouspevdujpo up Dszquphsbqiz</vt:lpstr>
      <vt:lpstr>CSSE/MA479:  Introduction to Cryptography</vt:lpstr>
      <vt:lpstr>Agenda: Introductions to…</vt:lpstr>
      <vt:lpstr>Introductions</vt:lpstr>
      <vt:lpstr>What is Cryptography?</vt:lpstr>
      <vt:lpstr>Non-secure channels</vt:lpstr>
      <vt:lpstr>Agenda</vt:lpstr>
      <vt:lpstr>What will we do?</vt:lpstr>
      <vt:lpstr>Admin</vt:lpstr>
      <vt:lpstr>Agenda</vt:lpstr>
      <vt:lpstr>Shift ciphers</vt:lpstr>
      <vt:lpstr>1. Ciphertext only</vt:lpstr>
      <vt:lpstr>2. Known plaintext</vt:lpstr>
      <vt:lpstr>3. Chosen plaintext</vt:lpstr>
      <vt:lpstr>Homework due Monday</vt:lpstr>
      <vt:lpstr>Affine ciphers</vt:lpstr>
      <vt:lpstr>Affine ciphers: x  ax + b (mod 26)</vt:lpstr>
      <vt:lpstr>Restrictions on a</vt:lpstr>
      <vt:lpstr>Finding the decryption key</vt:lpstr>
      <vt:lpstr>Affine ciphers: x  ax + b (mod 26)</vt:lpstr>
      <vt:lpstr>Sherlock Holmes, The Adventure of the Dancing Men (1898)</vt:lpstr>
      <vt:lpstr>Sherlock Holmes, The Adventure of the Dancing Men (1898)</vt:lpstr>
      <vt:lpstr>Comments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Boutell, Matthew R</dc:creator>
  <cp:lastModifiedBy>Boutell, Matthew R</cp:lastModifiedBy>
  <cp:revision>67</cp:revision>
  <cp:lastPrinted>1601-01-01T00:00:00Z</cp:lastPrinted>
  <dcterms:created xsi:type="dcterms:W3CDTF">1601-01-01T00:00:00Z</dcterms:created>
  <dcterms:modified xsi:type="dcterms:W3CDTF">2011-03-18T17:02:56Z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