
<file path=[Content_Types].xml><?xml version="1.0" encoding="utf-8"?>
<Types xmlns="http://schemas.openxmlformats.org/package/2006/content-types">
  <Override PartName="/ppt/slides/slide29.xml" ContentType="application/vnd.openxmlformats-officedocument.presentationml.slide+xml"/>
  <Override PartName="/ppt/tags/tag8.xml" ContentType="application/vnd.openxmlformats-officedocument.presentationml.tags+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49.xml" ContentType="application/vnd.openxmlformats-officedocument.presentationml.tag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tags/tag38.xml" ContentType="application/vnd.openxmlformats-officedocument.presentationml.tags+xml"/>
  <Override PartName="/ppt/notesSlides/notesSlide16.xml" ContentType="application/vnd.openxmlformats-officedocument.presentationml.notesSlide+xml"/>
  <Override PartName="/ppt/tags/tag56.xml" ContentType="application/vnd.openxmlformats-officedocument.presentationml.tags+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tags/tag16.xml" ContentType="application/vnd.openxmlformats-officedocument.presentationml.tags+xml"/>
  <Override PartName="/ppt/tags/tag27.xml" ContentType="application/vnd.openxmlformats-officedocument.presentationml.tags+xml"/>
  <Override PartName="/ppt/tags/tag45.xml" ContentType="application/vnd.openxmlformats-officedocument.presentationml.tags+xml"/>
  <Override PartName="/ppt/tags/tag34.xml" ContentType="application/vnd.openxmlformats-officedocument.presentationml.tags+xml"/>
  <Override PartName="/ppt/notesSlides/notesSlide12.xml" ContentType="application/vnd.openxmlformats-officedocument.presentationml.notesSlide+xml"/>
  <Override PartName="/ppt/tags/tag52.xml" ContentType="application/vnd.openxmlformats-officedocument.presentationml.tags+xml"/>
  <Override PartName="/ppt/tags/tag12.xml" ContentType="application/vnd.openxmlformats-officedocument.presentationml.tags+xml"/>
  <Override PartName="/ppt/tags/tag23.xml" ContentType="application/vnd.openxmlformats-officedocument.presentationml.tags+xml"/>
  <Override PartName="/ppt/notesSlides/notesSlide7.xml" ContentType="application/vnd.openxmlformats-officedocument.presentationml.notesSlide+xml"/>
  <Override PartName="/ppt/tags/tag41.xml" ContentType="application/vnd.openxmlformats-officedocument.presentationml.tag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notesSlides/notesSlide5.xml" ContentType="application/vnd.openxmlformats-officedocument.presentationml.notesSlide+xml"/>
  <Override PartName="/ppt/tags/tag21.xml" ContentType="application/vnd.openxmlformats-officedocument.presentationml.tags+xml"/>
  <Override PartName="/ppt/tags/tag30.xml" ContentType="application/vnd.openxmlformats-officedocument.presentationml.tag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tags/tag7.xml" ContentType="application/vnd.openxmlformats-officedocument.presentationml.tags+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tags/tag3.xml" ContentType="application/vnd.openxmlformats-officedocument.presentationml.tags+xml"/>
  <Override PartName="/ppt/tags/tag39.xml" ContentType="application/vnd.openxmlformats-officedocument.presentationml.tags+xml"/>
  <Override PartName="/ppt/notesSlides/notesSlide17.xml" ContentType="application/vnd.openxmlformats-officedocument.presentationml.notesSlide+xml"/>
  <Override PartName="/ppt/tags/tag59.xml" ContentType="application/vnd.openxmlformats-officedocument.presentationml.tags+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tags/tag19.xml" ContentType="application/vnd.openxmlformats-officedocument.presentationml.tags+xml"/>
  <Override PartName="/ppt/tags/tag28.xml" ContentType="application/vnd.openxmlformats-officedocument.presentationml.tags+xml"/>
  <Override PartName="/ppt/tags/tag37.xml" ContentType="application/vnd.openxmlformats-officedocument.presentationml.tags+xml"/>
  <Override PartName="/ppt/notesSlides/notesSlide15.xml" ContentType="application/vnd.openxmlformats-officedocument.presentationml.notesSlide+xml"/>
  <Override PartName="/ppt/tags/tag48.xml" ContentType="application/vnd.openxmlformats-officedocument.presentationml.tags+xml"/>
  <Override PartName="/ppt/tags/tag57.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tags/tag17.xml" ContentType="application/vnd.openxmlformats-officedocument.presentationml.tags+xml"/>
  <Override PartName="/ppt/tags/tag26.xml" ContentType="application/vnd.openxmlformats-officedocument.presentationml.tags+xml"/>
  <Override PartName="/ppt/tags/tag35.xml" ContentType="application/vnd.openxmlformats-officedocument.presentationml.tags+xml"/>
  <Override PartName="/ppt/notesSlides/notesSlide13.xml" ContentType="application/vnd.openxmlformats-officedocument.presentationml.notesSlide+xml"/>
  <Override PartName="/ppt/tags/tag46.xml" ContentType="application/vnd.openxmlformats-officedocument.presentationml.tags+xml"/>
  <Override PartName="/ppt/tags/tag55.xml" ContentType="application/vnd.openxmlformats-officedocument.presentationml.tags+xml"/>
  <Override PartName="/ppt/slideLayouts/slideLayout10.xml" ContentType="application/vnd.openxmlformats-officedocument.presentationml.slideLayout+xml"/>
  <Override PartName="/ppt/tags/tag15.xml" ContentType="application/vnd.openxmlformats-officedocument.presentationml.tags+xml"/>
  <Override PartName="/ppt/tags/tag24.xml" ContentType="application/vnd.openxmlformats-officedocument.presentationml.tags+xml"/>
  <Override PartName="/ppt/notesSlides/notesSlide8.xml" ContentType="application/vnd.openxmlformats-officedocument.presentationml.notesSlide+xml"/>
  <Override PartName="/ppt/tags/tag33.xml" ContentType="application/vnd.openxmlformats-officedocument.presentationml.tags+xml"/>
  <Override PartName="/ppt/notesSlides/notesSlide11.xml" ContentType="application/vnd.openxmlformats-officedocument.presentationml.notesSlide+xml"/>
  <Override PartName="/ppt/tags/tag44.xml" ContentType="application/vnd.openxmlformats-officedocument.presentationml.tags+xml"/>
  <Override PartName="/ppt/tags/tag53.xml" ContentType="application/vnd.openxmlformats-officedocument.presentationml.tags+xml"/>
  <Override PartName="/ppt/notesSlides/notesSlide20.xml" ContentType="application/vnd.openxmlformats-officedocument.presentationml.notesSlide+xml"/>
  <Override PartName="/ppt/tags/tag13.xml" ContentType="application/vnd.openxmlformats-officedocument.presentationml.tags+xml"/>
  <Override PartName="/ppt/notesSlides/notesSlide6.xml" ContentType="application/vnd.openxmlformats-officedocument.presentationml.notesSlide+xml"/>
  <Override PartName="/ppt/tags/tag22.xml" ContentType="application/vnd.openxmlformats-officedocument.presentationml.tags+xml"/>
  <Override PartName="/ppt/tags/tag31.xml" ContentType="application/vnd.openxmlformats-officedocument.presentationml.tags+xml"/>
  <Override PartName="/ppt/tags/tag40.xml" ContentType="application/vnd.openxmlformats-officedocument.presentationml.tags+xml"/>
  <Override PartName="/ppt/tags/tag42.xml" ContentType="application/vnd.openxmlformats-officedocument.presentationml.tags+xml"/>
  <Override PartName="/ppt/tags/tag51.xml" ContentType="application/vnd.openxmlformats-officedocument.presentationml.tags+xml"/>
  <Override PartName="/ppt/slides/slide8.xml" ContentType="application/vnd.openxmlformats-officedocument.presentationml.slide+xml"/>
  <Override PartName="/ppt/handoutMasters/handoutMaster1.xml" ContentType="application/vnd.openxmlformats-officedocument.presentationml.handoutMaster+xml"/>
  <Override PartName="/ppt/tags/tag11.xml" ContentType="application/vnd.openxmlformats-officedocument.presentationml.tags+xml"/>
  <Override PartName="/ppt/notesSlides/notesSlide4.xml" ContentType="application/vnd.openxmlformats-officedocument.presentationml.notesSlide+xml"/>
  <Override PartName="/ppt/tags/tag20.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ags/tag2.xml" ContentType="application/vnd.openxmlformats-officedocument.presentationml.tags+xml"/>
  <Override PartName="/ppt/notesSlides/notesSlide18.xml" ContentType="application/vnd.openxmlformats-officedocument.presentationml.notesSlide+xml"/>
  <Override PartName="/ppt/tags/tag58.xml" ContentType="application/vnd.openxmlformats-officedocument.presentationml.tags+xml"/>
  <Default Extension="rels" ContentType="application/vnd.openxmlformats-package.relationships+xml"/>
  <Override PartName="/ppt/slides/slide23.xml" ContentType="application/vnd.openxmlformats-officedocument.presentationml.slide+xml"/>
  <Override PartName="/ppt/tags/tag29.xml" ContentType="application/vnd.openxmlformats-officedocument.presentationml.tags+xml"/>
  <Override PartName="/ppt/tags/tag47.xml" ContentType="application/vnd.openxmlformats-officedocument.presentationml.tags+xml"/>
  <Override PartName="/ppt/slides/slide12.xml" ContentType="application/vnd.openxmlformats-officedocument.presentationml.slide+xml"/>
  <Override PartName="/ppt/slideLayouts/slideLayout11.xml" ContentType="application/vnd.openxmlformats-officedocument.presentationml.slideLayout+xml"/>
  <Override PartName="/ppt/tags/tag18.xml" ContentType="application/vnd.openxmlformats-officedocument.presentationml.tags+xml"/>
  <Override PartName="/ppt/tags/tag36.xml" ContentType="application/vnd.openxmlformats-officedocument.presentationml.tags+xml"/>
  <Override PartName="/ppt/notesSlides/notesSlide14.xml" ContentType="application/vnd.openxmlformats-officedocument.presentationml.notesSlide+xml"/>
  <Override PartName="/ppt/tags/tag54.xml" ContentType="application/vnd.openxmlformats-officedocument.presentationml.tags+xml"/>
  <Override PartName="/ppt/tags/tag14.xml" ContentType="application/vnd.openxmlformats-officedocument.presentationml.tags+xml"/>
  <Override PartName="/ppt/tags/tag25.xml" ContentType="application/vnd.openxmlformats-officedocument.presentationml.tags+xml"/>
  <Override PartName="/ppt/notesSlides/notesSlide9.xml" ContentType="application/vnd.openxmlformats-officedocument.presentationml.notesSlide+xml"/>
  <Override PartName="/ppt/tags/tag43.xml" ContentType="application/vnd.openxmlformats-officedocument.presentationml.tags+xml"/>
  <Override PartName="/ppt/tags/tag32.xml" ContentType="application/vnd.openxmlformats-officedocument.presentationml.tags+xml"/>
  <Override PartName="/ppt/notesSlides/notesSlide10.xml" ContentType="application/vnd.openxmlformats-officedocument.presentationml.notesSlide+xml"/>
  <Override PartName="/ppt/tags/tag50.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31"/>
  </p:notesMasterIdLst>
  <p:handoutMasterIdLst>
    <p:handoutMasterId r:id="rId32"/>
  </p:handoutMasterIdLst>
  <p:sldIdLst>
    <p:sldId id="256" r:id="rId2"/>
    <p:sldId id="260" r:id="rId3"/>
    <p:sldId id="258" r:id="rId4"/>
    <p:sldId id="285" r:id="rId5"/>
    <p:sldId id="262" r:id="rId6"/>
    <p:sldId id="259" r:id="rId7"/>
    <p:sldId id="291" r:id="rId8"/>
    <p:sldId id="292" r:id="rId9"/>
    <p:sldId id="293" r:id="rId10"/>
    <p:sldId id="294" r:id="rId11"/>
    <p:sldId id="295" r:id="rId12"/>
    <p:sldId id="296" r:id="rId13"/>
    <p:sldId id="306" r:id="rId14"/>
    <p:sldId id="325" r:id="rId15"/>
    <p:sldId id="326" r:id="rId16"/>
    <p:sldId id="324" r:id="rId17"/>
    <p:sldId id="302" r:id="rId18"/>
    <p:sldId id="303" r:id="rId19"/>
    <p:sldId id="315" r:id="rId20"/>
    <p:sldId id="297" r:id="rId21"/>
    <p:sldId id="298" r:id="rId22"/>
    <p:sldId id="323" r:id="rId23"/>
    <p:sldId id="318" r:id="rId24"/>
    <p:sldId id="328" r:id="rId25"/>
    <p:sldId id="329" r:id="rId26"/>
    <p:sldId id="320" r:id="rId27"/>
    <p:sldId id="330" r:id="rId28"/>
    <p:sldId id="300" r:id="rId29"/>
    <p:sldId id="301" r:id="rId30"/>
  </p:sldIdLst>
  <p:sldSz cx="9144000" cy="6858000" type="screen4x3"/>
  <p:notesSz cx="6858000" cy="9144000"/>
  <p:custDataLst>
    <p:tags r:id="rId33"/>
  </p:custDataLst>
  <p:defaultTextStyle>
    <a:defPPr>
      <a:defRPr lang="en-GB"/>
    </a:defPPr>
    <a:lvl1pPr algn="r" rtl="0" fontAlgn="base">
      <a:spcBef>
        <a:spcPct val="0"/>
      </a:spcBef>
      <a:spcAft>
        <a:spcPct val="0"/>
      </a:spcAft>
      <a:defRPr sz="4400" b="1" kern="1200">
        <a:solidFill>
          <a:schemeClr val="tx2"/>
        </a:solidFill>
        <a:latin typeface="Comic Sans MS" pitchFamily="66" charset="0"/>
        <a:ea typeface="ＭＳ Ｐゴシック" pitchFamily="-109" charset="-128"/>
        <a:cs typeface="+mn-cs"/>
      </a:defRPr>
    </a:lvl1pPr>
    <a:lvl2pPr marL="457200" algn="r" rtl="0" fontAlgn="base">
      <a:spcBef>
        <a:spcPct val="0"/>
      </a:spcBef>
      <a:spcAft>
        <a:spcPct val="0"/>
      </a:spcAft>
      <a:defRPr sz="4400" b="1" kern="1200">
        <a:solidFill>
          <a:schemeClr val="tx2"/>
        </a:solidFill>
        <a:latin typeface="Comic Sans MS" pitchFamily="66" charset="0"/>
        <a:ea typeface="ＭＳ Ｐゴシック" pitchFamily="-109" charset="-128"/>
        <a:cs typeface="+mn-cs"/>
      </a:defRPr>
    </a:lvl2pPr>
    <a:lvl3pPr marL="914400" algn="r" rtl="0" fontAlgn="base">
      <a:spcBef>
        <a:spcPct val="0"/>
      </a:spcBef>
      <a:spcAft>
        <a:spcPct val="0"/>
      </a:spcAft>
      <a:defRPr sz="4400" b="1" kern="1200">
        <a:solidFill>
          <a:schemeClr val="tx2"/>
        </a:solidFill>
        <a:latin typeface="Comic Sans MS" pitchFamily="66" charset="0"/>
        <a:ea typeface="ＭＳ Ｐゴシック" pitchFamily="-109" charset="-128"/>
        <a:cs typeface="+mn-cs"/>
      </a:defRPr>
    </a:lvl3pPr>
    <a:lvl4pPr marL="1371600" algn="r" rtl="0" fontAlgn="base">
      <a:spcBef>
        <a:spcPct val="0"/>
      </a:spcBef>
      <a:spcAft>
        <a:spcPct val="0"/>
      </a:spcAft>
      <a:defRPr sz="4400" b="1" kern="1200">
        <a:solidFill>
          <a:schemeClr val="tx2"/>
        </a:solidFill>
        <a:latin typeface="Comic Sans MS" pitchFamily="66" charset="0"/>
        <a:ea typeface="ＭＳ Ｐゴシック" pitchFamily="-109" charset="-128"/>
        <a:cs typeface="+mn-cs"/>
      </a:defRPr>
    </a:lvl4pPr>
    <a:lvl5pPr marL="1828800" algn="r" rtl="0" fontAlgn="base">
      <a:spcBef>
        <a:spcPct val="0"/>
      </a:spcBef>
      <a:spcAft>
        <a:spcPct val="0"/>
      </a:spcAft>
      <a:defRPr sz="4400" b="1" kern="1200">
        <a:solidFill>
          <a:schemeClr val="tx2"/>
        </a:solidFill>
        <a:latin typeface="Comic Sans MS" pitchFamily="66" charset="0"/>
        <a:ea typeface="ＭＳ Ｐゴシック" pitchFamily="-109" charset="-128"/>
        <a:cs typeface="+mn-cs"/>
      </a:defRPr>
    </a:lvl5pPr>
    <a:lvl6pPr marL="2286000" algn="l" defTabSz="914400" rtl="0" eaLnBrk="1" latinLnBrk="0" hangingPunct="1">
      <a:defRPr sz="4400" b="1" kern="1200">
        <a:solidFill>
          <a:schemeClr val="tx2"/>
        </a:solidFill>
        <a:latin typeface="Comic Sans MS" pitchFamily="66" charset="0"/>
        <a:ea typeface="ＭＳ Ｐゴシック" pitchFamily="-109" charset="-128"/>
        <a:cs typeface="+mn-cs"/>
      </a:defRPr>
    </a:lvl6pPr>
    <a:lvl7pPr marL="2743200" algn="l" defTabSz="914400" rtl="0" eaLnBrk="1" latinLnBrk="0" hangingPunct="1">
      <a:defRPr sz="4400" b="1" kern="1200">
        <a:solidFill>
          <a:schemeClr val="tx2"/>
        </a:solidFill>
        <a:latin typeface="Comic Sans MS" pitchFamily="66" charset="0"/>
        <a:ea typeface="ＭＳ Ｐゴシック" pitchFamily="-109" charset="-128"/>
        <a:cs typeface="+mn-cs"/>
      </a:defRPr>
    </a:lvl7pPr>
    <a:lvl8pPr marL="3200400" algn="l" defTabSz="914400" rtl="0" eaLnBrk="1" latinLnBrk="0" hangingPunct="1">
      <a:defRPr sz="4400" b="1" kern="1200">
        <a:solidFill>
          <a:schemeClr val="tx2"/>
        </a:solidFill>
        <a:latin typeface="Comic Sans MS" pitchFamily="66" charset="0"/>
        <a:ea typeface="ＭＳ Ｐゴシック" pitchFamily="-109" charset="-128"/>
        <a:cs typeface="+mn-cs"/>
      </a:defRPr>
    </a:lvl8pPr>
    <a:lvl9pPr marL="3657600" algn="l" defTabSz="914400" rtl="0" eaLnBrk="1" latinLnBrk="0" hangingPunct="1">
      <a:defRPr sz="4400" b="1" kern="1200">
        <a:solidFill>
          <a:schemeClr val="tx2"/>
        </a:solidFill>
        <a:latin typeface="Comic Sans MS" pitchFamily="66" charset="0"/>
        <a:ea typeface="ＭＳ Ｐゴシック" pitchFamily="-109"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119" autoAdjust="0"/>
  </p:normalViewPr>
  <p:slideViewPr>
    <p:cSldViewPr>
      <p:cViewPr varScale="1">
        <p:scale>
          <a:sx n="84" d="100"/>
          <a:sy n="84" d="100"/>
        </p:scale>
        <p:origin x="-75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1026"/>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baseline="30000">
                <a:solidFill>
                  <a:schemeClr val="tx1"/>
                </a:solidFill>
                <a:latin typeface="Times New Roman" pitchFamily="18" charset="0"/>
              </a:defRPr>
            </a:lvl1pPr>
          </a:lstStyle>
          <a:p>
            <a:pPr>
              <a:defRPr/>
            </a:pPr>
            <a:endParaRPr lang="en-US"/>
          </a:p>
        </p:txBody>
      </p:sp>
      <p:sp>
        <p:nvSpPr>
          <p:cNvPr id="31747" name="Rectangle 1027"/>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baseline="30000">
                <a:solidFill>
                  <a:schemeClr val="tx1"/>
                </a:solidFill>
                <a:latin typeface="Times New Roman" pitchFamily="18" charset="0"/>
              </a:defRPr>
            </a:lvl1pPr>
          </a:lstStyle>
          <a:p>
            <a:pPr>
              <a:defRPr/>
            </a:pPr>
            <a:endParaRPr lang="en-US"/>
          </a:p>
        </p:txBody>
      </p:sp>
      <p:sp>
        <p:nvSpPr>
          <p:cNvPr id="31748" name="Rectangle 1028"/>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baseline="30000">
                <a:solidFill>
                  <a:schemeClr val="tx1"/>
                </a:solidFill>
                <a:latin typeface="Times New Roman" pitchFamily="18" charset="0"/>
              </a:defRPr>
            </a:lvl1pPr>
          </a:lstStyle>
          <a:p>
            <a:pPr>
              <a:defRPr/>
            </a:pPr>
            <a:endParaRPr lang="en-US"/>
          </a:p>
        </p:txBody>
      </p:sp>
      <p:sp>
        <p:nvSpPr>
          <p:cNvPr id="31749" name="Rectangle 1029"/>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baseline="30000">
                <a:solidFill>
                  <a:schemeClr val="tx1"/>
                </a:solidFill>
                <a:latin typeface="Times New Roman" pitchFamily="18" charset="0"/>
              </a:defRPr>
            </a:lvl1pPr>
          </a:lstStyle>
          <a:p>
            <a:pPr>
              <a:defRPr/>
            </a:pPr>
            <a:fld id="{A113CE24-700A-451D-9FA8-4F9E35C76B64}"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a:solidFill>
                  <a:schemeClr val="tx1"/>
                </a:solidFill>
                <a:latin typeface="Times New Roman" pitchFamily="18" charset="0"/>
              </a:defRPr>
            </a:lvl1pPr>
          </a:lstStyle>
          <a:p>
            <a:pPr>
              <a:defRPr/>
            </a:pPr>
            <a:endParaRPr lang="en-US"/>
          </a:p>
        </p:txBody>
      </p:sp>
      <p:sp>
        <p:nvSpPr>
          <p:cNvPr id="512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solidFill>
                  <a:schemeClr val="tx1"/>
                </a:solidFill>
                <a:latin typeface="Times New Roman" pitchFamily="18" charset="0"/>
              </a:defRPr>
            </a:lvl1pPr>
          </a:lstStyle>
          <a:p>
            <a:pPr>
              <a:defRPr/>
            </a:pPr>
            <a:endParaRPr lang="en-US"/>
          </a:p>
        </p:txBody>
      </p:sp>
      <p:sp>
        <p:nvSpPr>
          <p:cNvPr id="593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512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a:solidFill>
                  <a:schemeClr val="tx1"/>
                </a:solidFill>
                <a:latin typeface="Times New Roman" pitchFamily="18" charset="0"/>
              </a:defRPr>
            </a:lvl1pPr>
          </a:lstStyle>
          <a:p>
            <a:pPr>
              <a:defRPr/>
            </a:pPr>
            <a:endParaRPr lang="en-US"/>
          </a:p>
        </p:txBody>
      </p:sp>
      <p:sp>
        <p:nvSpPr>
          <p:cNvPr id="512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solidFill>
                  <a:schemeClr val="tx1"/>
                </a:solidFill>
                <a:latin typeface="Times New Roman" pitchFamily="18" charset="0"/>
              </a:defRPr>
            </a:lvl1pPr>
          </a:lstStyle>
          <a:p>
            <a:pPr>
              <a:defRPr/>
            </a:pPr>
            <a:fld id="{DDA9E01C-E6A9-4A6C-AFDF-2491BC71AE4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09" charset="0"/>
        <a:ea typeface="ＭＳ Ｐゴシック" pitchFamily="-109" charset="-128"/>
        <a:cs typeface="+mn-cs"/>
      </a:defRPr>
    </a:lvl1pPr>
    <a:lvl2pPr marL="457200" algn="l" rtl="0" eaLnBrk="0" fontAlgn="base" hangingPunct="0">
      <a:spcBef>
        <a:spcPct val="30000"/>
      </a:spcBef>
      <a:spcAft>
        <a:spcPct val="0"/>
      </a:spcAft>
      <a:defRPr sz="1200" kern="1200">
        <a:solidFill>
          <a:schemeClr val="tx1"/>
        </a:solidFill>
        <a:latin typeface="Times New Roman" pitchFamily="-109" charset="0"/>
        <a:ea typeface="ＭＳ Ｐゴシック" pitchFamily="-109"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09" charset="0"/>
        <a:ea typeface="ＭＳ Ｐゴシック" pitchFamily="-109"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09" charset="0"/>
        <a:ea typeface="ＭＳ Ｐゴシック" pitchFamily="-109"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09" charset="0"/>
        <a:ea typeface="ＭＳ Ｐゴシック" pitchFamily="-109"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C1F81C22-F822-455F-8E6F-91BD7F121060}" type="slidenum">
              <a:rPr lang="en-US" smtClean="0"/>
              <a:pPr/>
              <a:t>1</a:t>
            </a:fld>
            <a:endParaRPr lang="en-US" smtClean="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sv-SE"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5DFA85E4-BD74-46A8-8E5C-9F45411BB7CA}" type="slidenum">
              <a:rPr lang="en-US" smtClean="0"/>
              <a:pPr/>
              <a:t>10</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sv-SE"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FC57F8D1-1728-44C8-B7A3-DAA96158B6EE}" type="slidenum">
              <a:rPr lang="en-US" smtClean="0"/>
              <a:pPr/>
              <a:t>11</a:t>
            </a:fld>
            <a:endParaRPr lang="en-US" smtClean="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pPr eaLnBrk="1" hangingPunct="1"/>
            <a:endParaRPr lang="sv-SE"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C25749AE-B298-4D15-BFA1-F5C6586E9A5A}" type="slidenum">
              <a:rPr lang="en-US" smtClean="0"/>
              <a:pPr/>
              <a:t>12</a:t>
            </a:fld>
            <a:endParaRPr lang="en-US" smtClean="0"/>
          </a:p>
        </p:txBody>
      </p:sp>
      <p:sp>
        <p:nvSpPr>
          <p:cNvPr id="72707" name="Rectangle 1026"/>
          <p:cNvSpPr>
            <a:spLocks noGrp="1" noRot="1" noChangeAspect="1" noChangeArrowheads="1" noTextEdit="1"/>
          </p:cNvSpPr>
          <p:nvPr>
            <p:ph type="sldImg"/>
          </p:nvPr>
        </p:nvSpPr>
        <p:spPr>
          <a:ln/>
        </p:spPr>
      </p:sp>
      <p:sp>
        <p:nvSpPr>
          <p:cNvPr id="72708" name="Rectangle 1027"/>
          <p:cNvSpPr>
            <a:spLocks noGrp="1" noChangeArrowheads="1"/>
          </p:cNvSpPr>
          <p:nvPr>
            <p:ph type="body" idx="1"/>
          </p:nvPr>
        </p:nvSpPr>
        <p:spPr>
          <a:noFill/>
          <a:ln/>
        </p:spPr>
        <p:txBody>
          <a:bodyPr/>
          <a:lstStyle/>
          <a:p>
            <a:pPr eaLnBrk="1" hangingPunct="1"/>
            <a:endParaRPr lang="sv-SE"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r>
              <a:rPr lang="en-US" dirty="0" smtClean="0">
                <a:latin typeface="Times New Roman" pitchFamily="18" charset="0"/>
              </a:rPr>
              <a:t>Unfortunately, these steps take all the fun out of the </a:t>
            </a:r>
            <a:r>
              <a:rPr lang="en-US" dirty="0" err="1" smtClean="0">
                <a:latin typeface="Times New Roman" pitchFamily="18" charset="0"/>
              </a:rPr>
              <a:t>Vigenere</a:t>
            </a:r>
            <a:r>
              <a:rPr lang="en-US" dirty="0" smtClean="0">
                <a:latin typeface="Times New Roman" pitchFamily="18" charset="0"/>
              </a:rPr>
              <a:t> cipher. Most people use English words or phrases for the key (violating step 2) that are significantly shorter than the message being coded (violating step 1). Then they use the same key to encrypt additional messages (violating step 3) because they don't want to remember a new key for each message. Some people use quotations from their favorite book for the key or invent one and write it down (violating step 5). Lastly, it's no fun to handle text that doesn't look like text, so they don't remove the decorations (violating step 4). The moral of the story is that security is free, but it requires effort.</a:t>
            </a:r>
          </a:p>
          <a:p>
            <a:r>
              <a:rPr lang="en-US" dirty="0" smtClean="0">
                <a:latin typeface="Times New Roman" pitchFamily="18" charset="0"/>
              </a:rPr>
              <a:t>http://sharkysoft.com/misc/vigenere/</a:t>
            </a:r>
          </a:p>
        </p:txBody>
      </p:sp>
      <p:sp>
        <p:nvSpPr>
          <p:cNvPr id="73732" name="Slide Number Placeholder 3"/>
          <p:cNvSpPr>
            <a:spLocks noGrp="1"/>
          </p:cNvSpPr>
          <p:nvPr>
            <p:ph type="sldNum" sz="quarter" idx="5"/>
          </p:nvPr>
        </p:nvSpPr>
        <p:spPr>
          <a:noFill/>
        </p:spPr>
        <p:txBody>
          <a:bodyPr/>
          <a:lstStyle/>
          <a:p>
            <a:fld id="{281B2105-2C4A-4484-AF98-F4E9567A0EEA}" type="slidenum">
              <a:rPr lang="en-US" smtClean="0"/>
              <a:pPr/>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6B284E9C-81B6-490B-8CEA-145F05B1C43F}" type="slidenum">
              <a:rPr lang="en-US" smtClean="0"/>
              <a:pPr/>
              <a:t>17</a:t>
            </a:fld>
            <a:endParaRPr lang="en-US" smtClean="0"/>
          </a:p>
        </p:txBody>
      </p:sp>
      <p:sp>
        <p:nvSpPr>
          <p:cNvPr id="74755" name="Rectangle 1026"/>
          <p:cNvSpPr>
            <a:spLocks noGrp="1" noRot="1" noChangeAspect="1" noChangeArrowheads="1" noTextEdit="1"/>
          </p:cNvSpPr>
          <p:nvPr>
            <p:ph type="sldImg"/>
          </p:nvPr>
        </p:nvSpPr>
        <p:spPr>
          <a:ln/>
        </p:spPr>
      </p:sp>
      <p:sp>
        <p:nvSpPr>
          <p:cNvPr id="74756" name="Rectangle 1027"/>
          <p:cNvSpPr>
            <a:spLocks noGrp="1" noChangeArrowheads="1"/>
          </p:cNvSpPr>
          <p:nvPr>
            <p:ph type="body" idx="1"/>
          </p:nvPr>
        </p:nvSpPr>
        <p:spPr>
          <a:noFill/>
          <a:ln/>
        </p:spPr>
        <p:txBody>
          <a:bodyPr/>
          <a:lstStyle/>
          <a:p>
            <a:pPr eaLnBrk="1" hangingPunct="1"/>
            <a:endParaRPr lang="sv-SE"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9C9F36EB-CC27-46D0-BEED-4D2E768CC415}" type="slidenum">
              <a:rPr lang="en-US" smtClean="0"/>
              <a:pPr/>
              <a:t>18</a:t>
            </a:fld>
            <a:endParaRPr lang="en-US" smtClean="0"/>
          </a:p>
        </p:txBody>
      </p:sp>
      <p:sp>
        <p:nvSpPr>
          <p:cNvPr id="75779" name="Rectangle 1026"/>
          <p:cNvSpPr>
            <a:spLocks noGrp="1" noRot="1" noChangeAspect="1" noChangeArrowheads="1" noTextEdit="1"/>
          </p:cNvSpPr>
          <p:nvPr>
            <p:ph type="sldImg"/>
          </p:nvPr>
        </p:nvSpPr>
        <p:spPr>
          <a:ln/>
        </p:spPr>
      </p:sp>
      <p:sp>
        <p:nvSpPr>
          <p:cNvPr id="75780" name="Rectangle 1027"/>
          <p:cNvSpPr>
            <a:spLocks noGrp="1" noChangeArrowheads="1"/>
          </p:cNvSpPr>
          <p:nvPr>
            <p:ph type="body" idx="1"/>
          </p:nvPr>
        </p:nvSpPr>
        <p:spPr>
          <a:noFill/>
          <a:ln/>
        </p:spPr>
        <p:txBody>
          <a:bodyPr/>
          <a:lstStyle/>
          <a:p>
            <a:pPr eaLnBrk="1" hangingPunct="1"/>
            <a:endParaRPr lang="sv-SE"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241B04B4-5598-46D2-A6B0-ADDD5D4ED0DB}" type="slidenum">
              <a:rPr lang="en-US" smtClean="0"/>
              <a:pPr/>
              <a:t>20</a:t>
            </a:fld>
            <a:endParaRPr lang="en-US" smtClean="0"/>
          </a:p>
        </p:txBody>
      </p:sp>
      <p:sp>
        <p:nvSpPr>
          <p:cNvPr id="76803" name="Rectangle 1026"/>
          <p:cNvSpPr>
            <a:spLocks noGrp="1" noRot="1" noChangeAspect="1" noChangeArrowheads="1" noTextEdit="1"/>
          </p:cNvSpPr>
          <p:nvPr>
            <p:ph type="sldImg"/>
          </p:nvPr>
        </p:nvSpPr>
        <p:spPr>
          <a:ln/>
        </p:spPr>
      </p:sp>
      <p:sp>
        <p:nvSpPr>
          <p:cNvPr id="76804" name="Rectangle 1027"/>
          <p:cNvSpPr>
            <a:spLocks noGrp="1" noChangeArrowheads="1"/>
          </p:cNvSpPr>
          <p:nvPr>
            <p:ph type="body" idx="1"/>
          </p:nvPr>
        </p:nvSpPr>
        <p:spPr>
          <a:noFill/>
          <a:ln/>
        </p:spPr>
        <p:txBody>
          <a:bodyPr/>
          <a:lstStyle/>
          <a:p>
            <a:pPr eaLnBrk="1" hangingPunct="1"/>
            <a:endParaRPr lang="sv-SE" smtClean="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1021B241-D435-430D-82E4-B3B8B6F79D4B}" type="slidenum">
              <a:rPr lang="en-US" smtClean="0"/>
              <a:pPr/>
              <a:t>21</a:t>
            </a:fld>
            <a:endParaRPr lang="en-US" smtClean="0"/>
          </a:p>
        </p:txBody>
      </p:sp>
      <p:sp>
        <p:nvSpPr>
          <p:cNvPr id="77827" name="Rectangle 1026"/>
          <p:cNvSpPr>
            <a:spLocks noGrp="1" noRot="1" noChangeAspect="1" noChangeArrowheads="1" noTextEdit="1"/>
          </p:cNvSpPr>
          <p:nvPr>
            <p:ph type="sldImg"/>
          </p:nvPr>
        </p:nvSpPr>
        <p:spPr>
          <a:ln/>
        </p:spPr>
      </p:sp>
      <p:sp>
        <p:nvSpPr>
          <p:cNvPr id="77828" name="Rectangle 1027"/>
          <p:cNvSpPr>
            <a:spLocks noGrp="1" noChangeArrowheads="1"/>
          </p:cNvSpPr>
          <p:nvPr>
            <p:ph type="body" idx="1"/>
          </p:nvPr>
        </p:nvSpPr>
        <p:spPr>
          <a:noFill/>
          <a:ln/>
        </p:spPr>
        <p:txBody>
          <a:bodyPr/>
          <a:lstStyle/>
          <a:p>
            <a:pPr eaLnBrk="1" hangingPunct="1"/>
            <a:endParaRPr lang="sv-SE" smtClean="0">
              <a:latin typeface="Times New Roman"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79721130-044F-4A61-A9BF-1DFB11E885EE}" type="slidenum">
              <a:rPr lang="en-US" smtClean="0"/>
              <a:pPr/>
              <a:t>24</a:t>
            </a:fld>
            <a:endParaRPr lang="en-US" smtClean="0"/>
          </a:p>
        </p:txBody>
      </p:sp>
      <p:sp>
        <p:nvSpPr>
          <p:cNvPr id="78851" name="Rectangle 1026"/>
          <p:cNvSpPr>
            <a:spLocks noGrp="1" noRot="1" noChangeAspect="1" noChangeArrowheads="1" noTextEdit="1"/>
          </p:cNvSpPr>
          <p:nvPr>
            <p:ph type="sldImg"/>
          </p:nvPr>
        </p:nvSpPr>
        <p:spPr>
          <a:ln/>
        </p:spPr>
      </p:sp>
      <p:sp>
        <p:nvSpPr>
          <p:cNvPr id="78852" name="Rectangle 1027"/>
          <p:cNvSpPr>
            <a:spLocks noGrp="1" noChangeArrowheads="1"/>
          </p:cNvSpPr>
          <p:nvPr>
            <p:ph type="body" idx="1"/>
          </p:nvPr>
        </p:nvSpPr>
        <p:spPr>
          <a:noFill/>
          <a:ln/>
        </p:spPr>
        <p:txBody>
          <a:bodyPr/>
          <a:lstStyle/>
          <a:p>
            <a:pPr eaLnBrk="1" hangingPunct="1"/>
            <a:endParaRPr lang="sv-SE" smtClean="0">
              <a:latin typeface="Times New Roman"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AF2D0CBD-D407-4FB7-BA7C-8A8E28A57482}" type="slidenum">
              <a:rPr lang="en-US" smtClean="0"/>
              <a:pPr/>
              <a:t>28</a:t>
            </a:fld>
            <a:endParaRPr lang="en-US" smtClean="0"/>
          </a:p>
        </p:txBody>
      </p:sp>
      <p:sp>
        <p:nvSpPr>
          <p:cNvPr id="79875" name="Rectangle 1026"/>
          <p:cNvSpPr>
            <a:spLocks noGrp="1" noRot="1" noChangeAspect="1" noChangeArrowheads="1" noTextEdit="1"/>
          </p:cNvSpPr>
          <p:nvPr>
            <p:ph type="sldImg"/>
          </p:nvPr>
        </p:nvSpPr>
        <p:spPr>
          <a:ln/>
        </p:spPr>
      </p:sp>
      <p:sp>
        <p:nvSpPr>
          <p:cNvPr id="79876" name="Rectangle 1027"/>
          <p:cNvSpPr>
            <a:spLocks noGrp="1" noChangeArrowheads="1"/>
          </p:cNvSpPr>
          <p:nvPr>
            <p:ph type="body" idx="1"/>
          </p:nvPr>
        </p:nvSpPr>
        <p:spPr>
          <a:noFill/>
          <a:ln/>
        </p:spPr>
        <p:txBody>
          <a:bodyPr/>
          <a:lstStyle/>
          <a:p>
            <a:pPr eaLnBrk="1" hangingPunct="1"/>
            <a:endParaRPr lang="sv-SE"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4F584167-E828-4130-A64B-4DE434013632}" type="slidenum">
              <a:rPr lang="en-US" smtClean="0"/>
              <a:pPr/>
              <a:t>2</a:t>
            </a:fld>
            <a:endParaRPr lang="en-US"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sv-SE" smtClean="0">
              <a:latin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A5129D59-3488-44F8-9AF1-BBA336D30D2F}" type="slidenum">
              <a:rPr lang="en-US" smtClean="0"/>
              <a:pPr/>
              <a:t>29</a:t>
            </a:fld>
            <a:endParaRPr lang="en-US" smtClean="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pPr eaLnBrk="1" hangingPunct="1"/>
            <a:endParaRPr lang="sv-SE"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1E7F9346-4672-423E-BA0A-ECF91DCD4357}" type="slidenum">
              <a:rPr lang="en-US" smtClean="0"/>
              <a:pPr/>
              <a:t>3</a:t>
            </a:fld>
            <a:endParaRPr lang="en-US" smtClean="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sv-SE"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10649401-DA1D-4095-81D7-3014868374C9}" type="slidenum">
              <a:rPr lang="en-US" smtClean="0"/>
              <a:pPr/>
              <a:t>4</a:t>
            </a:fld>
            <a:endParaRPr lang="en-US" smtClean="0"/>
          </a:p>
        </p:txBody>
      </p:sp>
      <p:sp>
        <p:nvSpPr>
          <p:cNvPr id="64515" name="Rectangle 1026"/>
          <p:cNvSpPr>
            <a:spLocks noGrp="1" noRot="1" noChangeAspect="1" noChangeArrowheads="1" noTextEdit="1"/>
          </p:cNvSpPr>
          <p:nvPr>
            <p:ph type="sldImg"/>
          </p:nvPr>
        </p:nvSpPr>
        <p:spPr>
          <a:ln/>
        </p:spPr>
      </p:sp>
      <p:sp>
        <p:nvSpPr>
          <p:cNvPr id="64516" name="Rectangle 1027"/>
          <p:cNvSpPr>
            <a:spLocks noGrp="1" noChangeArrowheads="1"/>
          </p:cNvSpPr>
          <p:nvPr>
            <p:ph type="body" idx="1"/>
          </p:nvPr>
        </p:nvSpPr>
        <p:spPr>
          <a:noFill/>
          <a:ln/>
        </p:spPr>
        <p:txBody>
          <a:bodyPr/>
          <a:lstStyle/>
          <a:p>
            <a:pPr eaLnBrk="1" hangingPunct="1"/>
            <a:endParaRPr lang="sv-SE"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A348496E-833F-457D-A6FC-7FEA1F6540E7}" type="slidenum">
              <a:rPr lang="en-US" smtClean="0"/>
              <a:pPr/>
              <a:t>5</a:t>
            </a:fld>
            <a:endParaRPr lang="en-US" smtClean="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endParaRPr lang="sv-SE"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A2B9F635-63D8-4853-816A-F96A0E88E561}" type="slidenum">
              <a:rPr lang="en-US" smtClean="0"/>
              <a:pPr/>
              <a:t>6</a:t>
            </a:fld>
            <a:endParaRPr lang="en-US"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sv-SE"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4F259499-F6B8-4FD1-BF97-ECCD7E1F572B}" type="slidenum">
              <a:rPr lang="en-US" smtClean="0"/>
              <a:pPr/>
              <a:t>7</a:t>
            </a:fld>
            <a:endParaRPr lang="en-US" smtClean="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sv-SE"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E182E836-3DA5-457A-AFAE-65C668AE28A0}" type="slidenum">
              <a:rPr lang="en-US" smtClean="0"/>
              <a:pPr/>
              <a:t>8</a:t>
            </a:fld>
            <a:endParaRPr lang="en-US" smtClean="0"/>
          </a:p>
        </p:txBody>
      </p:sp>
      <p:sp>
        <p:nvSpPr>
          <p:cNvPr id="68611" name="Rectangle 1026"/>
          <p:cNvSpPr>
            <a:spLocks noGrp="1" noRot="1" noChangeAspect="1" noChangeArrowheads="1" noTextEdit="1"/>
          </p:cNvSpPr>
          <p:nvPr>
            <p:ph type="sldImg"/>
          </p:nvPr>
        </p:nvSpPr>
        <p:spPr>
          <a:ln/>
        </p:spPr>
      </p:sp>
      <p:sp>
        <p:nvSpPr>
          <p:cNvPr id="68612" name="Rectangle 1027"/>
          <p:cNvSpPr>
            <a:spLocks noGrp="1" noChangeArrowheads="1"/>
          </p:cNvSpPr>
          <p:nvPr>
            <p:ph type="body" idx="1"/>
          </p:nvPr>
        </p:nvSpPr>
        <p:spPr>
          <a:noFill/>
          <a:ln/>
        </p:spPr>
        <p:txBody>
          <a:bodyPr/>
          <a:lstStyle/>
          <a:p>
            <a:pPr eaLnBrk="1" hangingPunct="1"/>
            <a:endParaRPr lang="sv-SE"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B99ADCF3-56CD-4AE9-A5B7-37990F4C7B7D}" type="slidenum">
              <a:rPr lang="en-US" smtClean="0"/>
              <a:pPr/>
              <a:t>9</a:t>
            </a:fld>
            <a:endParaRPr lang="en-US"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endParaRPr lang="sv-SE"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685800" y="2286000"/>
            <a:ext cx="7772400" cy="1143000"/>
          </a:xfrm>
        </p:spPr>
        <p:txBody>
          <a:bodyPr/>
          <a:lstStyle>
            <a:lvl1pPr algn="ctr">
              <a:defRPr/>
            </a:lvl1pPr>
          </a:lstStyle>
          <a:p>
            <a:r>
              <a:rPr lang="de-DE"/>
              <a:t>Klicka här för att ändra format</a:t>
            </a:r>
          </a:p>
        </p:txBody>
      </p:sp>
      <p:sp>
        <p:nvSpPr>
          <p:cNvPr id="33795" name="Rectangle 3"/>
          <p:cNvSpPr>
            <a:spLocks noGrp="1" noChangeArrowheads="1"/>
          </p:cNvSpPr>
          <p:nvPr>
            <p:ph type="subTitle" idx="1"/>
          </p:nvPr>
        </p:nvSpPr>
        <p:spPr>
          <a:xfrm>
            <a:off x="1371600" y="3886200"/>
            <a:ext cx="6400800" cy="1752600"/>
          </a:xfrm>
        </p:spPr>
        <p:txBody>
          <a:bodyPr/>
          <a:lstStyle>
            <a:lvl1pPr marL="0" indent="0" algn="ctr">
              <a:buFont typeface="Wingdings" pitchFamily="-109" charset="2"/>
              <a:buNone/>
              <a:defRPr/>
            </a:lvl1pPr>
          </a:lstStyle>
          <a:p>
            <a:r>
              <a:rPr lang="de-DE"/>
              <a:t>Klicka här för att ändra format på underrubrik i bakgrunden</a:t>
            </a:r>
          </a:p>
        </p:txBody>
      </p:sp>
      <p:sp>
        <p:nvSpPr>
          <p:cNvPr id="4" name="Date Placeholder 3"/>
          <p:cNvSpPr>
            <a:spLocks noGrp="1" noChangeArrowheads="1"/>
          </p:cNvSpPr>
          <p:nvPr>
            <p:ph type="dt" sz="half" idx="10"/>
          </p:nvPr>
        </p:nvSpPr>
        <p:spPr bwMode="auto">
          <a:xfrm>
            <a:off x="6858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l" eaLnBrk="0" hangingPunct="0">
              <a:defRPr sz="1400" b="0">
                <a:solidFill>
                  <a:schemeClr val="tx1"/>
                </a:solidFill>
                <a:latin typeface="Trebuchet MS" pitchFamily="-109" charset="0"/>
              </a:defRPr>
            </a:lvl1pPr>
          </a:lstStyle>
          <a:p>
            <a:pPr>
              <a:defRPr/>
            </a:pPr>
            <a:endParaRPr lang="de-DE"/>
          </a:p>
        </p:txBody>
      </p:sp>
      <p:sp>
        <p:nvSpPr>
          <p:cNvPr id="5" name="Footer Placeholder 4"/>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eaLnBrk="0" hangingPunct="0">
              <a:defRPr sz="1400" b="0">
                <a:solidFill>
                  <a:schemeClr val="tx1"/>
                </a:solidFill>
                <a:latin typeface="Trebuchet MS" pitchFamily="-109" charset="0"/>
              </a:defRPr>
            </a:lvl1pPr>
          </a:lstStyle>
          <a:p>
            <a:pPr>
              <a:defRPr/>
            </a:pPr>
            <a:endParaRPr lang="de-DE"/>
          </a:p>
        </p:txBody>
      </p:sp>
      <p:sp>
        <p:nvSpPr>
          <p:cNvPr id="6" name="Rectangle 5"/>
          <p:cNvSpPr>
            <a:spLocks noGrp="1" noChangeArrowheads="1"/>
          </p:cNvSpPr>
          <p:nvPr>
            <p:ph type="sldNum" sz="quarter" idx="12"/>
          </p:nvPr>
        </p:nvSpPr>
        <p:spPr/>
        <p:txBody>
          <a:bodyPr/>
          <a:lstStyle>
            <a:lvl1pPr>
              <a:defRPr/>
            </a:lvl1pPr>
          </a:lstStyle>
          <a:p>
            <a:pPr>
              <a:defRPr/>
            </a:pPr>
            <a:fld id="{2D75CEFA-007B-4DA4-A9D6-32E336933CF9}" type="slidenum">
              <a:rPr lang="de-DE"/>
              <a:pPr>
                <a:defRPr/>
              </a:pPr>
              <a:t>‹#›</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Click to edit Master title style</a:t>
            </a:r>
            <a:endParaRPr lang="sv-SE"/>
          </a:p>
        </p:txBody>
      </p:sp>
      <p:sp>
        <p:nvSpPr>
          <p:cNvPr id="3" name="Vertical Text Placeholder 2"/>
          <p:cNvSpPr>
            <a:spLocks noGrp="1"/>
          </p:cNvSpPr>
          <p:nvPr>
            <p:ph type="body" orient="vert" idx="1"/>
          </p:nvPr>
        </p:nvSpPr>
        <p:spPr/>
        <p:txBody>
          <a:bodyPr vert="eaVert"/>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sv-SE"/>
          </a:p>
        </p:txBody>
      </p:sp>
      <p:sp>
        <p:nvSpPr>
          <p:cNvPr id="4" name="Rectangle 6"/>
          <p:cNvSpPr>
            <a:spLocks noGrp="1" noChangeArrowheads="1"/>
          </p:cNvSpPr>
          <p:nvPr>
            <p:ph type="sldNum" sz="quarter" idx="10"/>
          </p:nvPr>
        </p:nvSpPr>
        <p:spPr>
          <a:ln/>
        </p:spPr>
        <p:txBody>
          <a:bodyPr/>
          <a:lstStyle>
            <a:lvl1pPr>
              <a:defRPr/>
            </a:lvl1pPr>
          </a:lstStyle>
          <a:p>
            <a:pPr>
              <a:defRPr/>
            </a:pPr>
            <a:fld id="{32A35B8C-F707-446E-B975-EA400F7B57E4}" type="slidenum">
              <a:rPr lang="sv-SE"/>
              <a:pPr>
                <a:defRPr/>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8450" y="609600"/>
            <a:ext cx="1809750" cy="5486400"/>
          </a:xfrm>
        </p:spPr>
        <p:txBody>
          <a:bodyPr vert="eaVert"/>
          <a:lstStyle/>
          <a:p>
            <a:r>
              <a:rPr lang="sv-SE" smtClean="0"/>
              <a:t>Click to edit Master title style</a:t>
            </a:r>
            <a:endParaRPr lang="sv-SE"/>
          </a:p>
        </p:txBody>
      </p:sp>
      <p:sp>
        <p:nvSpPr>
          <p:cNvPr id="3" name="Vertical Text Placeholder 2"/>
          <p:cNvSpPr>
            <a:spLocks noGrp="1"/>
          </p:cNvSpPr>
          <p:nvPr>
            <p:ph type="body" orient="vert" idx="1"/>
          </p:nvPr>
        </p:nvSpPr>
        <p:spPr>
          <a:xfrm>
            <a:off x="1219200" y="609600"/>
            <a:ext cx="5276850" cy="5486400"/>
          </a:xfrm>
        </p:spPr>
        <p:txBody>
          <a:bodyPr vert="eaVert"/>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sv-SE"/>
          </a:p>
        </p:txBody>
      </p:sp>
      <p:sp>
        <p:nvSpPr>
          <p:cNvPr id="4" name="Rectangle 6"/>
          <p:cNvSpPr>
            <a:spLocks noGrp="1" noChangeArrowheads="1"/>
          </p:cNvSpPr>
          <p:nvPr>
            <p:ph type="sldNum" sz="quarter" idx="10"/>
          </p:nvPr>
        </p:nvSpPr>
        <p:spPr>
          <a:ln/>
        </p:spPr>
        <p:txBody>
          <a:bodyPr/>
          <a:lstStyle>
            <a:lvl1pPr>
              <a:defRPr/>
            </a:lvl1pPr>
          </a:lstStyle>
          <a:p>
            <a:pPr>
              <a:defRPr/>
            </a:pPr>
            <a:fld id="{0A73C72E-6F86-4559-9BE6-E1BA886E8732}" type="slidenum">
              <a:rPr lang="sv-SE"/>
              <a:pPr>
                <a:defRPr/>
              </a:pPr>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Click to edit Master title style</a:t>
            </a:r>
            <a:endParaRPr lang="sv-SE"/>
          </a:p>
        </p:txBody>
      </p:sp>
      <p:sp>
        <p:nvSpPr>
          <p:cNvPr id="3" name="Content Placeholder 2"/>
          <p:cNvSpPr>
            <a:spLocks noGrp="1"/>
          </p:cNvSpPr>
          <p:nvPr>
            <p:ph idx="1"/>
          </p:nvPr>
        </p:nvSpPr>
        <p:spPr/>
        <p:txBody>
          <a:body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sv-SE"/>
          </a:p>
        </p:txBody>
      </p:sp>
      <p:sp>
        <p:nvSpPr>
          <p:cNvPr id="4" name="Rectangle 6"/>
          <p:cNvSpPr>
            <a:spLocks noGrp="1" noChangeArrowheads="1"/>
          </p:cNvSpPr>
          <p:nvPr>
            <p:ph type="sldNum" sz="quarter" idx="10"/>
          </p:nvPr>
        </p:nvSpPr>
        <p:spPr>
          <a:ln/>
        </p:spPr>
        <p:txBody>
          <a:bodyPr/>
          <a:lstStyle>
            <a:lvl1pPr>
              <a:defRPr/>
            </a:lvl1pPr>
          </a:lstStyle>
          <a:p>
            <a:pPr>
              <a:defRPr/>
            </a:pPr>
            <a:fld id="{CCA2F523-C435-4DDA-8EA3-BBF3BFAB6F81}" type="slidenum">
              <a:rPr lang="sv-SE"/>
              <a:pPr>
                <a:defRPr/>
              </a:pPr>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sv-SE" smtClean="0"/>
              <a:t>Click to edit Master title style</a:t>
            </a:r>
            <a:endParaRPr lang="sv-S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9FF1D3EC-9E10-465F-960E-D9609B8BFD76}" type="slidenum">
              <a:rPr lang="sv-SE"/>
              <a:pPr>
                <a:defRPr/>
              </a:pPr>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Click to edit Master title style</a:t>
            </a:r>
            <a:endParaRPr lang="sv-SE"/>
          </a:p>
        </p:txBody>
      </p:sp>
      <p:sp>
        <p:nvSpPr>
          <p:cNvPr id="3" name="Content Placeholder 2"/>
          <p:cNvSpPr>
            <a:spLocks noGrp="1"/>
          </p:cNvSpPr>
          <p:nvPr>
            <p:ph sz="half" idx="1"/>
          </p:nvPr>
        </p:nvSpPr>
        <p:spPr>
          <a:xfrm>
            <a:off x="1219200" y="1981200"/>
            <a:ext cx="35433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sv-SE"/>
          </a:p>
        </p:txBody>
      </p:sp>
      <p:sp>
        <p:nvSpPr>
          <p:cNvPr id="4" name="Content Placeholder 3"/>
          <p:cNvSpPr>
            <a:spLocks noGrp="1"/>
          </p:cNvSpPr>
          <p:nvPr>
            <p:ph sz="half" idx="2"/>
          </p:nvPr>
        </p:nvSpPr>
        <p:spPr>
          <a:xfrm>
            <a:off x="4914900" y="1981200"/>
            <a:ext cx="35433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sv-SE"/>
          </a:p>
        </p:txBody>
      </p:sp>
      <p:sp>
        <p:nvSpPr>
          <p:cNvPr id="5" name="Rectangle 6"/>
          <p:cNvSpPr>
            <a:spLocks noGrp="1" noChangeArrowheads="1"/>
          </p:cNvSpPr>
          <p:nvPr>
            <p:ph type="sldNum" sz="quarter" idx="10"/>
          </p:nvPr>
        </p:nvSpPr>
        <p:spPr>
          <a:ln/>
        </p:spPr>
        <p:txBody>
          <a:bodyPr/>
          <a:lstStyle>
            <a:lvl1pPr>
              <a:defRPr/>
            </a:lvl1pPr>
          </a:lstStyle>
          <a:p>
            <a:pPr>
              <a:defRPr/>
            </a:pPr>
            <a:fld id="{BAD44B8D-8C64-4488-BC98-1CE1881FE0A7}" type="slidenum">
              <a:rPr lang="sv-SE"/>
              <a:pPr>
                <a:defRPr/>
              </a:pPr>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sv-SE" smtClean="0"/>
              <a:t>Click to edit Master title style</a:t>
            </a:r>
            <a:endParaRPr lang="sv-S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sv-S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sv-SE"/>
          </a:p>
        </p:txBody>
      </p:sp>
      <p:sp>
        <p:nvSpPr>
          <p:cNvPr id="7" name="Rectangle 6"/>
          <p:cNvSpPr>
            <a:spLocks noGrp="1" noChangeArrowheads="1"/>
          </p:cNvSpPr>
          <p:nvPr>
            <p:ph type="sldNum" sz="quarter" idx="10"/>
          </p:nvPr>
        </p:nvSpPr>
        <p:spPr>
          <a:ln/>
        </p:spPr>
        <p:txBody>
          <a:bodyPr/>
          <a:lstStyle>
            <a:lvl1pPr>
              <a:defRPr/>
            </a:lvl1pPr>
          </a:lstStyle>
          <a:p>
            <a:pPr>
              <a:defRPr/>
            </a:pPr>
            <a:fld id="{76C1EAAA-1488-468E-8FB8-1188B1B0EAFD}" type="slidenum">
              <a:rPr lang="sv-SE"/>
              <a:pPr>
                <a:defRPr/>
              </a:pPr>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Click to edit Master title style</a:t>
            </a:r>
            <a:endParaRPr lang="sv-SE"/>
          </a:p>
        </p:txBody>
      </p:sp>
      <p:sp>
        <p:nvSpPr>
          <p:cNvPr id="3" name="Rectangle 6"/>
          <p:cNvSpPr>
            <a:spLocks noGrp="1" noChangeArrowheads="1"/>
          </p:cNvSpPr>
          <p:nvPr>
            <p:ph type="sldNum" sz="quarter" idx="10"/>
          </p:nvPr>
        </p:nvSpPr>
        <p:spPr>
          <a:ln/>
        </p:spPr>
        <p:txBody>
          <a:bodyPr/>
          <a:lstStyle>
            <a:lvl1pPr>
              <a:defRPr/>
            </a:lvl1pPr>
          </a:lstStyle>
          <a:p>
            <a:pPr>
              <a:defRPr/>
            </a:pPr>
            <a:fld id="{90BAD43D-6160-4EC2-9F72-3A66ED02CFAE}" type="slidenum">
              <a:rPr lang="sv-SE"/>
              <a:pPr>
                <a:defRPr/>
              </a:pPr>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55AA7B20-078C-4ECF-A19F-21126665CEA6}" type="slidenum">
              <a:rPr lang="sv-SE"/>
              <a:pPr>
                <a:defRPr/>
              </a:pPr>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sv-SE" smtClean="0"/>
              <a:t>Click to edit Master title style</a:t>
            </a:r>
            <a:endParaRPr lang="sv-S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sv-S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8DA61AEA-B239-4AC0-90D1-CBC40AE5A535}" type="slidenum">
              <a:rPr lang="sv-SE"/>
              <a:pPr>
                <a:defRPr/>
              </a:pPr>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sv-SE" smtClean="0"/>
              <a:t>Click to edit Master title style</a:t>
            </a:r>
            <a:endParaRPr lang="sv-S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E29A2E19-269F-48C7-8BB6-635772FE43B5}" type="slidenum">
              <a:rPr lang="sv-SE"/>
              <a:pPr>
                <a:defRPr/>
              </a:pPr>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bwMode="auto">
          <a:xfrm>
            <a:off x="1219200" y="609600"/>
            <a:ext cx="72390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sv-SE" smtClean="0"/>
              <a:t>Klicka här för att ändra format</a:t>
            </a:r>
          </a:p>
        </p:txBody>
      </p:sp>
      <p:sp>
        <p:nvSpPr>
          <p:cNvPr id="3075" name="Rectangle 3"/>
          <p:cNvSpPr>
            <a:spLocks noGrp="1" noChangeArrowheads="1"/>
          </p:cNvSpPr>
          <p:nvPr>
            <p:ph type="body" idx="1"/>
          </p:nvPr>
        </p:nvSpPr>
        <p:spPr bwMode="auto">
          <a:xfrm>
            <a:off x="1219200" y="1981200"/>
            <a:ext cx="72390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Klicka här för att ändra format på bakgrundstexten</a:t>
            </a:r>
          </a:p>
          <a:p>
            <a:pPr lvl="1"/>
            <a:r>
              <a:rPr lang="en-GB" smtClean="0"/>
              <a:t>Nivå två</a:t>
            </a:r>
          </a:p>
          <a:p>
            <a:pPr lvl="2"/>
            <a:r>
              <a:rPr lang="en-GB" smtClean="0"/>
              <a:t>Nivå tre</a:t>
            </a:r>
          </a:p>
          <a:p>
            <a:pPr lvl="3"/>
            <a:r>
              <a:rPr lang="en-GB" smtClean="0"/>
              <a:t>Nivå fyra</a:t>
            </a:r>
          </a:p>
          <a:p>
            <a:pPr lvl="4"/>
            <a:r>
              <a:rPr lang="en-GB" smtClean="0"/>
              <a:t>Nivå fem</a:t>
            </a:r>
          </a:p>
        </p:txBody>
      </p:sp>
      <p:sp>
        <p:nvSpPr>
          <p:cNvPr id="32774"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b="0">
                <a:solidFill>
                  <a:schemeClr val="tx1"/>
                </a:solidFill>
                <a:latin typeface="Trebuchet MS" pitchFamily="-109" charset="0"/>
              </a:defRPr>
            </a:lvl1pPr>
          </a:lstStyle>
          <a:p>
            <a:pPr>
              <a:defRPr/>
            </a:pPr>
            <a:fld id="{300928DB-0166-40C5-9771-1BC2678AFC02}" type="slidenum">
              <a:rPr lang="sv-SE"/>
              <a:pPr>
                <a:defRPr/>
              </a:pPr>
              <a:t>‹#›</a:t>
            </a:fld>
            <a:endParaRPr lang="sv-SE"/>
          </a:p>
        </p:txBody>
      </p:sp>
    </p:spTree>
  </p:cSld>
  <p:clrMap bg1="lt1" tx1="dk1" bg2="lt2" tx2="dk2" accent1="accent1" accent2="accent2" accent3="accent3" accent4="accent4" accent5="accent5" accent6="accent6" hlink="hlink" folHlink="folHlink"/>
  <p:sldLayoutIdLst>
    <p:sldLayoutId id="214748370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r" rtl="0" eaLnBrk="0" fontAlgn="base" hangingPunct="0">
        <a:spcBef>
          <a:spcPct val="0"/>
        </a:spcBef>
        <a:spcAft>
          <a:spcPct val="0"/>
        </a:spcAft>
        <a:defRPr sz="4400" b="1">
          <a:solidFill>
            <a:schemeClr val="tx2"/>
          </a:solidFill>
          <a:effectLst>
            <a:outerShdw blurRad="38100" dist="38100" dir="2700000" algn="tl">
              <a:srgbClr val="DDDDDD"/>
            </a:outerShdw>
          </a:effectLst>
          <a:latin typeface="+mj-lt"/>
          <a:ea typeface="+mj-ea"/>
          <a:cs typeface="+mj-cs"/>
        </a:defRPr>
      </a:lvl1pPr>
      <a:lvl2pPr algn="r" rtl="0" eaLnBrk="0" fontAlgn="base" hangingPunct="0">
        <a:spcBef>
          <a:spcPct val="0"/>
        </a:spcBef>
        <a:spcAft>
          <a:spcPct val="0"/>
        </a:spcAft>
        <a:defRPr sz="4400" b="1">
          <a:solidFill>
            <a:schemeClr val="tx2"/>
          </a:solidFill>
          <a:effectLst>
            <a:outerShdw blurRad="38100" dist="38100" dir="2700000" algn="tl">
              <a:srgbClr val="DDDDDD"/>
            </a:outerShdw>
          </a:effectLst>
          <a:latin typeface="Comic Sans MS" pitchFamily="-109" charset="0"/>
          <a:ea typeface="ＭＳ Ｐゴシック" pitchFamily="-109" charset="-128"/>
          <a:cs typeface="ＭＳ Ｐゴシック" pitchFamily="-109" charset="-128"/>
        </a:defRPr>
      </a:lvl2pPr>
      <a:lvl3pPr algn="r" rtl="0" eaLnBrk="0" fontAlgn="base" hangingPunct="0">
        <a:spcBef>
          <a:spcPct val="0"/>
        </a:spcBef>
        <a:spcAft>
          <a:spcPct val="0"/>
        </a:spcAft>
        <a:defRPr sz="4400" b="1">
          <a:solidFill>
            <a:schemeClr val="tx2"/>
          </a:solidFill>
          <a:effectLst>
            <a:outerShdw blurRad="38100" dist="38100" dir="2700000" algn="tl">
              <a:srgbClr val="DDDDDD"/>
            </a:outerShdw>
          </a:effectLst>
          <a:latin typeface="Comic Sans MS" pitchFamily="-109" charset="0"/>
          <a:ea typeface="ＭＳ Ｐゴシック" pitchFamily="-109" charset="-128"/>
          <a:cs typeface="ＭＳ Ｐゴシック" pitchFamily="-109" charset="-128"/>
        </a:defRPr>
      </a:lvl3pPr>
      <a:lvl4pPr algn="r" rtl="0" eaLnBrk="0" fontAlgn="base" hangingPunct="0">
        <a:spcBef>
          <a:spcPct val="0"/>
        </a:spcBef>
        <a:spcAft>
          <a:spcPct val="0"/>
        </a:spcAft>
        <a:defRPr sz="4400" b="1">
          <a:solidFill>
            <a:schemeClr val="tx2"/>
          </a:solidFill>
          <a:effectLst>
            <a:outerShdw blurRad="38100" dist="38100" dir="2700000" algn="tl">
              <a:srgbClr val="DDDDDD"/>
            </a:outerShdw>
          </a:effectLst>
          <a:latin typeface="Comic Sans MS" pitchFamily="-109" charset="0"/>
          <a:ea typeface="ＭＳ Ｐゴシック" pitchFamily="-109" charset="-128"/>
          <a:cs typeface="ＭＳ Ｐゴシック" pitchFamily="-109" charset="-128"/>
        </a:defRPr>
      </a:lvl4pPr>
      <a:lvl5pPr algn="r" rtl="0" eaLnBrk="0" fontAlgn="base" hangingPunct="0">
        <a:spcBef>
          <a:spcPct val="0"/>
        </a:spcBef>
        <a:spcAft>
          <a:spcPct val="0"/>
        </a:spcAft>
        <a:defRPr sz="4400" b="1">
          <a:solidFill>
            <a:schemeClr val="tx2"/>
          </a:solidFill>
          <a:effectLst>
            <a:outerShdw blurRad="38100" dist="38100" dir="2700000" algn="tl">
              <a:srgbClr val="DDDDDD"/>
            </a:outerShdw>
          </a:effectLst>
          <a:latin typeface="Comic Sans MS" pitchFamily="-109" charset="0"/>
          <a:ea typeface="ＭＳ Ｐゴシック" pitchFamily="-109" charset="-128"/>
          <a:cs typeface="ＭＳ Ｐゴシック" pitchFamily="-109" charset="-128"/>
        </a:defRPr>
      </a:lvl5pPr>
      <a:lvl6pPr marL="457200" algn="r" rtl="0" fontAlgn="base">
        <a:spcBef>
          <a:spcPct val="0"/>
        </a:spcBef>
        <a:spcAft>
          <a:spcPct val="0"/>
        </a:spcAft>
        <a:defRPr sz="4400" b="1">
          <a:solidFill>
            <a:schemeClr val="tx2"/>
          </a:solidFill>
          <a:effectLst>
            <a:outerShdw blurRad="38100" dist="38100" dir="2700000" algn="tl">
              <a:srgbClr val="DDDDDD"/>
            </a:outerShdw>
          </a:effectLst>
          <a:latin typeface="Comic Sans MS" pitchFamily="-109" charset="0"/>
          <a:ea typeface="ＭＳ Ｐゴシック" pitchFamily="-109" charset="-128"/>
          <a:cs typeface="ＭＳ Ｐゴシック" pitchFamily="-109" charset="-128"/>
        </a:defRPr>
      </a:lvl6pPr>
      <a:lvl7pPr marL="914400" algn="r" rtl="0" fontAlgn="base">
        <a:spcBef>
          <a:spcPct val="0"/>
        </a:spcBef>
        <a:spcAft>
          <a:spcPct val="0"/>
        </a:spcAft>
        <a:defRPr sz="4400" b="1">
          <a:solidFill>
            <a:schemeClr val="tx2"/>
          </a:solidFill>
          <a:effectLst>
            <a:outerShdw blurRad="38100" dist="38100" dir="2700000" algn="tl">
              <a:srgbClr val="DDDDDD"/>
            </a:outerShdw>
          </a:effectLst>
          <a:latin typeface="Comic Sans MS" pitchFamily="-109" charset="0"/>
          <a:ea typeface="ＭＳ Ｐゴシック" pitchFamily="-109" charset="-128"/>
          <a:cs typeface="ＭＳ Ｐゴシック" pitchFamily="-109" charset="-128"/>
        </a:defRPr>
      </a:lvl7pPr>
      <a:lvl8pPr marL="1371600" algn="r" rtl="0" fontAlgn="base">
        <a:spcBef>
          <a:spcPct val="0"/>
        </a:spcBef>
        <a:spcAft>
          <a:spcPct val="0"/>
        </a:spcAft>
        <a:defRPr sz="4400" b="1">
          <a:solidFill>
            <a:schemeClr val="tx2"/>
          </a:solidFill>
          <a:effectLst>
            <a:outerShdw blurRad="38100" dist="38100" dir="2700000" algn="tl">
              <a:srgbClr val="DDDDDD"/>
            </a:outerShdw>
          </a:effectLst>
          <a:latin typeface="Comic Sans MS" pitchFamily="-109" charset="0"/>
          <a:ea typeface="ＭＳ Ｐゴシック" pitchFamily="-109" charset="-128"/>
          <a:cs typeface="ＭＳ Ｐゴシック" pitchFamily="-109" charset="-128"/>
        </a:defRPr>
      </a:lvl8pPr>
      <a:lvl9pPr marL="1828800" algn="r" rtl="0" fontAlgn="base">
        <a:spcBef>
          <a:spcPct val="0"/>
        </a:spcBef>
        <a:spcAft>
          <a:spcPct val="0"/>
        </a:spcAft>
        <a:defRPr sz="4400" b="1">
          <a:solidFill>
            <a:schemeClr val="tx2"/>
          </a:solidFill>
          <a:effectLst>
            <a:outerShdw blurRad="38100" dist="38100" dir="2700000" algn="tl">
              <a:srgbClr val="DDDDDD"/>
            </a:outerShdw>
          </a:effectLst>
          <a:latin typeface="Comic Sans MS" pitchFamily="-109" charset="0"/>
          <a:ea typeface="ＭＳ Ｐゴシック" pitchFamily="-109" charset="-128"/>
          <a:cs typeface="ＭＳ Ｐゴシック" pitchFamily="-109" charset="-128"/>
        </a:defRPr>
      </a:lvl9pPr>
    </p:titleStyle>
    <p:bodyStyle>
      <a:lvl1pPr marL="342900" indent="-342900" algn="l" rtl="0" eaLnBrk="0" fontAlgn="base" hangingPunct="0">
        <a:spcBef>
          <a:spcPct val="20000"/>
        </a:spcBef>
        <a:spcAft>
          <a:spcPct val="0"/>
        </a:spcAft>
        <a:buClr>
          <a:schemeClr val="accent2"/>
        </a:buClr>
        <a:buSzPct val="90000"/>
        <a:buFont typeface="Wingdings" pitchFamily="2" charset="2"/>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90000"/>
        <a:buFont typeface="Wingdings" pitchFamily="2" charset="2"/>
        <a:buChar char=""/>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90000"/>
        <a:buFont typeface="Wingdings" pitchFamily="2" charset="2"/>
        <a:buChar char=""/>
        <a:defRPr sz="2400">
          <a:solidFill>
            <a:schemeClr val="tx1"/>
          </a:solidFill>
          <a:latin typeface="+mn-lt"/>
          <a:ea typeface="+mn-ea"/>
        </a:defRPr>
      </a:lvl3pPr>
      <a:lvl4pPr marL="1600200" indent="-228600" algn="l" rtl="0" eaLnBrk="0" fontAlgn="base" hangingPunct="0">
        <a:spcBef>
          <a:spcPct val="20000"/>
        </a:spcBef>
        <a:spcAft>
          <a:spcPct val="0"/>
        </a:spcAft>
        <a:buSzPct val="90000"/>
        <a:buFont typeface="Wingdings" pitchFamily="2" charset="2"/>
        <a:buChar char=""/>
        <a:defRPr sz="2000">
          <a:solidFill>
            <a:schemeClr val="tx1"/>
          </a:solidFill>
          <a:latin typeface="+mn-lt"/>
          <a:ea typeface="+mn-ea"/>
        </a:defRPr>
      </a:lvl4pPr>
      <a:lvl5pPr marL="2057400" indent="-228600" algn="l" rtl="0" eaLnBrk="0" fontAlgn="base" hangingPunct="0">
        <a:spcBef>
          <a:spcPct val="20000"/>
        </a:spcBef>
        <a:spcAft>
          <a:spcPct val="0"/>
        </a:spcAft>
        <a:buClr>
          <a:schemeClr val="bg2"/>
        </a:buClr>
        <a:buSzPct val="90000"/>
        <a:buFont typeface="Wingdings" pitchFamily="2" charset="2"/>
        <a:buChar char=""/>
        <a:defRPr sz="2000">
          <a:solidFill>
            <a:schemeClr val="tx1"/>
          </a:solidFill>
          <a:latin typeface="+mn-lt"/>
          <a:ea typeface="+mn-ea"/>
        </a:defRPr>
      </a:lvl5pPr>
      <a:lvl6pPr marL="2514600" indent="-228600" algn="l" rtl="0" fontAlgn="base">
        <a:spcBef>
          <a:spcPct val="20000"/>
        </a:spcBef>
        <a:spcAft>
          <a:spcPct val="0"/>
        </a:spcAft>
        <a:buClr>
          <a:schemeClr val="bg2"/>
        </a:buClr>
        <a:buSzPct val="90000"/>
        <a:buFont typeface="Wingdings" pitchFamily="-109" charset="2"/>
        <a:buChar char=""/>
        <a:defRPr sz="2000">
          <a:solidFill>
            <a:schemeClr val="tx1"/>
          </a:solidFill>
          <a:latin typeface="+mn-lt"/>
          <a:ea typeface="+mn-ea"/>
        </a:defRPr>
      </a:lvl6pPr>
      <a:lvl7pPr marL="2971800" indent="-228600" algn="l" rtl="0" fontAlgn="base">
        <a:spcBef>
          <a:spcPct val="20000"/>
        </a:spcBef>
        <a:spcAft>
          <a:spcPct val="0"/>
        </a:spcAft>
        <a:buClr>
          <a:schemeClr val="bg2"/>
        </a:buClr>
        <a:buSzPct val="90000"/>
        <a:buFont typeface="Wingdings" pitchFamily="-109" charset="2"/>
        <a:buChar char=""/>
        <a:defRPr sz="2000">
          <a:solidFill>
            <a:schemeClr val="tx1"/>
          </a:solidFill>
          <a:latin typeface="+mn-lt"/>
          <a:ea typeface="+mn-ea"/>
        </a:defRPr>
      </a:lvl7pPr>
      <a:lvl8pPr marL="3429000" indent="-228600" algn="l" rtl="0" fontAlgn="base">
        <a:spcBef>
          <a:spcPct val="20000"/>
        </a:spcBef>
        <a:spcAft>
          <a:spcPct val="0"/>
        </a:spcAft>
        <a:buClr>
          <a:schemeClr val="bg2"/>
        </a:buClr>
        <a:buSzPct val="90000"/>
        <a:buFont typeface="Wingdings" pitchFamily="-109" charset="2"/>
        <a:buChar char=""/>
        <a:defRPr sz="2000">
          <a:solidFill>
            <a:schemeClr val="tx1"/>
          </a:solidFill>
          <a:latin typeface="+mn-lt"/>
          <a:ea typeface="+mn-ea"/>
        </a:defRPr>
      </a:lvl8pPr>
      <a:lvl9pPr marL="3886200" indent="-228600" algn="l" rtl="0" fontAlgn="base">
        <a:spcBef>
          <a:spcPct val="20000"/>
        </a:spcBef>
        <a:spcAft>
          <a:spcPct val="0"/>
        </a:spcAft>
        <a:buClr>
          <a:schemeClr val="bg2"/>
        </a:buClr>
        <a:buSzPct val="90000"/>
        <a:buFont typeface="Wingdings" pitchFamily="-109" charset="2"/>
        <a:buChar char=""/>
        <a:defRPr sz="2000">
          <a:solidFill>
            <a:schemeClr val="tx1"/>
          </a:solidFill>
          <a:latin typeface="+mn-lt"/>
          <a:ea typeface="+mn-ea"/>
        </a:defRPr>
      </a:lvl9pPr>
    </p:bodyStyle>
    <p:other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notesSlide" Target="../notesSlides/notesSlide1.xml"/><Relationship Id="rId5" Type="http://schemas.openxmlformats.org/officeDocument/2006/relationships/slideLayout" Target="../slideLayouts/slideLayout1.xml"/><Relationship Id="rId4" Type="http://schemas.openxmlformats.org/officeDocument/2006/relationships/tags" Target="../tags/tag5.xml"/></Relationships>
</file>

<file path=ppt/slides/_rels/slide10.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hyperlink" Target="http://www.simonsingh.net/The_Black_Chamber/generalsubstitutionWithMenu.html" TargetMode="External"/><Relationship Id="rId5" Type="http://schemas.openxmlformats.org/officeDocument/2006/relationships/notesSlide" Target="../notesSlides/notesSlide10.xml"/><Relationship Id="rId4"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image" Target="../media/image3.png"/><Relationship Id="rId5" Type="http://schemas.openxmlformats.org/officeDocument/2006/relationships/notesSlide" Target="../notesSlides/notesSlide11.xml"/><Relationship Id="rId4"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hyperlink" Target="http://www.simonsingh.net/The_Black_Chamber/Swapping_Cipher_Alphabets.html" TargetMode="External"/><Relationship Id="rId5" Type="http://schemas.openxmlformats.org/officeDocument/2006/relationships/notesSlide" Target="../notesSlides/notesSlide12.xml"/><Relationship Id="rId4"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tags" Target="../tags/tag41.xml"/><Relationship Id="rId2" Type="http://schemas.openxmlformats.org/officeDocument/2006/relationships/tags" Target="../tags/tag40.xml"/><Relationship Id="rId1" Type="http://schemas.openxmlformats.org/officeDocument/2006/relationships/tags" Target="../tags/tag39.xml"/><Relationship Id="rId5" Type="http://schemas.openxmlformats.org/officeDocument/2006/relationships/notesSlide" Target="../notesSlides/notesSlide14.xml"/><Relationship Id="rId4"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5" Type="http://schemas.openxmlformats.org/officeDocument/2006/relationships/notesSlide" Target="../notesSlides/notesSlide15.xml"/><Relationship Id="rId4"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5" Type="http://schemas.openxmlformats.org/officeDocument/2006/relationships/notesSlide" Target="../notesSlides/notesSlide2.xml"/><Relationship Id="rId4"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tags" Target="../tags/tag45.xml"/><Relationship Id="rId5" Type="http://schemas.openxmlformats.org/officeDocument/2006/relationships/notesSlide" Target="../notesSlides/notesSlide16.xml"/><Relationship Id="rId4"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tags" Target="../tags/tag50.xml"/><Relationship Id="rId2" Type="http://schemas.openxmlformats.org/officeDocument/2006/relationships/tags" Target="../tags/tag49.xml"/><Relationship Id="rId1" Type="http://schemas.openxmlformats.org/officeDocument/2006/relationships/tags" Target="../tags/tag48.xml"/><Relationship Id="rId5" Type="http://schemas.openxmlformats.org/officeDocument/2006/relationships/notesSlide" Target="../notesSlides/notesSlide17.xml"/><Relationship Id="rId4"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tags" Target="../tags/tag51.xml"/><Relationship Id="rId5" Type="http://schemas.openxmlformats.org/officeDocument/2006/relationships/notesSlide" Target="../notesSlides/notesSlide18.xml"/><Relationship Id="rId4"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notesSlide" Target="../notesSlides/notesSlide19.xml"/><Relationship Id="rId4"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tags" Target="../tags/tag59.xml"/><Relationship Id="rId2" Type="http://schemas.openxmlformats.org/officeDocument/2006/relationships/tags" Target="../tags/tag58.xml"/><Relationship Id="rId1" Type="http://schemas.openxmlformats.org/officeDocument/2006/relationships/tags" Target="../tags/tag57.xml"/><Relationship Id="rId5" Type="http://schemas.openxmlformats.org/officeDocument/2006/relationships/notesSlide" Target="../notesSlides/notesSlide20.xml"/><Relationship Id="rId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image" Target="../media/image2.png"/><Relationship Id="rId5" Type="http://schemas.openxmlformats.org/officeDocument/2006/relationships/notesSlide" Target="../notesSlides/notesSlide3.xml"/><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5" Type="http://schemas.openxmlformats.org/officeDocument/2006/relationships/notesSlide" Target="../notesSlides/notesSlide6.xml"/><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 Id="rId5" Type="http://schemas.openxmlformats.org/officeDocument/2006/relationships/notesSlide" Target="../notesSlides/notesSlide7.xml"/><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notesSlide" Target="../notesSlides/notesSlide8.xml"/><Relationship Id="rId4"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notesSlide" Target="../notesSlides/notesSlide9.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p:cNvSpPr>
            <a:spLocks noGrp="1" noChangeArrowheads="1"/>
          </p:cNvSpPr>
          <p:nvPr>
            <p:ph type="sldNum" sz="quarter" idx="12"/>
            <p:custDataLst>
              <p:tags r:id="rId1"/>
            </p:custDataLst>
          </p:nvPr>
        </p:nvSpPr>
        <p:spPr>
          <a:noFill/>
        </p:spPr>
        <p:txBody>
          <a:bodyPr/>
          <a:lstStyle/>
          <a:p>
            <a:fld id="{77EBCC76-B380-4C01-85B3-EF4CA57038B5}" type="slidenum">
              <a:rPr lang="de-DE" smtClean="0"/>
              <a:pPr/>
              <a:t>1</a:t>
            </a:fld>
            <a:endParaRPr lang="de-DE" dirty="0" smtClean="0"/>
          </a:p>
        </p:txBody>
      </p:sp>
      <p:sp>
        <p:nvSpPr>
          <p:cNvPr id="2050" name="Rectangle 2"/>
          <p:cNvSpPr>
            <a:spLocks noGrp="1" noChangeArrowheads="1"/>
          </p:cNvSpPr>
          <p:nvPr>
            <p:ph type="ctrTitle"/>
            <p:custDataLst>
              <p:tags r:id="rId2"/>
            </p:custDataLst>
          </p:nvPr>
        </p:nvSpPr>
        <p:spPr>
          <a:xfrm>
            <a:off x="609600" y="838200"/>
            <a:ext cx="7772400" cy="1143000"/>
          </a:xfrm>
        </p:spPr>
        <p:txBody>
          <a:bodyPr/>
          <a:lstStyle/>
          <a:p>
            <a:pPr eaLnBrk="1" hangingPunct="1">
              <a:defRPr/>
            </a:pPr>
            <a:endParaRPr lang="en-GB" sz="7200" b="0" dirty="0" smtClean="0">
              <a:effectLst>
                <a:outerShdw blurRad="38100" dist="38100" dir="2700000" algn="tl">
                  <a:srgbClr val="C0C0C0"/>
                </a:outerShdw>
              </a:effectLst>
            </a:endParaRPr>
          </a:p>
        </p:txBody>
      </p:sp>
      <p:sp>
        <p:nvSpPr>
          <p:cNvPr id="2051" name="Rectangle 3"/>
          <p:cNvSpPr>
            <a:spLocks noGrp="1" noChangeArrowheads="1"/>
          </p:cNvSpPr>
          <p:nvPr>
            <p:ph type="subTitle" idx="1"/>
            <p:custDataLst>
              <p:tags r:id="rId3"/>
            </p:custDataLst>
          </p:nvPr>
        </p:nvSpPr>
        <p:spPr>
          <a:xfrm>
            <a:off x="1295400" y="2286000"/>
            <a:ext cx="6400800" cy="1752600"/>
          </a:xfrm>
        </p:spPr>
        <p:txBody>
          <a:bodyPr/>
          <a:lstStyle/>
          <a:p>
            <a:pPr eaLnBrk="1" hangingPunct="1">
              <a:defRPr/>
            </a:pPr>
            <a:r>
              <a:rPr lang="en-GB" sz="4800" dirty="0" smtClean="0">
                <a:effectLst>
                  <a:outerShdw blurRad="38100" dist="38100" dir="2700000" algn="tl">
                    <a:srgbClr val="C0C0C0"/>
                  </a:outerShdw>
                </a:effectLst>
              </a:rPr>
              <a:t>Day 04- Cryptography</a:t>
            </a:r>
            <a:endParaRPr lang="en-GB" sz="4800" b="1" dirty="0" smtClean="0">
              <a:effectLst>
                <a:outerShdw blurRad="38100" dist="38100" dir="2700000" algn="tl">
                  <a:srgbClr val="C0C0C0"/>
                </a:outerShdw>
              </a:effectLst>
              <a:latin typeface="Comic Sans MS" pitchFamily="66" charset="0"/>
            </a:endParaRPr>
          </a:p>
        </p:txBody>
      </p:sp>
      <p:sp>
        <p:nvSpPr>
          <p:cNvPr id="5125" name="Text Box 4"/>
          <p:cNvSpPr txBox="1">
            <a:spLocks noChangeArrowheads="1"/>
          </p:cNvSpPr>
          <p:nvPr>
            <p:custDataLst>
              <p:tags r:id="rId4"/>
            </p:custDataLst>
          </p:nvPr>
        </p:nvSpPr>
        <p:spPr bwMode="auto">
          <a:xfrm>
            <a:off x="0" y="4800600"/>
            <a:ext cx="9144000" cy="584775"/>
          </a:xfrm>
          <a:prstGeom prst="rect">
            <a:avLst/>
          </a:prstGeom>
          <a:noFill/>
          <a:ln w="9525">
            <a:noFill/>
            <a:miter lim="800000"/>
            <a:headEnd/>
            <a:tailEnd/>
          </a:ln>
        </p:spPr>
        <p:txBody>
          <a:bodyPr>
            <a:spAutoFit/>
          </a:bodyPr>
          <a:lstStyle/>
          <a:p>
            <a:pPr algn="ctr" eaLnBrk="0" hangingPunct="0">
              <a:spcBef>
                <a:spcPct val="20000"/>
              </a:spcBef>
            </a:pPr>
            <a:r>
              <a:rPr lang="en-US" sz="1600" b="0" dirty="0" smtClean="0">
                <a:solidFill>
                  <a:schemeClr val="tx1"/>
                </a:solidFill>
              </a:rPr>
              <a:t>Acknowledgements to Dr. Ola </a:t>
            </a:r>
            <a:r>
              <a:rPr lang="en-US" sz="1600" b="0" dirty="0" err="1" smtClean="0">
                <a:solidFill>
                  <a:schemeClr val="tx1"/>
                </a:solidFill>
              </a:rPr>
              <a:t>Flygt</a:t>
            </a:r>
            <a:r>
              <a:rPr lang="en-US" sz="1600" b="0" dirty="0" smtClean="0">
                <a:solidFill>
                  <a:schemeClr val="tx1"/>
                </a:solidFill>
              </a:rPr>
              <a:t> of </a:t>
            </a:r>
            <a:r>
              <a:rPr lang="en-US" sz="1600" b="0" dirty="0" err="1" smtClean="0">
                <a:solidFill>
                  <a:schemeClr val="tx1"/>
                </a:solidFill>
              </a:rPr>
              <a:t>Växjö</a:t>
            </a:r>
            <a:r>
              <a:rPr lang="en-US" sz="1600" b="0" dirty="0" smtClean="0">
                <a:solidFill>
                  <a:schemeClr val="tx1"/>
                </a:solidFill>
              </a:rPr>
              <a:t> University, Sweden for providing the original slides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p:cNvSpPr>
          <p:nvPr>
            <p:ph type="sldNum" sz="quarter" idx="10"/>
            <p:custDataLst>
              <p:tags r:id="rId1"/>
            </p:custDataLst>
          </p:nvPr>
        </p:nvSpPr>
        <p:spPr>
          <a:noFill/>
        </p:spPr>
        <p:txBody>
          <a:bodyPr/>
          <a:lstStyle/>
          <a:p>
            <a:fld id="{9EC28DAB-86F7-436E-8A99-5E5622C0B4CC}" type="slidenum">
              <a:rPr lang="sv-SE" smtClean="0"/>
              <a:pPr/>
              <a:t>10</a:t>
            </a:fld>
            <a:endParaRPr lang="sv-SE" smtClean="0"/>
          </a:p>
        </p:txBody>
      </p:sp>
      <p:sp>
        <p:nvSpPr>
          <p:cNvPr id="81922" name="Rectangle 2"/>
          <p:cNvSpPr>
            <a:spLocks noGrp="1" noChangeArrowheads="1"/>
          </p:cNvSpPr>
          <p:nvPr>
            <p:ph type="title"/>
            <p:custDataLst>
              <p:tags r:id="rId2"/>
            </p:custDataLst>
          </p:nvPr>
        </p:nvSpPr>
        <p:spPr/>
        <p:txBody>
          <a:bodyPr/>
          <a:lstStyle/>
          <a:p>
            <a:pPr eaLnBrk="1" hangingPunct="1">
              <a:defRPr/>
            </a:pPr>
            <a:r>
              <a:rPr lang="en-GB" altLang="ko-KR" sz="4000" smtClean="0">
                <a:effectLst>
                  <a:outerShdw blurRad="38100" dist="38100" dir="2700000" algn="tl">
                    <a:srgbClr val="C0C0C0"/>
                  </a:outerShdw>
                </a:effectLst>
              </a:rPr>
              <a:t>Monoalphabetic Cipher</a:t>
            </a:r>
            <a:endParaRPr lang="en-GB" sz="4000" smtClean="0">
              <a:effectLst>
                <a:outerShdw blurRad="38100" dist="38100" dir="2700000" algn="tl">
                  <a:srgbClr val="C0C0C0"/>
                </a:outerShdw>
              </a:effectLst>
            </a:endParaRPr>
          </a:p>
        </p:txBody>
      </p:sp>
      <p:sp>
        <p:nvSpPr>
          <p:cNvPr id="15364" name="Rectangle 3"/>
          <p:cNvSpPr>
            <a:spLocks noGrp="1" noChangeArrowheads="1"/>
          </p:cNvSpPr>
          <p:nvPr>
            <p:ph type="body" idx="1"/>
            <p:custDataLst>
              <p:tags r:id="rId3"/>
            </p:custDataLst>
          </p:nvPr>
        </p:nvSpPr>
        <p:spPr/>
        <p:txBody>
          <a:bodyPr/>
          <a:lstStyle/>
          <a:p>
            <a:pPr eaLnBrk="1" hangingPunct="1"/>
            <a:r>
              <a:rPr lang="en-GB" altLang="ko-KR" sz="2000" dirty="0" smtClean="0"/>
              <a:t>Cipher line can be any permutation of the 26 alphabetic characters</a:t>
            </a:r>
          </a:p>
          <a:p>
            <a:pPr lvl="1" eaLnBrk="1" hangingPunct="1"/>
            <a:r>
              <a:rPr lang="en-GB" sz="1800" dirty="0" smtClean="0"/>
              <a:t>If an enemy agent could check one of these possible keys every second, it would take roughly one billion times the lifetime of the universe to check all of them and find the correct </a:t>
            </a:r>
            <a:r>
              <a:rPr lang="en-GB" sz="1800" dirty="0" err="1" smtClean="0"/>
              <a:t>one.This</a:t>
            </a:r>
            <a:r>
              <a:rPr lang="en-GB" sz="1800" dirty="0" smtClean="0"/>
              <a:t> simple brute force approach clearly will not work.</a:t>
            </a:r>
          </a:p>
          <a:p>
            <a:pPr lvl="1" eaLnBrk="1" hangingPunct="1"/>
            <a:endParaRPr lang="en-GB" sz="1800" dirty="0" smtClean="0"/>
          </a:p>
          <a:p>
            <a:pPr lvl="1" eaLnBrk="1" hangingPunct="1"/>
            <a:r>
              <a:rPr lang="en-GB" sz="2400" dirty="0" smtClean="0">
                <a:hlinkClick r:id="rId6"/>
              </a:rPr>
              <a:t>http://www.simonsingh.net/The_Black_Chamber/generalsubstitutionWithMenu.html</a:t>
            </a:r>
            <a:endParaRPr lang="en-GB" altLang="ko-KR" sz="1800" dirty="0" smtClean="0"/>
          </a:p>
          <a:p>
            <a:pPr eaLnBrk="1" hangingPunct="1"/>
            <a:endParaRPr lang="en-GB" sz="28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Slide Number Placeholder 3"/>
          <p:cNvSpPr>
            <a:spLocks noGrp="1"/>
          </p:cNvSpPr>
          <p:nvPr>
            <p:ph type="sldNum" sz="quarter" idx="10"/>
            <p:custDataLst>
              <p:tags r:id="rId1"/>
            </p:custDataLst>
          </p:nvPr>
        </p:nvSpPr>
        <p:spPr>
          <a:noFill/>
        </p:spPr>
        <p:txBody>
          <a:bodyPr/>
          <a:lstStyle/>
          <a:p>
            <a:fld id="{62176793-C0EE-4B81-B629-D27938B4DEF8}" type="slidenum">
              <a:rPr lang="sv-SE" smtClean="0"/>
              <a:pPr/>
              <a:t>11</a:t>
            </a:fld>
            <a:endParaRPr lang="sv-SE" smtClean="0"/>
          </a:p>
        </p:txBody>
      </p:sp>
      <p:sp>
        <p:nvSpPr>
          <p:cNvPr id="82946" name="Rectangle 2"/>
          <p:cNvSpPr>
            <a:spLocks noGrp="1" noChangeArrowheads="1"/>
          </p:cNvSpPr>
          <p:nvPr>
            <p:ph type="title"/>
            <p:custDataLst>
              <p:tags r:id="rId2"/>
            </p:custDataLst>
          </p:nvPr>
        </p:nvSpPr>
        <p:spPr/>
        <p:txBody>
          <a:bodyPr/>
          <a:lstStyle/>
          <a:p>
            <a:pPr eaLnBrk="1" hangingPunct="1">
              <a:defRPr/>
            </a:pPr>
            <a:r>
              <a:rPr lang="en-GB" smtClean="0">
                <a:effectLst>
                  <a:outerShdw blurRad="38100" dist="38100" dir="2700000" algn="tl">
                    <a:srgbClr val="C0C0C0"/>
                  </a:outerShdw>
                </a:effectLst>
              </a:rPr>
              <a:t>Crypto analysis of the </a:t>
            </a:r>
            <a:r>
              <a:rPr lang="en-GB" altLang="ko-KR" sz="4000" smtClean="0">
                <a:effectLst>
                  <a:outerShdw blurRad="38100" dist="38100" dir="2700000" algn="tl">
                    <a:srgbClr val="C0C0C0"/>
                  </a:outerShdw>
                </a:effectLst>
              </a:rPr>
              <a:t>Monoalphabetic Cipher</a:t>
            </a:r>
            <a:endParaRPr lang="en-GB" sz="4000" smtClean="0">
              <a:effectLst>
                <a:outerShdw blurRad="38100" dist="38100" dir="2700000" algn="tl">
                  <a:srgbClr val="C0C0C0"/>
                </a:outerShdw>
              </a:effectLst>
            </a:endParaRPr>
          </a:p>
        </p:txBody>
      </p:sp>
      <p:sp>
        <p:nvSpPr>
          <p:cNvPr id="1029" name="Rectangle 3"/>
          <p:cNvSpPr>
            <a:spLocks noGrp="1" noChangeArrowheads="1"/>
          </p:cNvSpPr>
          <p:nvPr>
            <p:ph type="body" idx="1"/>
            <p:custDataLst>
              <p:tags r:id="rId3"/>
            </p:custDataLst>
          </p:nvPr>
        </p:nvSpPr>
        <p:spPr/>
        <p:txBody>
          <a:bodyPr/>
          <a:lstStyle/>
          <a:p>
            <a:pPr eaLnBrk="1" hangingPunct="1"/>
            <a:r>
              <a:rPr lang="en-GB" altLang="ko-KR" sz="2400" smtClean="0"/>
              <a:t>Attack : regularities of the language</a:t>
            </a:r>
            <a:endParaRPr lang="en-GB" sz="2400" smtClean="0"/>
          </a:p>
        </p:txBody>
      </p:sp>
      <p:pic>
        <p:nvPicPr>
          <p:cNvPr id="1030" name="Picture 6"/>
          <p:cNvPicPr>
            <a:picLocks noChangeAspect="1" noChangeArrowheads="1"/>
          </p:cNvPicPr>
          <p:nvPr/>
        </p:nvPicPr>
        <p:blipFill>
          <a:blip r:embed="rId6"/>
          <a:srcRect/>
          <a:stretch>
            <a:fillRect/>
          </a:stretch>
        </p:blipFill>
        <p:spPr bwMode="auto">
          <a:xfrm>
            <a:off x="285720" y="2571744"/>
            <a:ext cx="8645985" cy="2928958"/>
          </a:xfrm>
          <a:prstGeom prst="rect">
            <a:avLst/>
          </a:prstGeom>
          <a:noFill/>
          <a:ln w="9525" cap="flat" cmpd="sng">
            <a:noFill/>
            <a:prstDash val="solid"/>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custDataLst>
              <p:tags r:id="rId1"/>
            </p:custDataLst>
          </p:nvPr>
        </p:nvSpPr>
        <p:spPr>
          <a:noFill/>
        </p:spPr>
        <p:txBody>
          <a:bodyPr/>
          <a:lstStyle/>
          <a:p>
            <a:fld id="{7DB7448D-583E-4CAB-8EFC-4A4B51BE350A}" type="slidenum">
              <a:rPr lang="sv-SE" smtClean="0"/>
              <a:pPr/>
              <a:t>12</a:t>
            </a:fld>
            <a:endParaRPr lang="sv-SE" smtClean="0"/>
          </a:p>
        </p:txBody>
      </p:sp>
      <p:sp>
        <p:nvSpPr>
          <p:cNvPr id="89090" name="Rectangle 2"/>
          <p:cNvSpPr>
            <a:spLocks noGrp="1" noChangeArrowheads="1"/>
          </p:cNvSpPr>
          <p:nvPr>
            <p:ph type="title"/>
            <p:custDataLst>
              <p:tags r:id="rId2"/>
            </p:custDataLst>
          </p:nvPr>
        </p:nvSpPr>
        <p:spPr/>
        <p:txBody>
          <a:bodyPr/>
          <a:lstStyle/>
          <a:p>
            <a:pPr eaLnBrk="1" hangingPunct="1">
              <a:defRPr/>
            </a:pPr>
            <a:r>
              <a:rPr lang="en-GB" altLang="ko-KR" sz="4000" smtClean="0">
                <a:effectLst>
                  <a:outerShdw blurRad="38100" dist="38100" dir="2700000" algn="tl">
                    <a:srgbClr val="C0C0C0"/>
                  </a:outerShdw>
                </a:effectLst>
              </a:rPr>
              <a:t>Polyalphabetic Cipher</a:t>
            </a:r>
            <a:endParaRPr lang="en-GB" sz="4000" smtClean="0">
              <a:effectLst>
                <a:outerShdw blurRad="38100" dist="38100" dir="2700000" algn="tl">
                  <a:srgbClr val="C0C0C0"/>
                </a:outerShdw>
              </a:effectLst>
            </a:endParaRPr>
          </a:p>
        </p:txBody>
      </p:sp>
      <p:sp>
        <p:nvSpPr>
          <p:cNvPr id="16388" name="Rectangle 3"/>
          <p:cNvSpPr>
            <a:spLocks noGrp="1" noChangeArrowheads="1"/>
          </p:cNvSpPr>
          <p:nvPr>
            <p:ph type="body" idx="1"/>
            <p:custDataLst>
              <p:tags r:id="rId3"/>
            </p:custDataLst>
          </p:nvPr>
        </p:nvSpPr>
        <p:spPr/>
        <p:txBody>
          <a:bodyPr/>
          <a:lstStyle/>
          <a:p>
            <a:pPr eaLnBrk="1" hangingPunct="1"/>
            <a:r>
              <a:rPr lang="en-GB" altLang="ko-KR" sz="2400" smtClean="0"/>
              <a:t>Instead of having one key (table) that is used to encrypt each block of plaintext, we use several different keys.</a:t>
            </a:r>
          </a:p>
          <a:p>
            <a:pPr eaLnBrk="1" hangingPunct="1"/>
            <a:r>
              <a:rPr lang="en-GB" sz="2400" smtClean="0"/>
              <a:t>The Vigenère </a:t>
            </a:r>
            <a:r>
              <a:rPr lang="en-GB" altLang="ko-KR" sz="2400" smtClean="0"/>
              <a:t>cipher is the classical example.</a:t>
            </a:r>
          </a:p>
          <a:p>
            <a:pPr eaLnBrk="1" hangingPunct="1"/>
            <a:endParaRPr lang="en-GB" altLang="ko-KR" sz="2400" smtClean="0"/>
          </a:p>
          <a:p>
            <a:pPr eaLnBrk="1" hangingPunct="1"/>
            <a:r>
              <a:rPr lang="en-GB" smtClean="0">
                <a:hlinkClick r:id="rId6"/>
              </a:rPr>
              <a:t>http://www.simonsingh.net/The_Black_Chamber/Swapping_Cipher_Alphabets.html</a:t>
            </a:r>
            <a:endParaRPr lang="en-GB" altLang="ko-KR" sz="2400" smtClean="0"/>
          </a:p>
          <a:p>
            <a:pPr eaLnBrk="1" hangingPunct="1"/>
            <a:endParaRPr lang="en-GB" sz="24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6000" dirty="0" err="1" smtClean="0">
                <a:solidFill>
                  <a:schemeClr val="tx1"/>
                </a:solidFill>
              </a:rPr>
              <a:t>Vignere</a:t>
            </a:r>
            <a:r>
              <a:rPr lang="en-US" sz="6000" dirty="0" smtClean="0">
                <a:solidFill>
                  <a:schemeClr val="tx1"/>
                </a:solidFill>
              </a:rPr>
              <a:t> cipher</a:t>
            </a:r>
            <a:endParaRPr lang="en-US" dirty="0"/>
          </a:p>
        </p:txBody>
      </p:sp>
      <p:sp>
        <p:nvSpPr>
          <p:cNvPr id="17411" name="Content Placeholder 2"/>
          <p:cNvSpPr>
            <a:spLocks noGrp="1"/>
          </p:cNvSpPr>
          <p:nvPr>
            <p:ph idx="1"/>
          </p:nvPr>
        </p:nvSpPr>
        <p:spPr/>
        <p:txBody>
          <a:bodyPr/>
          <a:lstStyle/>
          <a:p>
            <a:r>
              <a:rPr lang="en-US" dirty="0" smtClean="0"/>
              <a:t>To produce an unbreakable </a:t>
            </a:r>
            <a:r>
              <a:rPr lang="en-US" dirty="0" err="1" smtClean="0"/>
              <a:t>Vignere</a:t>
            </a:r>
            <a:r>
              <a:rPr lang="en-US" dirty="0" smtClean="0"/>
              <a:t> cipher, you must:</a:t>
            </a:r>
            <a:endParaRPr lang="en-US" sz="2800" dirty="0" smtClean="0"/>
          </a:p>
          <a:p>
            <a:pPr lvl="1"/>
            <a:r>
              <a:rPr lang="en-US" dirty="0" smtClean="0"/>
              <a:t>Choose a key that is as long as the plaintext </a:t>
            </a:r>
            <a:r>
              <a:rPr lang="en-US" dirty="0" smtClean="0"/>
              <a:t>message(</a:t>
            </a:r>
            <a:r>
              <a:rPr lang="en-US" dirty="0" err="1" smtClean="0"/>
              <a:t>Vernam</a:t>
            </a:r>
            <a:r>
              <a:rPr lang="en-US" dirty="0" smtClean="0"/>
              <a:t> cipher). </a:t>
            </a:r>
            <a:endParaRPr lang="en-US" sz="2400" dirty="0" smtClean="0"/>
          </a:p>
          <a:p>
            <a:pPr lvl="1"/>
            <a:r>
              <a:rPr lang="en-US" dirty="0" smtClean="0"/>
              <a:t>Build the key from random characters. </a:t>
            </a:r>
            <a:endParaRPr lang="en-US" sz="2400" dirty="0" smtClean="0"/>
          </a:p>
          <a:p>
            <a:pPr lvl="1"/>
            <a:r>
              <a:rPr lang="en-US" dirty="0" smtClean="0"/>
              <a:t>Never use the key again. </a:t>
            </a:r>
            <a:endParaRPr lang="en-US" sz="2400" dirty="0" smtClean="0"/>
          </a:p>
          <a:p>
            <a:pPr lvl="1"/>
            <a:r>
              <a:rPr lang="en-US" dirty="0" smtClean="0"/>
              <a:t>Don't use text decorations (spaces, punctuations, capitalization). </a:t>
            </a:r>
            <a:endParaRPr lang="en-US" sz="2400" dirty="0" smtClean="0"/>
          </a:p>
          <a:p>
            <a:pPr lvl="1"/>
            <a:r>
              <a:rPr lang="en-US" dirty="0" smtClean="0"/>
              <a:t>Protect the key</a:t>
            </a:r>
          </a:p>
        </p:txBody>
      </p:sp>
      <p:sp>
        <p:nvSpPr>
          <p:cNvPr id="17412" name="Slide Number Placeholder 3"/>
          <p:cNvSpPr>
            <a:spLocks noGrp="1"/>
          </p:cNvSpPr>
          <p:nvPr>
            <p:ph type="sldNum" sz="quarter" idx="10"/>
          </p:nvPr>
        </p:nvSpPr>
        <p:spPr>
          <a:noFill/>
        </p:spPr>
        <p:txBody>
          <a:bodyPr/>
          <a:lstStyle/>
          <a:p>
            <a:fld id="{6B2CC1DD-2D50-4576-B024-ADCAAC2EC0DF}" type="slidenum">
              <a:rPr lang="sv-SE" smtClean="0"/>
              <a:pPr/>
              <a:t>13</a:t>
            </a:fld>
            <a:endParaRPr lang="sv-SE"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t>
            </a:r>
            <a:r>
              <a:rPr lang="en-US" dirty="0" err="1" smtClean="0"/>
              <a:t>Vernam</a:t>
            </a:r>
            <a:r>
              <a:rPr lang="en-US" dirty="0" smtClean="0"/>
              <a:t> cipher</a:t>
            </a:r>
            <a:endParaRPr lang="en-US" dirty="0"/>
          </a:p>
        </p:txBody>
      </p:sp>
      <p:sp>
        <p:nvSpPr>
          <p:cNvPr id="4" name="Slide Number Placeholder 3"/>
          <p:cNvSpPr>
            <a:spLocks noGrp="1"/>
          </p:cNvSpPr>
          <p:nvPr>
            <p:ph type="sldNum" sz="quarter" idx="10"/>
          </p:nvPr>
        </p:nvSpPr>
        <p:spPr/>
        <p:txBody>
          <a:bodyPr/>
          <a:lstStyle/>
          <a:p>
            <a:pPr>
              <a:defRPr/>
            </a:pPr>
            <a:fld id="{CCA2F523-C435-4DDA-8EA3-BBF3BFAB6F81}" type="slidenum">
              <a:rPr lang="sv-SE" smtClean="0"/>
              <a:pPr>
                <a:defRPr/>
              </a:pPr>
              <a:t>14</a:t>
            </a:fld>
            <a:endParaRPr lang="sv-SE" dirty="0"/>
          </a:p>
        </p:txBody>
      </p:sp>
      <p:sp>
        <p:nvSpPr>
          <p:cNvPr id="5" name="Text Box 2"/>
          <p:cNvSpPr txBox="1">
            <a:spLocks noChangeArrowheads="1"/>
          </p:cNvSpPr>
          <p:nvPr/>
        </p:nvSpPr>
        <p:spPr bwMode="auto">
          <a:xfrm>
            <a:off x="3071802" y="5214950"/>
            <a:ext cx="2550698" cy="307777"/>
          </a:xfrm>
          <a:prstGeom prst="rect">
            <a:avLst/>
          </a:prstGeom>
          <a:noFill/>
          <a:ln w="9525">
            <a:noFill/>
            <a:miter lim="800000"/>
            <a:headEnd/>
            <a:tailEnd/>
          </a:ln>
          <a:effectLst/>
        </p:spPr>
        <p:txBody>
          <a:bodyPr wrap="none">
            <a:spAutoFit/>
          </a:bodyPr>
          <a:lstStyle/>
          <a:p>
            <a:r>
              <a:rPr lang="en-US" sz="1400" dirty="0"/>
              <a:t>Figure 2-3  </a:t>
            </a:r>
            <a:r>
              <a:rPr lang="en-US" sz="1400" dirty="0" err="1"/>
              <a:t>Vernam</a:t>
            </a:r>
            <a:r>
              <a:rPr lang="en-US" sz="1400" dirty="0"/>
              <a:t> </a:t>
            </a:r>
            <a:r>
              <a:rPr lang="en-US" sz="1400" dirty="0" smtClean="0"/>
              <a:t>Cipher</a:t>
            </a:r>
            <a:endParaRPr lang="en-US" dirty="0"/>
          </a:p>
        </p:txBody>
      </p:sp>
      <p:pic>
        <p:nvPicPr>
          <p:cNvPr id="6" name="Picture 3" descr="Fig02-03.tif                                                   000182B7BridgerH HD                    ABA78158:"/>
          <p:cNvPicPr>
            <a:picLocks noChangeAspect="1" noChangeArrowheads="1"/>
          </p:cNvPicPr>
          <p:nvPr/>
        </p:nvPicPr>
        <p:blipFill>
          <a:blip r:embed="rId2"/>
          <a:srcRect/>
          <a:stretch>
            <a:fillRect/>
          </a:stretch>
        </p:blipFill>
        <p:spPr bwMode="auto">
          <a:xfrm>
            <a:off x="1928794" y="2143116"/>
            <a:ext cx="5671051" cy="2493973"/>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t>
            </a:r>
            <a:r>
              <a:rPr lang="en-US" dirty="0" err="1" smtClean="0"/>
              <a:t>Vernam</a:t>
            </a:r>
            <a:r>
              <a:rPr lang="en-US" dirty="0" smtClean="0"/>
              <a:t> cipher</a:t>
            </a:r>
            <a:endParaRPr lang="en-US" dirty="0"/>
          </a:p>
        </p:txBody>
      </p:sp>
      <p:sp>
        <p:nvSpPr>
          <p:cNvPr id="4" name="Slide Number Placeholder 3"/>
          <p:cNvSpPr>
            <a:spLocks noGrp="1"/>
          </p:cNvSpPr>
          <p:nvPr>
            <p:ph type="sldNum" sz="quarter" idx="10"/>
          </p:nvPr>
        </p:nvSpPr>
        <p:spPr/>
        <p:txBody>
          <a:bodyPr/>
          <a:lstStyle/>
          <a:p>
            <a:pPr>
              <a:defRPr/>
            </a:pPr>
            <a:fld id="{CCA2F523-C435-4DDA-8EA3-BBF3BFAB6F81}" type="slidenum">
              <a:rPr lang="sv-SE" smtClean="0"/>
              <a:pPr>
                <a:defRPr/>
              </a:pPr>
              <a:t>15</a:t>
            </a:fld>
            <a:endParaRPr lang="sv-SE"/>
          </a:p>
        </p:txBody>
      </p:sp>
      <p:pic>
        <p:nvPicPr>
          <p:cNvPr id="1026" name="Picture 2"/>
          <p:cNvPicPr>
            <a:picLocks noGrp="1" noChangeAspect="1" noChangeArrowheads="1"/>
          </p:cNvPicPr>
          <p:nvPr>
            <p:ph idx="1"/>
          </p:nvPr>
        </p:nvPicPr>
        <p:blipFill>
          <a:blip r:embed="rId2"/>
          <a:srcRect/>
          <a:stretch>
            <a:fillRect/>
          </a:stretch>
        </p:blipFill>
        <p:spPr bwMode="auto">
          <a:xfrm>
            <a:off x="0" y="2285992"/>
            <a:ext cx="9001156" cy="257690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55AA7B20-078C-4ECF-A19F-21126665CEA6}" type="slidenum">
              <a:rPr lang="sv-SE" smtClean="0"/>
              <a:pPr>
                <a:defRPr/>
              </a:pPr>
              <a:t>16</a:t>
            </a:fld>
            <a:endParaRPr lang="sv-SE"/>
          </a:p>
        </p:txBody>
      </p:sp>
      <p:pic>
        <p:nvPicPr>
          <p:cNvPr id="3" name="Picture 2"/>
          <p:cNvPicPr>
            <a:picLocks noChangeAspect="1" noChangeArrowheads="1"/>
          </p:cNvPicPr>
          <p:nvPr/>
        </p:nvPicPr>
        <p:blipFill>
          <a:blip r:embed="rId2"/>
          <a:srcRect/>
          <a:stretch>
            <a:fillRect/>
          </a:stretch>
        </p:blipFill>
        <p:spPr bwMode="auto">
          <a:xfrm>
            <a:off x="857224" y="2786058"/>
            <a:ext cx="7239000" cy="1372612"/>
          </a:xfrm>
          <a:prstGeom prst="rect">
            <a:avLst/>
          </a:prstGeom>
          <a:noFill/>
          <a:ln w="9525">
            <a:noFill/>
            <a:miter lim="800000"/>
            <a:headEnd/>
            <a:tailEnd/>
          </a:ln>
        </p:spPr>
      </p:pic>
      <p:pic>
        <p:nvPicPr>
          <p:cNvPr id="1027" name="Picture 3"/>
          <p:cNvPicPr>
            <a:picLocks noChangeAspect="1" noChangeArrowheads="1"/>
          </p:cNvPicPr>
          <p:nvPr/>
        </p:nvPicPr>
        <p:blipFill>
          <a:blip r:embed="rId3"/>
          <a:srcRect/>
          <a:stretch>
            <a:fillRect/>
          </a:stretch>
        </p:blipFill>
        <p:spPr bwMode="auto">
          <a:xfrm>
            <a:off x="2357422" y="1643050"/>
            <a:ext cx="3914775" cy="981075"/>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3"/>
          <p:cNvSpPr>
            <a:spLocks noGrp="1"/>
          </p:cNvSpPr>
          <p:nvPr>
            <p:ph type="sldNum" sz="quarter" idx="10"/>
            <p:custDataLst>
              <p:tags r:id="rId1"/>
            </p:custDataLst>
          </p:nvPr>
        </p:nvSpPr>
        <p:spPr>
          <a:noFill/>
        </p:spPr>
        <p:txBody>
          <a:bodyPr/>
          <a:lstStyle/>
          <a:p>
            <a:fld id="{1F58C7AF-C298-4509-A3AE-13EC8D5E26DF}" type="slidenum">
              <a:rPr lang="sv-SE" smtClean="0"/>
              <a:pPr/>
              <a:t>17</a:t>
            </a:fld>
            <a:endParaRPr lang="sv-SE" smtClean="0"/>
          </a:p>
        </p:txBody>
      </p:sp>
      <p:sp>
        <p:nvSpPr>
          <p:cNvPr id="95234" name="Rectangle 2"/>
          <p:cNvSpPr>
            <a:spLocks noGrp="1" noChangeArrowheads="1"/>
          </p:cNvSpPr>
          <p:nvPr>
            <p:ph type="title"/>
            <p:custDataLst>
              <p:tags r:id="rId2"/>
            </p:custDataLst>
          </p:nvPr>
        </p:nvSpPr>
        <p:spPr/>
        <p:txBody>
          <a:bodyPr/>
          <a:lstStyle/>
          <a:p>
            <a:pPr eaLnBrk="1" hangingPunct="1">
              <a:defRPr/>
            </a:pPr>
            <a:r>
              <a:rPr lang="en-GB" smtClean="0">
                <a:effectLst>
                  <a:outerShdw blurRad="38100" dist="38100" dir="2700000" algn="tl">
                    <a:srgbClr val="C0C0C0"/>
                  </a:outerShdw>
                </a:effectLst>
              </a:rPr>
              <a:t>One time pad</a:t>
            </a:r>
          </a:p>
        </p:txBody>
      </p:sp>
      <p:sp>
        <p:nvSpPr>
          <p:cNvPr id="18436" name="Rectangle 3"/>
          <p:cNvSpPr>
            <a:spLocks noGrp="1" noChangeArrowheads="1"/>
          </p:cNvSpPr>
          <p:nvPr>
            <p:ph type="body" idx="1"/>
            <p:custDataLst>
              <p:tags r:id="rId3"/>
            </p:custDataLst>
          </p:nvPr>
        </p:nvSpPr>
        <p:spPr/>
        <p:txBody>
          <a:bodyPr/>
          <a:lstStyle/>
          <a:p>
            <a:pPr eaLnBrk="1" hangingPunct="1"/>
            <a:r>
              <a:rPr lang="en-GB" sz="2800" dirty="0" smtClean="0"/>
              <a:t>Messages</a:t>
            </a:r>
          </a:p>
          <a:p>
            <a:pPr lvl="1" eaLnBrk="1" hangingPunct="1"/>
            <a:r>
              <a:rPr lang="en-GB" sz="2400" dirty="0" err="1" smtClean="0"/>
              <a:t>n</a:t>
            </a:r>
            <a:r>
              <a:rPr lang="en-GB" sz="2400" dirty="0" smtClean="0"/>
              <a:t>-bit strings [b</a:t>
            </a:r>
            <a:r>
              <a:rPr lang="en-GB" sz="2400" baseline="-25000" dirty="0" smtClean="0"/>
              <a:t>1</a:t>
            </a:r>
            <a:r>
              <a:rPr lang="en-GB" sz="2400" dirty="0" smtClean="0"/>
              <a:t>,…,</a:t>
            </a:r>
            <a:r>
              <a:rPr lang="en-GB" sz="2400" dirty="0" err="1" smtClean="0"/>
              <a:t>b</a:t>
            </a:r>
            <a:r>
              <a:rPr lang="en-GB" sz="2400" baseline="-25000" dirty="0" err="1" smtClean="0"/>
              <a:t>n</a:t>
            </a:r>
            <a:r>
              <a:rPr lang="en-GB" sz="2400" dirty="0" smtClean="0"/>
              <a:t>]</a:t>
            </a:r>
          </a:p>
          <a:p>
            <a:pPr eaLnBrk="1" hangingPunct="1"/>
            <a:r>
              <a:rPr lang="en-GB" sz="2800" dirty="0" smtClean="0"/>
              <a:t>Keys</a:t>
            </a:r>
          </a:p>
          <a:p>
            <a:pPr lvl="1" eaLnBrk="1" hangingPunct="1"/>
            <a:r>
              <a:rPr lang="en-GB" sz="2400" dirty="0" smtClean="0"/>
              <a:t>Random </a:t>
            </a:r>
            <a:r>
              <a:rPr lang="en-GB" sz="2400" dirty="0" err="1" smtClean="0"/>
              <a:t>n</a:t>
            </a:r>
            <a:r>
              <a:rPr lang="en-GB" sz="2400" dirty="0" smtClean="0"/>
              <a:t>-bit strings [k</a:t>
            </a:r>
            <a:r>
              <a:rPr lang="en-GB" sz="2400" baseline="-25000" dirty="0" smtClean="0"/>
              <a:t>1</a:t>
            </a:r>
            <a:r>
              <a:rPr lang="en-GB" sz="2400" dirty="0" smtClean="0"/>
              <a:t>,…,</a:t>
            </a:r>
            <a:r>
              <a:rPr lang="en-GB" sz="2400" dirty="0" err="1" smtClean="0"/>
              <a:t>k</a:t>
            </a:r>
            <a:r>
              <a:rPr lang="en-GB" sz="2400" baseline="-25000" dirty="0" err="1" smtClean="0"/>
              <a:t>n</a:t>
            </a:r>
            <a:r>
              <a:rPr lang="en-GB" sz="2400" dirty="0" smtClean="0"/>
              <a:t>]</a:t>
            </a:r>
          </a:p>
          <a:p>
            <a:pPr eaLnBrk="1" hangingPunct="1"/>
            <a:r>
              <a:rPr lang="en-GB" sz="2800" dirty="0" smtClean="0"/>
              <a:t>Encryption/Decryption</a:t>
            </a:r>
          </a:p>
          <a:p>
            <a:pPr lvl="1" eaLnBrk="1" hangingPunct="1"/>
            <a:r>
              <a:rPr lang="en-GB" sz="2400" dirty="0" err="1" smtClean="0"/>
              <a:t>c</a:t>
            </a:r>
            <a:r>
              <a:rPr lang="en-GB" sz="2400" dirty="0" smtClean="0"/>
              <a:t> = E(</a:t>
            </a:r>
            <a:r>
              <a:rPr lang="en-GB" sz="2400" dirty="0" err="1" smtClean="0"/>
              <a:t>b</a:t>
            </a:r>
            <a:r>
              <a:rPr lang="en-GB" sz="2400" dirty="0" smtClean="0"/>
              <a:t>, </a:t>
            </a:r>
            <a:r>
              <a:rPr lang="en-GB" sz="2400" dirty="0" err="1" smtClean="0"/>
              <a:t>k</a:t>
            </a:r>
            <a:r>
              <a:rPr lang="en-GB" sz="2400" dirty="0" smtClean="0"/>
              <a:t>) = </a:t>
            </a:r>
            <a:r>
              <a:rPr lang="en-GB" sz="2400" dirty="0" err="1" smtClean="0"/>
              <a:t>b</a:t>
            </a:r>
            <a:r>
              <a:rPr lang="en-GB" sz="2400" dirty="0" smtClean="0"/>
              <a:t> </a:t>
            </a:r>
            <a:r>
              <a:rPr lang="en-GB" sz="2400" dirty="0" smtClean="0">
                <a:sym typeface="Math1" pitchFamily="2" charset="2"/>
              </a:rPr>
              <a:t> </a:t>
            </a:r>
            <a:r>
              <a:rPr lang="en-GB" sz="2400" dirty="0" err="1" smtClean="0">
                <a:sym typeface="Math1" pitchFamily="2" charset="2"/>
              </a:rPr>
              <a:t>k</a:t>
            </a:r>
            <a:r>
              <a:rPr lang="en-GB" sz="2400" dirty="0" smtClean="0">
                <a:sym typeface="Math1" pitchFamily="2" charset="2"/>
              </a:rPr>
              <a:t> = [b</a:t>
            </a:r>
            <a:r>
              <a:rPr lang="en-GB" sz="2400" baseline="-25000" dirty="0" smtClean="0">
                <a:sym typeface="Math1" pitchFamily="2" charset="2"/>
              </a:rPr>
              <a:t>1</a:t>
            </a:r>
            <a:r>
              <a:rPr lang="en-GB" sz="2400" dirty="0" smtClean="0">
                <a:sym typeface="Math1" pitchFamily="2" charset="2"/>
              </a:rPr>
              <a:t>  k</a:t>
            </a:r>
            <a:r>
              <a:rPr lang="en-GB" sz="2400" baseline="-25000" dirty="0" smtClean="0">
                <a:sym typeface="Math1" pitchFamily="2" charset="2"/>
              </a:rPr>
              <a:t>1</a:t>
            </a:r>
            <a:r>
              <a:rPr lang="en-GB" sz="2400" dirty="0" smtClean="0">
                <a:sym typeface="Math1" pitchFamily="2" charset="2"/>
              </a:rPr>
              <a:t>, …, </a:t>
            </a:r>
            <a:r>
              <a:rPr lang="en-GB" sz="2400" dirty="0" err="1" smtClean="0">
                <a:sym typeface="Math1" pitchFamily="2" charset="2"/>
              </a:rPr>
              <a:t>b</a:t>
            </a:r>
            <a:r>
              <a:rPr lang="en-GB" sz="2400" baseline="-25000" dirty="0" err="1" smtClean="0">
                <a:sym typeface="Math1" pitchFamily="2" charset="2"/>
              </a:rPr>
              <a:t>n</a:t>
            </a:r>
            <a:r>
              <a:rPr lang="en-GB" sz="2400" dirty="0" smtClean="0">
                <a:sym typeface="Math1" pitchFamily="2" charset="2"/>
              </a:rPr>
              <a:t>  </a:t>
            </a:r>
            <a:r>
              <a:rPr lang="en-GB" sz="2400" dirty="0" err="1" smtClean="0">
                <a:sym typeface="Math1" pitchFamily="2" charset="2"/>
              </a:rPr>
              <a:t>k</a:t>
            </a:r>
            <a:r>
              <a:rPr lang="en-GB" sz="2400" baseline="-25000" dirty="0" err="1" smtClean="0">
                <a:sym typeface="Math1" pitchFamily="2" charset="2"/>
              </a:rPr>
              <a:t>n</a:t>
            </a:r>
            <a:r>
              <a:rPr lang="en-GB" sz="2400" dirty="0" smtClean="0">
                <a:sym typeface="Math1" pitchFamily="2" charset="2"/>
              </a:rPr>
              <a:t>]</a:t>
            </a:r>
          </a:p>
          <a:p>
            <a:pPr lvl="2" eaLnBrk="1" hangingPunct="1"/>
            <a:r>
              <a:rPr lang="en-GB" sz="2000" dirty="0" smtClean="0">
                <a:sym typeface="Math1" pitchFamily="2" charset="2"/>
              </a:rPr>
              <a:t> denotes exclusive or</a:t>
            </a:r>
          </a:p>
          <a:p>
            <a:pPr lvl="1" eaLnBrk="1" hangingPunct="1"/>
            <a:r>
              <a:rPr lang="en-GB" sz="2400" dirty="0" err="1" smtClean="0">
                <a:sym typeface="Math1" pitchFamily="2" charset="2"/>
              </a:rPr>
              <a:t>b</a:t>
            </a:r>
            <a:r>
              <a:rPr lang="en-GB" sz="2400" dirty="0" smtClean="0">
                <a:sym typeface="Math1" pitchFamily="2" charset="2"/>
              </a:rPr>
              <a:t> = D(</a:t>
            </a:r>
            <a:r>
              <a:rPr lang="en-GB" sz="2400" dirty="0" err="1" smtClean="0">
                <a:sym typeface="Math1" pitchFamily="2" charset="2"/>
              </a:rPr>
              <a:t>b</a:t>
            </a:r>
            <a:r>
              <a:rPr lang="en-GB" sz="2400" dirty="0" smtClean="0">
                <a:sym typeface="Math1" pitchFamily="2" charset="2"/>
              </a:rPr>
              <a:t>, </a:t>
            </a:r>
            <a:r>
              <a:rPr lang="en-GB" sz="2400" dirty="0" err="1" smtClean="0">
                <a:sym typeface="Math1" pitchFamily="2" charset="2"/>
              </a:rPr>
              <a:t>k</a:t>
            </a:r>
            <a:r>
              <a:rPr lang="en-GB" sz="2400" dirty="0" smtClean="0">
                <a:sym typeface="Math1" pitchFamily="2" charset="2"/>
              </a:rPr>
              <a:t>) = </a:t>
            </a:r>
            <a:r>
              <a:rPr lang="en-GB" sz="2400" dirty="0" err="1" smtClean="0">
                <a:sym typeface="Math1" pitchFamily="2" charset="2"/>
              </a:rPr>
              <a:t>c</a:t>
            </a:r>
            <a:r>
              <a:rPr lang="en-GB" sz="2400" dirty="0" smtClean="0">
                <a:sym typeface="Math1" pitchFamily="2" charset="2"/>
              </a:rPr>
              <a:t>  </a:t>
            </a:r>
            <a:r>
              <a:rPr lang="en-GB" sz="2400" dirty="0" err="1" smtClean="0">
                <a:sym typeface="Math1" pitchFamily="2" charset="2"/>
              </a:rPr>
              <a:t>k</a:t>
            </a:r>
            <a:r>
              <a:rPr lang="en-GB" sz="2400" dirty="0" smtClean="0">
                <a:sym typeface="Math1" pitchFamily="2" charset="2"/>
              </a:rPr>
              <a:t> = </a:t>
            </a:r>
            <a:r>
              <a:rPr lang="en-GB" sz="2400" dirty="0" err="1" smtClean="0">
                <a:sym typeface="Math1" pitchFamily="2" charset="2"/>
              </a:rPr>
              <a:t>b</a:t>
            </a:r>
            <a:r>
              <a:rPr lang="en-GB" sz="2400" dirty="0" smtClean="0">
                <a:sym typeface="Math1" pitchFamily="2" charset="2"/>
              </a:rPr>
              <a:t>  </a:t>
            </a:r>
            <a:r>
              <a:rPr lang="en-GB" sz="2400" dirty="0" err="1" smtClean="0">
                <a:sym typeface="Math1" pitchFamily="2" charset="2"/>
              </a:rPr>
              <a:t>k</a:t>
            </a:r>
            <a:r>
              <a:rPr lang="en-GB" sz="2400" dirty="0" smtClean="0">
                <a:sym typeface="Math1" pitchFamily="2" charset="2"/>
              </a:rPr>
              <a:t>  </a:t>
            </a:r>
            <a:r>
              <a:rPr lang="en-GB" sz="2400" dirty="0" err="1" smtClean="0">
                <a:sym typeface="Math1" pitchFamily="2" charset="2"/>
              </a:rPr>
              <a:t>k</a:t>
            </a:r>
            <a:r>
              <a:rPr lang="en-GB" sz="2400" dirty="0" smtClean="0">
                <a:sym typeface="Math1" pitchFamily="2" charset="2"/>
              </a:rPr>
              <a:t> = </a:t>
            </a:r>
            <a:r>
              <a:rPr lang="en-GB" sz="2400" dirty="0" err="1" smtClean="0">
                <a:sym typeface="Math1" pitchFamily="2" charset="2"/>
              </a:rPr>
              <a:t>b</a:t>
            </a:r>
            <a:r>
              <a:rPr lang="en-GB" sz="2400" dirty="0" smtClean="0">
                <a:sym typeface="Math1" pitchFamily="2" charset="2"/>
              </a:rPr>
              <a:t>  [1, …, 1] = </a:t>
            </a:r>
            <a:r>
              <a:rPr lang="en-GB" sz="2400" dirty="0" err="1" smtClean="0">
                <a:sym typeface="Math1" pitchFamily="2" charset="2"/>
              </a:rPr>
              <a:t>b</a:t>
            </a:r>
            <a:endParaRPr lang="en-GB" sz="2400" dirty="0" smtClean="0">
              <a:sym typeface="Math1" pitchFamily="2" charset="2"/>
            </a:endParaRPr>
          </a:p>
          <a:p>
            <a:pPr eaLnBrk="1" hangingPunct="1">
              <a:buNone/>
            </a:pPr>
            <a:endParaRPr lang="en-GB"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3"/>
          <p:cNvSpPr>
            <a:spLocks noGrp="1"/>
          </p:cNvSpPr>
          <p:nvPr>
            <p:ph type="sldNum" sz="quarter" idx="10"/>
            <p:custDataLst>
              <p:tags r:id="rId1"/>
            </p:custDataLst>
          </p:nvPr>
        </p:nvSpPr>
        <p:spPr>
          <a:noFill/>
        </p:spPr>
        <p:txBody>
          <a:bodyPr/>
          <a:lstStyle/>
          <a:p>
            <a:fld id="{96D921A5-4DD9-45F5-A1F6-9644E00F3413}" type="slidenum">
              <a:rPr lang="sv-SE" smtClean="0"/>
              <a:pPr/>
              <a:t>18</a:t>
            </a:fld>
            <a:endParaRPr lang="sv-SE" smtClean="0"/>
          </a:p>
        </p:txBody>
      </p:sp>
      <p:sp>
        <p:nvSpPr>
          <p:cNvPr id="96258" name="Rectangle 2"/>
          <p:cNvSpPr>
            <a:spLocks noGrp="1" noChangeArrowheads="1"/>
          </p:cNvSpPr>
          <p:nvPr>
            <p:ph type="title"/>
            <p:custDataLst>
              <p:tags r:id="rId2"/>
            </p:custDataLst>
          </p:nvPr>
        </p:nvSpPr>
        <p:spPr/>
        <p:txBody>
          <a:bodyPr/>
          <a:lstStyle/>
          <a:p>
            <a:pPr eaLnBrk="1" hangingPunct="1">
              <a:defRPr/>
            </a:pPr>
            <a:r>
              <a:rPr lang="en-GB" smtClean="0">
                <a:effectLst>
                  <a:outerShdw blurRad="38100" dist="38100" dir="2700000" algn="tl">
                    <a:srgbClr val="C0C0C0"/>
                  </a:outerShdw>
                </a:effectLst>
              </a:rPr>
              <a:t>One time pad (cont.)</a:t>
            </a:r>
          </a:p>
        </p:txBody>
      </p:sp>
      <p:sp>
        <p:nvSpPr>
          <p:cNvPr id="19460" name="Rectangle 3"/>
          <p:cNvSpPr>
            <a:spLocks noGrp="1" noChangeArrowheads="1"/>
          </p:cNvSpPr>
          <p:nvPr>
            <p:ph type="body" idx="1"/>
            <p:custDataLst>
              <p:tags r:id="rId3"/>
            </p:custDataLst>
          </p:nvPr>
        </p:nvSpPr>
        <p:spPr/>
        <p:txBody>
          <a:bodyPr/>
          <a:lstStyle/>
          <a:p>
            <a:pPr eaLnBrk="1" hangingPunct="1">
              <a:buNone/>
            </a:pPr>
            <a:endParaRPr lang="en-GB" dirty="0" smtClean="0"/>
          </a:p>
          <a:p>
            <a:pPr eaLnBrk="1" hangingPunct="1"/>
            <a:r>
              <a:rPr lang="en-GB" dirty="0" smtClean="0"/>
              <a:t>Properties</a:t>
            </a:r>
          </a:p>
          <a:p>
            <a:pPr lvl="1" eaLnBrk="1" hangingPunct="1"/>
            <a:r>
              <a:rPr lang="en-GB" dirty="0" smtClean="0"/>
              <a:t>Provably unbreakable if used properly</a:t>
            </a:r>
          </a:p>
          <a:p>
            <a:pPr lvl="1" eaLnBrk="1" hangingPunct="1"/>
            <a:r>
              <a:rPr lang="en-GB" dirty="0" smtClean="0"/>
              <a:t>Keys must be truly random</a:t>
            </a:r>
          </a:p>
          <a:p>
            <a:pPr lvl="1" eaLnBrk="1" hangingPunct="1"/>
            <a:r>
              <a:rPr lang="en-GB" b="1" i="1" dirty="0" smtClean="0"/>
              <a:t>Must not</a:t>
            </a:r>
            <a:r>
              <a:rPr lang="en-GB" b="1" dirty="0" smtClean="0"/>
              <a:t> </a:t>
            </a:r>
            <a:r>
              <a:rPr lang="en-GB" dirty="0" smtClean="0"/>
              <a:t>be used more than once</a:t>
            </a:r>
          </a:p>
          <a:p>
            <a:pPr lvl="1" eaLnBrk="1" hangingPunct="1"/>
            <a:r>
              <a:rPr lang="en-GB" dirty="0" smtClean="0"/>
              <a:t>Key same size as message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One-time pad</a:t>
            </a:r>
            <a:endParaRPr lang="en-US" dirty="0"/>
          </a:p>
        </p:txBody>
      </p:sp>
      <p:sp>
        <p:nvSpPr>
          <p:cNvPr id="3" name="Content Placeholder 2"/>
          <p:cNvSpPr>
            <a:spLocks noGrp="1"/>
          </p:cNvSpPr>
          <p:nvPr>
            <p:ph idx="1"/>
          </p:nvPr>
        </p:nvSpPr>
        <p:spPr/>
        <p:txBody>
          <a:bodyPr/>
          <a:lstStyle/>
          <a:p>
            <a:r>
              <a:rPr lang="en-US" dirty="0" smtClean="0"/>
              <a:t>Book ciphers</a:t>
            </a:r>
          </a:p>
          <a:p>
            <a:pPr lvl="1"/>
            <a:r>
              <a:rPr lang="en-US" dirty="0" smtClean="0"/>
              <a:t>Use the text of a book, piece of music as key</a:t>
            </a:r>
          </a:p>
          <a:p>
            <a:pPr lvl="1"/>
            <a:r>
              <a:rPr lang="en-US" dirty="0" smtClean="0"/>
              <a:t>Key should be known to both parties</a:t>
            </a:r>
          </a:p>
          <a:p>
            <a:pPr lvl="1"/>
            <a:r>
              <a:rPr lang="en-US" dirty="0" err="1" smtClean="0"/>
              <a:t>Vignere</a:t>
            </a:r>
            <a:r>
              <a:rPr lang="en-US" dirty="0" smtClean="0"/>
              <a:t> table can be used for encryption</a:t>
            </a:r>
            <a:endParaRPr lang="en-US" dirty="0"/>
          </a:p>
        </p:txBody>
      </p:sp>
      <p:sp>
        <p:nvSpPr>
          <p:cNvPr id="4" name="Slide Number Placeholder 3"/>
          <p:cNvSpPr>
            <a:spLocks noGrp="1"/>
          </p:cNvSpPr>
          <p:nvPr>
            <p:ph type="sldNum" sz="quarter" idx="10"/>
          </p:nvPr>
        </p:nvSpPr>
        <p:spPr/>
        <p:txBody>
          <a:bodyPr/>
          <a:lstStyle/>
          <a:p>
            <a:pPr>
              <a:defRPr/>
            </a:pPr>
            <a:fld id="{CCA2F523-C435-4DDA-8EA3-BBF3BFAB6F81}" type="slidenum">
              <a:rPr lang="sv-SE" smtClean="0"/>
              <a:pPr>
                <a:defRPr/>
              </a:pPr>
              <a:t>19</a:t>
            </a:fld>
            <a:endParaRPr lang="sv-SE"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3"/>
          <p:cNvSpPr>
            <a:spLocks noGrp="1"/>
          </p:cNvSpPr>
          <p:nvPr>
            <p:ph type="sldNum" sz="quarter" idx="10"/>
            <p:custDataLst>
              <p:tags r:id="rId1"/>
            </p:custDataLst>
          </p:nvPr>
        </p:nvSpPr>
        <p:spPr>
          <a:noFill/>
        </p:spPr>
        <p:txBody>
          <a:bodyPr/>
          <a:lstStyle/>
          <a:p>
            <a:fld id="{39DC93FB-3738-4C98-AA5B-58989AC73687}" type="slidenum">
              <a:rPr lang="sv-SE" smtClean="0"/>
              <a:pPr/>
              <a:t>2</a:t>
            </a:fld>
            <a:endParaRPr lang="sv-SE" smtClean="0"/>
          </a:p>
        </p:txBody>
      </p:sp>
      <p:sp>
        <p:nvSpPr>
          <p:cNvPr id="2" name="Rectangle 2"/>
          <p:cNvSpPr>
            <a:spLocks noGrp="1" noChangeArrowheads="1"/>
          </p:cNvSpPr>
          <p:nvPr>
            <p:ph type="title"/>
            <p:custDataLst>
              <p:tags r:id="rId2"/>
            </p:custDataLst>
          </p:nvPr>
        </p:nvSpPr>
        <p:spPr/>
        <p:txBody>
          <a:bodyPr/>
          <a:lstStyle/>
          <a:p>
            <a:pPr eaLnBrk="1" hangingPunct="1">
              <a:defRPr/>
            </a:pPr>
            <a:r>
              <a:rPr lang="en-GB" b="0" smtClean="0">
                <a:effectLst>
                  <a:outerShdw blurRad="38100" dist="38100" dir="2700000" algn="tl">
                    <a:srgbClr val="C0C0C0"/>
                  </a:outerShdw>
                </a:effectLst>
              </a:rPr>
              <a:t>Conventional Encryption Principles</a:t>
            </a:r>
            <a:br>
              <a:rPr lang="en-GB" b="0" smtClean="0">
                <a:effectLst>
                  <a:outerShdw blurRad="38100" dist="38100" dir="2700000" algn="tl">
                    <a:srgbClr val="C0C0C0"/>
                  </a:outerShdw>
                </a:effectLst>
              </a:rPr>
            </a:br>
            <a:endParaRPr lang="en-GB" b="0" smtClean="0">
              <a:effectLst>
                <a:outerShdw blurRad="38100" dist="38100" dir="2700000" algn="tl">
                  <a:srgbClr val="C0C0C0"/>
                </a:outerShdw>
              </a:effectLst>
            </a:endParaRPr>
          </a:p>
        </p:txBody>
      </p:sp>
      <p:sp>
        <p:nvSpPr>
          <p:cNvPr id="7172" name="Rectangle 3"/>
          <p:cNvSpPr>
            <a:spLocks noGrp="1" noChangeArrowheads="1"/>
          </p:cNvSpPr>
          <p:nvPr>
            <p:ph type="body" idx="1"/>
            <p:custDataLst>
              <p:tags r:id="rId3"/>
            </p:custDataLst>
          </p:nvPr>
        </p:nvSpPr>
        <p:spPr/>
        <p:txBody>
          <a:bodyPr/>
          <a:lstStyle/>
          <a:p>
            <a:pPr eaLnBrk="1" hangingPunct="1"/>
            <a:r>
              <a:rPr lang="en-GB" smtClean="0">
                <a:latin typeface="Comic Sans MS" pitchFamily="66" charset="0"/>
              </a:rPr>
              <a:t>An encryption scheme has five ingredients:</a:t>
            </a:r>
          </a:p>
          <a:p>
            <a:pPr lvl="1" eaLnBrk="1" hangingPunct="1"/>
            <a:r>
              <a:rPr lang="en-GB" smtClean="0">
                <a:latin typeface="Comic Sans MS" pitchFamily="66" charset="0"/>
              </a:rPr>
              <a:t>Plaintext</a:t>
            </a:r>
          </a:p>
          <a:p>
            <a:pPr lvl="1" eaLnBrk="1" hangingPunct="1"/>
            <a:r>
              <a:rPr lang="en-GB" smtClean="0">
                <a:latin typeface="Comic Sans MS" pitchFamily="66" charset="0"/>
              </a:rPr>
              <a:t>Encryption  algorithm</a:t>
            </a:r>
          </a:p>
          <a:p>
            <a:pPr lvl="1" eaLnBrk="1" hangingPunct="1"/>
            <a:r>
              <a:rPr lang="en-GB" smtClean="0">
                <a:latin typeface="Comic Sans MS" pitchFamily="66" charset="0"/>
              </a:rPr>
              <a:t>Secret Key</a:t>
            </a:r>
          </a:p>
          <a:p>
            <a:pPr lvl="1" eaLnBrk="1" hangingPunct="1"/>
            <a:r>
              <a:rPr lang="en-GB" smtClean="0">
                <a:latin typeface="Comic Sans MS" pitchFamily="66" charset="0"/>
              </a:rPr>
              <a:t>Ciphertext</a:t>
            </a:r>
          </a:p>
          <a:p>
            <a:pPr lvl="1" eaLnBrk="1" hangingPunct="1"/>
            <a:r>
              <a:rPr lang="en-GB" smtClean="0">
                <a:latin typeface="Comic Sans MS" pitchFamily="66" charset="0"/>
              </a:rPr>
              <a:t>Decryption algorithm</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3"/>
          <p:cNvSpPr>
            <a:spLocks noGrp="1"/>
          </p:cNvSpPr>
          <p:nvPr>
            <p:ph type="sldNum" sz="quarter" idx="10"/>
            <p:custDataLst>
              <p:tags r:id="rId1"/>
            </p:custDataLst>
          </p:nvPr>
        </p:nvSpPr>
        <p:spPr>
          <a:noFill/>
        </p:spPr>
        <p:txBody>
          <a:bodyPr/>
          <a:lstStyle/>
          <a:p>
            <a:fld id="{7433384A-1A9C-4AFA-B7A5-919CEA99DEBC}" type="slidenum">
              <a:rPr lang="sv-SE" smtClean="0"/>
              <a:pPr/>
              <a:t>20</a:t>
            </a:fld>
            <a:endParaRPr lang="sv-SE" smtClean="0"/>
          </a:p>
        </p:txBody>
      </p:sp>
      <p:sp>
        <p:nvSpPr>
          <p:cNvPr id="90114" name="Rectangle 2"/>
          <p:cNvSpPr>
            <a:spLocks noGrp="1" noChangeArrowheads="1"/>
          </p:cNvSpPr>
          <p:nvPr>
            <p:ph type="title"/>
            <p:custDataLst>
              <p:tags r:id="rId2"/>
            </p:custDataLst>
          </p:nvPr>
        </p:nvSpPr>
        <p:spPr/>
        <p:txBody>
          <a:bodyPr/>
          <a:lstStyle/>
          <a:p>
            <a:pPr eaLnBrk="1" hangingPunct="1">
              <a:defRPr/>
            </a:pPr>
            <a:r>
              <a:rPr lang="en-GB" altLang="ko-KR" sz="4000" smtClean="0">
                <a:effectLst>
                  <a:outerShdw blurRad="38100" dist="38100" dir="2700000" algn="tl">
                    <a:srgbClr val="C0C0C0"/>
                  </a:outerShdw>
                </a:effectLst>
              </a:rPr>
              <a:t>Transposition ciphers</a:t>
            </a:r>
            <a:endParaRPr lang="en-GB" sz="4000" smtClean="0">
              <a:effectLst>
                <a:outerShdw blurRad="38100" dist="38100" dir="2700000" algn="tl">
                  <a:srgbClr val="C0C0C0"/>
                </a:outerShdw>
              </a:effectLst>
            </a:endParaRPr>
          </a:p>
        </p:txBody>
      </p:sp>
      <p:sp>
        <p:nvSpPr>
          <p:cNvPr id="20484" name="Rectangle 3"/>
          <p:cNvSpPr>
            <a:spLocks noGrp="1" noChangeArrowheads="1"/>
          </p:cNvSpPr>
          <p:nvPr>
            <p:ph type="body" idx="1"/>
            <p:custDataLst>
              <p:tags r:id="rId3"/>
            </p:custDataLst>
          </p:nvPr>
        </p:nvSpPr>
        <p:spPr/>
        <p:txBody>
          <a:bodyPr/>
          <a:lstStyle/>
          <a:p>
            <a:pPr eaLnBrk="1" hangingPunct="1">
              <a:lnSpc>
                <a:spcPct val="90000"/>
              </a:lnSpc>
            </a:pPr>
            <a:r>
              <a:rPr lang="en-GB" smtClean="0"/>
              <a:t>An alternative to substitution ciphers</a:t>
            </a:r>
          </a:p>
          <a:p>
            <a:pPr eaLnBrk="1" hangingPunct="1">
              <a:lnSpc>
                <a:spcPct val="90000"/>
              </a:lnSpc>
            </a:pPr>
            <a:r>
              <a:rPr lang="en-GB" smtClean="0"/>
              <a:t>Instead of changing the coding of the characters (blocks) in the plaintext, we rearrange the text.</a:t>
            </a:r>
          </a:p>
          <a:p>
            <a:pPr eaLnBrk="1" hangingPunct="1">
              <a:lnSpc>
                <a:spcPct val="90000"/>
              </a:lnSpc>
            </a:pPr>
            <a:r>
              <a:rPr lang="en-GB" smtClean="0"/>
              <a:t>The effect is that the cipher text and the plaintext contains the same symbols.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3"/>
          <p:cNvSpPr>
            <a:spLocks noGrp="1"/>
          </p:cNvSpPr>
          <p:nvPr>
            <p:ph type="sldNum" sz="quarter" idx="10"/>
            <p:custDataLst>
              <p:tags r:id="rId1"/>
            </p:custDataLst>
          </p:nvPr>
        </p:nvSpPr>
        <p:spPr>
          <a:noFill/>
        </p:spPr>
        <p:txBody>
          <a:bodyPr/>
          <a:lstStyle/>
          <a:p>
            <a:fld id="{C7265926-306B-4AAF-8518-B9290553A462}" type="slidenum">
              <a:rPr lang="sv-SE" smtClean="0"/>
              <a:pPr/>
              <a:t>21</a:t>
            </a:fld>
            <a:endParaRPr lang="sv-SE" smtClean="0"/>
          </a:p>
        </p:txBody>
      </p:sp>
      <p:sp>
        <p:nvSpPr>
          <p:cNvPr id="91138" name="Rectangle 2"/>
          <p:cNvSpPr>
            <a:spLocks noGrp="1" noChangeArrowheads="1"/>
          </p:cNvSpPr>
          <p:nvPr>
            <p:ph type="title"/>
            <p:custDataLst>
              <p:tags r:id="rId2"/>
            </p:custDataLst>
          </p:nvPr>
        </p:nvSpPr>
        <p:spPr/>
        <p:txBody>
          <a:bodyPr/>
          <a:lstStyle/>
          <a:p>
            <a:pPr eaLnBrk="1" hangingPunct="1">
              <a:defRPr/>
            </a:pPr>
            <a:r>
              <a:rPr lang="en-GB" smtClean="0">
                <a:effectLst>
                  <a:outerShdw blurRad="38100" dist="38100" dir="2700000" algn="tl">
                    <a:srgbClr val="C0C0C0"/>
                  </a:outerShdw>
                </a:effectLst>
              </a:rPr>
              <a:t>Simple permutation</a:t>
            </a:r>
          </a:p>
        </p:txBody>
      </p:sp>
      <p:sp>
        <p:nvSpPr>
          <p:cNvPr id="21508" name="Rectangle 3"/>
          <p:cNvSpPr>
            <a:spLocks noGrp="1" noChangeArrowheads="1"/>
          </p:cNvSpPr>
          <p:nvPr>
            <p:ph type="body" idx="1"/>
            <p:custDataLst>
              <p:tags r:id="rId3"/>
            </p:custDataLst>
          </p:nvPr>
        </p:nvSpPr>
        <p:spPr/>
        <p:txBody>
          <a:bodyPr/>
          <a:lstStyle/>
          <a:p>
            <a:pPr eaLnBrk="1" hangingPunct="1"/>
            <a:r>
              <a:rPr lang="en-GB" sz="2800" smtClean="0"/>
              <a:t>Algorithm</a:t>
            </a:r>
          </a:p>
          <a:p>
            <a:pPr lvl="1" eaLnBrk="1" hangingPunct="1"/>
            <a:r>
              <a:rPr lang="en-GB" sz="2400" smtClean="0"/>
              <a:t>Divide to plaintext into blocks</a:t>
            </a:r>
          </a:p>
          <a:p>
            <a:pPr lvl="1" eaLnBrk="1" hangingPunct="1"/>
            <a:r>
              <a:rPr lang="en-GB" sz="2400" smtClean="0"/>
              <a:t>Decide on a permutation order</a:t>
            </a:r>
          </a:p>
          <a:p>
            <a:pPr lvl="1" eaLnBrk="1" hangingPunct="1"/>
            <a:r>
              <a:rPr lang="en-GB" sz="2400" smtClean="0"/>
              <a:t>Rearrange the blocks according to this</a:t>
            </a:r>
          </a:p>
          <a:p>
            <a:pPr eaLnBrk="1" hangingPunct="1"/>
            <a:r>
              <a:rPr lang="en-GB" sz="2800" smtClean="0"/>
              <a:t>Example:</a:t>
            </a:r>
          </a:p>
          <a:p>
            <a:pPr lvl="1" eaLnBrk="1" hangingPunct="1"/>
            <a:r>
              <a:rPr lang="en-GB" sz="2400" smtClean="0"/>
              <a:t>Plaintext: We a|re t|he b|est!</a:t>
            </a:r>
          </a:p>
          <a:p>
            <a:pPr lvl="1" eaLnBrk="1" hangingPunct="1"/>
            <a:r>
              <a:rPr lang="en-GB" sz="2400" smtClean="0"/>
              <a:t>Key: 1 4 2 3</a:t>
            </a:r>
          </a:p>
          <a:p>
            <a:pPr lvl="1" eaLnBrk="1" hangingPunct="1"/>
            <a:r>
              <a:rPr lang="en-GB" sz="2400" smtClean="0"/>
              <a:t>Cipher text: Wae |rte |hbe |e!st</a:t>
            </a:r>
          </a:p>
          <a:p>
            <a:pPr lvl="1" eaLnBrk="1" hangingPunct="1"/>
            <a:endParaRPr lang="en-GB" sz="240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Columnar transposition cipher</a:t>
            </a:r>
            <a:endParaRPr lang="en-US" dirty="0"/>
          </a:p>
        </p:txBody>
      </p:sp>
      <p:sp>
        <p:nvSpPr>
          <p:cNvPr id="4" name="Slide Number Placeholder 3"/>
          <p:cNvSpPr>
            <a:spLocks noGrp="1"/>
          </p:cNvSpPr>
          <p:nvPr>
            <p:ph type="sldNum" sz="quarter" idx="10"/>
          </p:nvPr>
        </p:nvSpPr>
        <p:spPr/>
        <p:txBody>
          <a:bodyPr/>
          <a:lstStyle/>
          <a:p>
            <a:pPr>
              <a:defRPr/>
            </a:pPr>
            <a:fld id="{CCA2F523-C435-4DDA-8EA3-BBF3BFAB6F81}" type="slidenum">
              <a:rPr lang="sv-SE" smtClean="0"/>
              <a:pPr>
                <a:defRPr/>
              </a:pPr>
              <a:t>22</a:t>
            </a:fld>
            <a:endParaRPr lang="sv-SE"/>
          </a:p>
        </p:txBody>
      </p:sp>
      <p:sp>
        <p:nvSpPr>
          <p:cNvPr id="5" name="Text Box 2"/>
          <p:cNvSpPr txBox="1">
            <a:spLocks noChangeArrowheads="1"/>
          </p:cNvSpPr>
          <p:nvPr/>
        </p:nvSpPr>
        <p:spPr bwMode="auto">
          <a:xfrm>
            <a:off x="2857488" y="5429264"/>
            <a:ext cx="3714478" cy="338554"/>
          </a:xfrm>
          <a:prstGeom prst="rect">
            <a:avLst/>
          </a:prstGeom>
          <a:noFill/>
          <a:ln w="9525">
            <a:noFill/>
            <a:miter lim="800000"/>
            <a:headEnd/>
            <a:tailEnd/>
          </a:ln>
          <a:effectLst/>
        </p:spPr>
        <p:txBody>
          <a:bodyPr wrap="none">
            <a:spAutoFit/>
          </a:bodyPr>
          <a:lstStyle/>
          <a:p>
            <a:r>
              <a:rPr lang="en-US" sz="1600" dirty="0"/>
              <a:t>Figure 2-4  Columnar </a:t>
            </a:r>
            <a:r>
              <a:rPr lang="en-US" sz="1600" dirty="0" smtClean="0"/>
              <a:t>Transposition</a:t>
            </a:r>
            <a:endParaRPr lang="en-US" dirty="0"/>
          </a:p>
        </p:txBody>
      </p:sp>
      <p:pic>
        <p:nvPicPr>
          <p:cNvPr id="6" name="Picture 3" descr="Fig02-04.tif                                                   000182B7BridgerH HD                    ABA78158:"/>
          <p:cNvPicPr>
            <a:picLocks noChangeAspect="1" noChangeArrowheads="1"/>
          </p:cNvPicPr>
          <p:nvPr/>
        </p:nvPicPr>
        <p:blipFill>
          <a:blip r:embed="rId2"/>
          <a:srcRect/>
          <a:stretch>
            <a:fillRect/>
          </a:stretch>
        </p:blipFill>
        <p:spPr bwMode="auto">
          <a:xfrm>
            <a:off x="2714612" y="2500306"/>
            <a:ext cx="3643338" cy="2821125"/>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Columnar transposition</a:t>
            </a:r>
            <a:endParaRPr lang="en-US" dirty="0"/>
          </a:p>
        </p:txBody>
      </p:sp>
      <p:sp>
        <p:nvSpPr>
          <p:cNvPr id="3" name="Content Placeholder 2"/>
          <p:cNvSpPr>
            <a:spLocks noGrp="1"/>
          </p:cNvSpPr>
          <p:nvPr>
            <p:ph idx="1"/>
          </p:nvPr>
        </p:nvSpPr>
        <p:spPr/>
        <p:txBody>
          <a:bodyPr/>
          <a:lstStyle/>
          <a:p>
            <a:pPr eaLnBrk="1" hangingPunct="1"/>
            <a:r>
              <a:rPr lang="en-GB" altLang="ko-KR" sz="2000" dirty="0" smtClean="0"/>
              <a:t>Write the message in a rectangle, row by row, and read the message off, column by column</a:t>
            </a:r>
            <a:endParaRPr lang="en-GB" sz="2000" dirty="0" smtClean="0"/>
          </a:p>
          <a:p>
            <a:pPr lvl="1" eaLnBrk="1" hangingPunct="1">
              <a:lnSpc>
                <a:spcPct val="150000"/>
              </a:lnSpc>
              <a:spcBef>
                <a:spcPct val="0"/>
              </a:spcBef>
              <a:buSzTx/>
              <a:buFont typeface="Wingdings" pitchFamily="2" charset="2"/>
              <a:buChar char="§"/>
            </a:pPr>
            <a:r>
              <a:rPr lang="en-GB" altLang="ko-KR" sz="1600" dirty="0" smtClean="0"/>
              <a:t/>
            </a:r>
            <a:br>
              <a:rPr lang="en-GB" altLang="ko-KR" sz="1600" dirty="0" smtClean="0"/>
            </a:br>
            <a:r>
              <a:rPr lang="en-GB" altLang="ko-KR" sz="1600" dirty="0" smtClean="0"/>
              <a:t>Input :   	</a:t>
            </a:r>
            <a:r>
              <a:rPr lang="en-GB" altLang="ko-KR" sz="1600" dirty="0" err="1" smtClean="0"/>
              <a:t>t</a:t>
            </a:r>
            <a:r>
              <a:rPr lang="en-GB" altLang="ko-KR" sz="1600" dirty="0" smtClean="0"/>
              <a:t> </a:t>
            </a:r>
            <a:r>
              <a:rPr lang="en-GB" altLang="ko-KR" sz="1600" dirty="0" err="1" smtClean="0"/>
              <a:t>h</a:t>
            </a:r>
            <a:r>
              <a:rPr lang="en-GB" altLang="ko-KR" sz="1600" dirty="0" smtClean="0"/>
              <a:t> </a:t>
            </a:r>
            <a:r>
              <a:rPr lang="en-GB" altLang="ko-KR" sz="1600" dirty="0" err="1" smtClean="0"/>
              <a:t>e</a:t>
            </a:r>
            <a:r>
              <a:rPr lang="en-GB" altLang="ko-KR" sz="1600" dirty="0" smtClean="0"/>
              <a:t> </a:t>
            </a:r>
            <a:r>
              <a:rPr lang="en-GB" altLang="ko-KR" sz="1600" dirty="0" err="1" smtClean="0"/>
              <a:t>e</a:t>
            </a:r>
            <a:r>
              <a:rPr lang="en-GB" altLang="ko-KR" sz="1600" dirty="0" smtClean="0"/>
              <a:t> x a </a:t>
            </a:r>
            <a:r>
              <a:rPr lang="en-GB" altLang="ko-KR" sz="1600" dirty="0" err="1" smtClean="0"/>
              <a:t>m</a:t>
            </a:r>
            <a:r>
              <a:rPr lang="en-GB" altLang="ko-KR" sz="1600" dirty="0" smtClean="0"/>
              <a:t/>
            </a:r>
            <a:br>
              <a:rPr lang="en-GB" altLang="ko-KR" sz="1600" dirty="0" smtClean="0"/>
            </a:br>
            <a:r>
              <a:rPr lang="en-GB" altLang="ko-KR" sz="1600" dirty="0" smtClean="0"/>
              <a:t>          	</a:t>
            </a:r>
            <a:r>
              <a:rPr lang="en-GB" altLang="ko-KR" sz="1600" dirty="0" err="1" smtClean="0"/>
              <a:t>p</a:t>
            </a:r>
            <a:r>
              <a:rPr lang="en-GB" altLang="ko-KR" sz="1600" dirty="0" smtClean="0"/>
              <a:t> </a:t>
            </a:r>
            <a:r>
              <a:rPr lang="en-GB" altLang="ko-KR" sz="1600" dirty="0" err="1" smtClean="0"/>
              <a:t>l</a:t>
            </a:r>
            <a:r>
              <a:rPr lang="en-GB" altLang="ko-KR" sz="1600" dirty="0" smtClean="0"/>
              <a:t> </a:t>
            </a:r>
            <a:r>
              <a:rPr lang="en-GB" altLang="ko-KR" sz="1600" dirty="0" err="1" smtClean="0"/>
              <a:t>e</a:t>
            </a:r>
            <a:r>
              <a:rPr lang="en-GB" altLang="ko-KR" sz="1600" dirty="0" smtClean="0"/>
              <a:t> </a:t>
            </a:r>
            <a:r>
              <a:rPr lang="en-GB" altLang="ko-KR" sz="1600" dirty="0" err="1" smtClean="0"/>
              <a:t>j</a:t>
            </a:r>
            <a:r>
              <a:rPr lang="en-GB" altLang="ko-KR" sz="1600" dirty="0" smtClean="0"/>
              <a:t> u </a:t>
            </a:r>
            <a:r>
              <a:rPr lang="en-GB" altLang="ko-KR" sz="1600" dirty="0" err="1" smtClean="0"/>
              <a:t>s</a:t>
            </a:r>
            <a:r>
              <a:rPr lang="en-GB" altLang="ko-KR" sz="1600" dirty="0" smtClean="0"/>
              <a:t>  </a:t>
            </a:r>
            <a:r>
              <a:rPr lang="en-GB" altLang="ko-KR" sz="1600" dirty="0" err="1" smtClean="0"/>
              <a:t>t</a:t>
            </a:r>
            <a:r>
              <a:rPr lang="en-GB" altLang="ko-KR" sz="1600" dirty="0" smtClean="0"/>
              <a:t/>
            </a:r>
            <a:br>
              <a:rPr lang="en-GB" altLang="ko-KR" sz="1600" dirty="0" smtClean="0"/>
            </a:br>
            <a:r>
              <a:rPr lang="en-GB" altLang="ko-KR" sz="1600" dirty="0" smtClean="0"/>
              <a:t>          	</a:t>
            </a:r>
            <a:r>
              <a:rPr lang="en-GB" altLang="ko-KR" sz="1600" dirty="0" err="1" smtClean="0"/>
              <a:t>g</a:t>
            </a:r>
            <a:r>
              <a:rPr lang="en-GB" altLang="ko-KR" sz="1600" dirty="0" smtClean="0"/>
              <a:t> </a:t>
            </a:r>
            <a:r>
              <a:rPr lang="en-GB" altLang="ko-KR" sz="1600" dirty="0" err="1" smtClean="0"/>
              <a:t>i</a:t>
            </a:r>
            <a:r>
              <a:rPr lang="en-GB" altLang="ko-KR" sz="1600" dirty="0" smtClean="0"/>
              <a:t> </a:t>
            </a:r>
            <a:r>
              <a:rPr lang="en-GB" altLang="ko-KR" sz="1600" dirty="0" err="1" smtClean="0"/>
              <a:t>v</a:t>
            </a:r>
            <a:r>
              <a:rPr lang="en-GB" altLang="ko-KR" sz="1600" dirty="0" smtClean="0"/>
              <a:t> </a:t>
            </a:r>
            <a:r>
              <a:rPr lang="en-GB" altLang="ko-KR" sz="1600" dirty="0" err="1" smtClean="0"/>
              <a:t>e</a:t>
            </a:r>
            <a:r>
              <a:rPr lang="en-GB" altLang="ko-KR" sz="1600" dirty="0" smtClean="0"/>
              <a:t> </a:t>
            </a:r>
            <a:r>
              <a:rPr lang="en-GB" altLang="ko-KR" sz="1600" dirty="0" err="1" smtClean="0"/>
              <a:t>n</a:t>
            </a:r>
            <a:r>
              <a:rPr lang="en-GB" altLang="ko-KR" sz="1600" dirty="0" smtClean="0"/>
              <a:t>  </a:t>
            </a:r>
            <a:r>
              <a:rPr lang="en-GB" altLang="ko-KR" sz="1600" dirty="0" err="1" smtClean="0"/>
              <a:t>s</a:t>
            </a:r>
            <a:r>
              <a:rPr lang="en-GB" altLang="ko-KR" sz="1600" dirty="0" smtClean="0"/>
              <a:t>  u</a:t>
            </a:r>
            <a:br>
              <a:rPr lang="en-GB" altLang="ko-KR" sz="1600" dirty="0" smtClean="0"/>
            </a:br>
            <a:r>
              <a:rPr lang="en-GB" altLang="ko-KR" sz="1600" dirty="0" smtClean="0"/>
              <a:t>          	</a:t>
            </a:r>
            <a:r>
              <a:rPr lang="en-GB" altLang="ko-KR" sz="1600" dirty="0" err="1" smtClean="0"/>
              <a:t>g</a:t>
            </a:r>
            <a:r>
              <a:rPr lang="en-GB" altLang="ko-KR" sz="1600" dirty="0" smtClean="0"/>
              <a:t> </a:t>
            </a:r>
            <a:r>
              <a:rPr lang="en-GB" altLang="ko-KR" sz="1600" dirty="0" err="1" smtClean="0"/>
              <a:t>g</a:t>
            </a:r>
            <a:r>
              <a:rPr lang="en-GB" altLang="ko-KR" sz="1600" dirty="0" smtClean="0"/>
              <a:t> </a:t>
            </a:r>
            <a:r>
              <a:rPr lang="en-GB" altLang="ko-KR" sz="1600" dirty="0" err="1" smtClean="0"/>
              <a:t>e</a:t>
            </a:r>
            <a:r>
              <a:rPr lang="en-GB" altLang="ko-KR" sz="1600" dirty="0" smtClean="0"/>
              <a:t> </a:t>
            </a:r>
            <a:r>
              <a:rPr lang="en-GB" altLang="ko-KR" sz="1600" dirty="0" err="1" smtClean="0"/>
              <a:t>s</a:t>
            </a:r>
            <a:r>
              <a:rPr lang="en-GB" altLang="ko-KR" sz="1600" dirty="0" smtClean="0"/>
              <a:t> </a:t>
            </a:r>
            <a:r>
              <a:rPr lang="en-GB" altLang="ko-KR" sz="1600" dirty="0" err="1" smtClean="0"/>
              <a:t>t</a:t>
            </a:r>
            <a:r>
              <a:rPr lang="en-GB" altLang="ko-KR" sz="1600" dirty="0" smtClean="0"/>
              <a:t>  </a:t>
            </a:r>
            <a:r>
              <a:rPr lang="en-GB" altLang="ko-KR" sz="1600" dirty="0" err="1" smtClean="0"/>
              <a:t>s</a:t>
            </a:r>
            <a:r>
              <a:rPr lang="en-GB" altLang="ko-KR" sz="1600" dirty="0" smtClean="0"/>
              <a:t>  </a:t>
            </a:r>
            <a:r>
              <a:rPr lang="en-GB" altLang="ko-KR" sz="1600" dirty="0" err="1" smtClean="0"/>
              <a:t>t</a:t>
            </a:r>
            <a:r>
              <a:rPr lang="en-GB" altLang="ko-KR" sz="1600" dirty="0" smtClean="0"/>
              <a:t/>
            </a:r>
            <a:br>
              <a:rPr lang="en-GB" altLang="ko-KR" sz="1600" dirty="0" smtClean="0"/>
            </a:br>
            <a:r>
              <a:rPr lang="en-GB" altLang="ko-KR" sz="1600" dirty="0" smtClean="0"/>
              <a:t>          	</a:t>
            </a:r>
            <a:r>
              <a:rPr lang="en-GB" altLang="ko-KR" sz="1600" dirty="0" err="1" smtClean="0"/>
              <a:t>h</a:t>
            </a:r>
            <a:r>
              <a:rPr lang="en-GB" altLang="ko-KR" sz="1600" dirty="0" smtClean="0"/>
              <a:t> a </a:t>
            </a:r>
            <a:r>
              <a:rPr lang="en-GB" altLang="ko-KR" sz="1600" dirty="0" err="1" smtClean="0"/>
              <a:t>t</a:t>
            </a:r>
            <a:r>
              <a:rPr lang="en-GB" altLang="ko-KR" sz="1600" dirty="0" smtClean="0"/>
              <a:t> </a:t>
            </a:r>
            <a:r>
              <a:rPr lang="en-GB" altLang="ko-KR" sz="1600" dirty="0" err="1" smtClean="0"/>
              <a:t>m</a:t>
            </a:r>
            <a:r>
              <a:rPr lang="en-GB" altLang="ko-KR" sz="1600" dirty="0" smtClean="0"/>
              <a:t> u </a:t>
            </a:r>
            <a:r>
              <a:rPr lang="en-GB" altLang="ko-KR" sz="1600" dirty="0" err="1" smtClean="0"/>
              <a:t>l</a:t>
            </a:r>
            <a:r>
              <a:rPr lang="en-GB" altLang="ko-KR" sz="1600" dirty="0" smtClean="0"/>
              <a:t>  </a:t>
            </a:r>
            <a:r>
              <a:rPr lang="en-GB" altLang="ko-KR" sz="1600" dirty="0" err="1" smtClean="0"/>
              <a:t>t</a:t>
            </a:r>
            <a:r>
              <a:rPr lang="en-GB" altLang="ko-KR" sz="1600" dirty="0" smtClean="0"/>
              <a:t> </a:t>
            </a:r>
          </a:p>
          <a:p>
            <a:pPr lvl="1" eaLnBrk="1" hangingPunct="1">
              <a:lnSpc>
                <a:spcPct val="150000"/>
              </a:lnSpc>
              <a:spcBef>
                <a:spcPct val="0"/>
              </a:spcBef>
              <a:buSzTx/>
              <a:buFont typeface="Wingdings" pitchFamily="2" charset="2"/>
              <a:buChar char="§"/>
            </a:pPr>
            <a:r>
              <a:rPr lang="en-GB" altLang="ko-KR" sz="1800" dirty="0" err="1" smtClean="0"/>
              <a:t>Ciphertext</a:t>
            </a:r>
            <a:r>
              <a:rPr lang="en-GB" altLang="ko-KR" sz="1800" dirty="0" smtClean="0"/>
              <a:t>: </a:t>
            </a:r>
            <a:r>
              <a:rPr lang="en-GB" altLang="ko-KR" sz="1800" dirty="0" err="1" smtClean="0"/>
              <a:t>tpggh</a:t>
            </a:r>
            <a:r>
              <a:rPr lang="en-GB" altLang="ko-KR" sz="1800" dirty="0" smtClean="0"/>
              <a:t> </a:t>
            </a:r>
            <a:r>
              <a:rPr lang="en-GB" altLang="ko-KR" sz="1800" dirty="0" err="1" smtClean="0"/>
              <a:t>hliga</a:t>
            </a:r>
            <a:r>
              <a:rPr lang="en-GB" altLang="ko-KR" sz="1800" dirty="0" smtClean="0"/>
              <a:t> </a:t>
            </a:r>
            <a:r>
              <a:rPr lang="en-GB" altLang="ko-KR" sz="1800" dirty="0" err="1" smtClean="0"/>
              <a:t>eevet</a:t>
            </a:r>
            <a:r>
              <a:rPr lang="en-GB" altLang="ko-KR" sz="1800" dirty="0" smtClean="0"/>
              <a:t> </a:t>
            </a:r>
            <a:r>
              <a:rPr lang="en-GB" altLang="ko-KR" sz="1800" dirty="0" err="1" smtClean="0"/>
              <a:t>ejesm</a:t>
            </a:r>
            <a:r>
              <a:rPr lang="en-GB" altLang="ko-KR" sz="1800" dirty="0" smtClean="0"/>
              <a:t> </a:t>
            </a:r>
            <a:r>
              <a:rPr lang="en-GB" altLang="ko-KR" sz="1800" dirty="0" err="1" smtClean="0"/>
              <a:t>xuntu</a:t>
            </a:r>
            <a:r>
              <a:rPr lang="en-GB" altLang="ko-KR" sz="1800" dirty="0" smtClean="0"/>
              <a:t> </a:t>
            </a:r>
            <a:r>
              <a:rPr lang="en-GB" altLang="ko-KR" sz="1800" dirty="0" err="1" smtClean="0"/>
              <a:t>asssl</a:t>
            </a:r>
            <a:r>
              <a:rPr lang="en-GB" altLang="ko-KR" sz="1800" dirty="0" smtClean="0"/>
              <a:t> </a:t>
            </a:r>
            <a:r>
              <a:rPr lang="en-GB" altLang="ko-KR" sz="1800" dirty="0" err="1" smtClean="0"/>
              <a:t>mtutt</a:t>
            </a:r>
            <a:endParaRPr lang="en-GB" sz="1600" dirty="0" smtClean="0"/>
          </a:p>
          <a:p>
            <a:endParaRPr lang="en-US" dirty="0"/>
          </a:p>
        </p:txBody>
      </p:sp>
      <p:sp>
        <p:nvSpPr>
          <p:cNvPr id="4" name="Slide Number Placeholder 3"/>
          <p:cNvSpPr>
            <a:spLocks noGrp="1"/>
          </p:cNvSpPr>
          <p:nvPr>
            <p:ph type="sldNum" sz="quarter" idx="10"/>
          </p:nvPr>
        </p:nvSpPr>
        <p:spPr/>
        <p:txBody>
          <a:bodyPr/>
          <a:lstStyle/>
          <a:p>
            <a:pPr>
              <a:defRPr/>
            </a:pPr>
            <a:fld id="{CCA2F523-C435-4DDA-8EA3-BBF3BFAB6F81}" type="slidenum">
              <a:rPr lang="sv-SE" smtClean="0"/>
              <a:pPr>
                <a:defRPr/>
              </a:pPr>
              <a:t>23</a:t>
            </a:fld>
            <a:endParaRPr lang="sv-SE"/>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3"/>
          <p:cNvSpPr>
            <a:spLocks noGrp="1"/>
          </p:cNvSpPr>
          <p:nvPr>
            <p:ph type="sldNum" sz="quarter" idx="10"/>
            <p:custDataLst>
              <p:tags r:id="rId1"/>
            </p:custDataLst>
          </p:nvPr>
        </p:nvSpPr>
        <p:spPr>
          <a:noFill/>
        </p:spPr>
        <p:txBody>
          <a:bodyPr/>
          <a:lstStyle/>
          <a:p>
            <a:fld id="{4482B52D-1FF3-4E32-8FF4-954F601FB304}" type="slidenum">
              <a:rPr lang="sv-SE" smtClean="0"/>
              <a:pPr/>
              <a:t>24</a:t>
            </a:fld>
            <a:endParaRPr lang="sv-SE" smtClean="0"/>
          </a:p>
        </p:txBody>
      </p:sp>
      <p:sp>
        <p:nvSpPr>
          <p:cNvPr id="92162" name="Rectangle 2"/>
          <p:cNvSpPr>
            <a:spLocks noGrp="1" noChangeArrowheads="1"/>
          </p:cNvSpPr>
          <p:nvPr>
            <p:ph type="title"/>
            <p:custDataLst>
              <p:tags r:id="rId2"/>
            </p:custDataLst>
          </p:nvPr>
        </p:nvSpPr>
        <p:spPr/>
        <p:txBody>
          <a:bodyPr/>
          <a:lstStyle/>
          <a:p>
            <a:pPr eaLnBrk="1" hangingPunct="1">
              <a:defRPr/>
            </a:pPr>
            <a:r>
              <a:rPr lang="en-GB" altLang="ko-KR" sz="4000" smtClean="0">
                <a:effectLst>
                  <a:outerShdw blurRad="38100" dist="38100" dir="2700000" algn="tl">
                    <a:srgbClr val="C0C0C0"/>
                  </a:outerShdw>
                </a:effectLst>
              </a:rPr>
              <a:t>Transposition ciphers</a:t>
            </a:r>
            <a:endParaRPr lang="en-GB" sz="4000" smtClean="0">
              <a:effectLst>
                <a:outerShdw blurRad="38100" dist="38100" dir="2700000" algn="tl">
                  <a:srgbClr val="C0C0C0"/>
                </a:outerShdw>
              </a:effectLst>
            </a:endParaRPr>
          </a:p>
        </p:txBody>
      </p:sp>
      <p:sp>
        <p:nvSpPr>
          <p:cNvPr id="22532" name="Rectangle 3"/>
          <p:cNvSpPr>
            <a:spLocks noGrp="1" noChangeArrowheads="1"/>
          </p:cNvSpPr>
          <p:nvPr>
            <p:ph type="body" idx="1"/>
            <p:custDataLst>
              <p:tags r:id="rId3"/>
            </p:custDataLst>
          </p:nvPr>
        </p:nvSpPr>
        <p:spPr/>
        <p:txBody>
          <a:bodyPr/>
          <a:lstStyle/>
          <a:p>
            <a:pPr eaLnBrk="1" hangingPunct="1"/>
            <a:r>
              <a:rPr lang="en-GB" altLang="ko-KR" sz="2000" dirty="0" smtClean="0"/>
              <a:t>A more complex transposition cipher is to write the message in a rectangle, row by row, and read the message off, column by column but permute the order of the columns (one-time pad)</a:t>
            </a:r>
            <a:endParaRPr lang="en-GB" sz="2000" dirty="0" smtClean="0"/>
          </a:p>
          <a:p>
            <a:pPr lvl="1" eaLnBrk="1" hangingPunct="1">
              <a:lnSpc>
                <a:spcPct val="150000"/>
              </a:lnSpc>
              <a:spcBef>
                <a:spcPct val="0"/>
              </a:spcBef>
              <a:buSzTx/>
              <a:buFont typeface="Wingdings" pitchFamily="2" charset="2"/>
              <a:buChar char="§"/>
            </a:pPr>
            <a:r>
              <a:rPr lang="en-GB" altLang="ko-KR" sz="1600" dirty="0" smtClean="0"/>
              <a:t>K </a:t>
            </a:r>
            <a:r>
              <a:rPr lang="en-GB" altLang="ko-KR" sz="1600" dirty="0" err="1" smtClean="0"/>
              <a:t>e</a:t>
            </a:r>
            <a:r>
              <a:rPr lang="en-GB" altLang="ko-KR" sz="1600" dirty="0" smtClean="0"/>
              <a:t> y :   	4 3 1 2 5 6 7</a:t>
            </a:r>
            <a:br>
              <a:rPr lang="en-GB" altLang="ko-KR" sz="1600" dirty="0" smtClean="0"/>
            </a:br>
            <a:r>
              <a:rPr lang="en-GB" altLang="ko-KR" sz="1600" dirty="0" smtClean="0"/>
              <a:t>Input :   	</a:t>
            </a:r>
            <a:r>
              <a:rPr lang="en-GB" altLang="ko-KR" sz="1600" dirty="0" err="1" smtClean="0"/>
              <a:t>t</a:t>
            </a:r>
            <a:r>
              <a:rPr lang="en-GB" altLang="ko-KR" sz="1600" dirty="0" smtClean="0"/>
              <a:t> </a:t>
            </a:r>
            <a:r>
              <a:rPr lang="en-GB" altLang="ko-KR" sz="1600" dirty="0" err="1" smtClean="0"/>
              <a:t>h</a:t>
            </a:r>
            <a:r>
              <a:rPr lang="en-GB" altLang="ko-KR" sz="1600" dirty="0" smtClean="0"/>
              <a:t> </a:t>
            </a:r>
            <a:r>
              <a:rPr lang="en-GB" altLang="ko-KR" sz="1600" dirty="0" err="1" smtClean="0"/>
              <a:t>e</a:t>
            </a:r>
            <a:r>
              <a:rPr lang="en-GB" altLang="ko-KR" sz="1600" dirty="0" smtClean="0"/>
              <a:t> </a:t>
            </a:r>
            <a:r>
              <a:rPr lang="en-GB" altLang="ko-KR" sz="1600" dirty="0" err="1" smtClean="0"/>
              <a:t>e</a:t>
            </a:r>
            <a:r>
              <a:rPr lang="en-GB" altLang="ko-KR" sz="1600" dirty="0" smtClean="0"/>
              <a:t> x a </a:t>
            </a:r>
            <a:r>
              <a:rPr lang="en-GB" altLang="ko-KR" sz="1600" dirty="0" err="1" smtClean="0"/>
              <a:t>m</a:t>
            </a:r>
            <a:r>
              <a:rPr lang="en-GB" altLang="ko-KR" sz="1600" dirty="0" smtClean="0"/>
              <a:t/>
            </a:r>
            <a:br>
              <a:rPr lang="en-GB" altLang="ko-KR" sz="1600" dirty="0" smtClean="0"/>
            </a:br>
            <a:r>
              <a:rPr lang="en-GB" altLang="ko-KR" sz="1600" dirty="0" smtClean="0"/>
              <a:t>          	</a:t>
            </a:r>
            <a:r>
              <a:rPr lang="en-GB" altLang="ko-KR" sz="1600" dirty="0" err="1" smtClean="0"/>
              <a:t>p</a:t>
            </a:r>
            <a:r>
              <a:rPr lang="en-GB" altLang="ko-KR" sz="1600" dirty="0" smtClean="0"/>
              <a:t> </a:t>
            </a:r>
            <a:r>
              <a:rPr lang="en-GB" altLang="ko-KR" sz="1600" dirty="0" err="1" smtClean="0"/>
              <a:t>l</a:t>
            </a:r>
            <a:r>
              <a:rPr lang="en-GB" altLang="ko-KR" sz="1600" dirty="0" smtClean="0"/>
              <a:t> </a:t>
            </a:r>
            <a:r>
              <a:rPr lang="en-GB" altLang="ko-KR" sz="1600" dirty="0" err="1" smtClean="0"/>
              <a:t>e</a:t>
            </a:r>
            <a:r>
              <a:rPr lang="en-GB" altLang="ko-KR" sz="1600" dirty="0" smtClean="0"/>
              <a:t> </a:t>
            </a:r>
            <a:r>
              <a:rPr lang="en-GB" altLang="ko-KR" sz="1600" dirty="0" err="1" smtClean="0"/>
              <a:t>j</a:t>
            </a:r>
            <a:r>
              <a:rPr lang="en-GB" altLang="ko-KR" sz="1600" dirty="0" smtClean="0"/>
              <a:t> u </a:t>
            </a:r>
            <a:r>
              <a:rPr lang="en-GB" altLang="ko-KR" sz="1600" dirty="0" err="1" smtClean="0"/>
              <a:t>s</a:t>
            </a:r>
            <a:r>
              <a:rPr lang="en-GB" altLang="ko-KR" sz="1600" dirty="0" smtClean="0"/>
              <a:t> </a:t>
            </a:r>
            <a:r>
              <a:rPr lang="en-GB" altLang="ko-KR" sz="1600" dirty="0" err="1" smtClean="0"/>
              <a:t>t</a:t>
            </a:r>
            <a:r>
              <a:rPr lang="en-GB" altLang="ko-KR" sz="1600" dirty="0" smtClean="0"/>
              <a:t/>
            </a:r>
            <a:br>
              <a:rPr lang="en-GB" altLang="ko-KR" sz="1600" dirty="0" smtClean="0"/>
            </a:br>
            <a:r>
              <a:rPr lang="en-GB" altLang="ko-KR" sz="1600" dirty="0" smtClean="0"/>
              <a:t>          	</a:t>
            </a:r>
            <a:r>
              <a:rPr lang="en-GB" altLang="ko-KR" sz="1600" dirty="0" err="1" smtClean="0"/>
              <a:t>g</a:t>
            </a:r>
            <a:r>
              <a:rPr lang="en-GB" altLang="ko-KR" sz="1600" dirty="0" smtClean="0"/>
              <a:t> </a:t>
            </a:r>
            <a:r>
              <a:rPr lang="en-GB" altLang="ko-KR" sz="1600" dirty="0" err="1" smtClean="0"/>
              <a:t>i</a:t>
            </a:r>
            <a:r>
              <a:rPr lang="en-GB" altLang="ko-KR" sz="1600" dirty="0" smtClean="0"/>
              <a:t> </a:t>
            </a:r>
            <a:r>
              <a:rPr lang="en-GB" altLang="ko-KR" sz="1600" dirty="0" err="1" smtClean="0"/>
              <a:t>v</a:t>
            </a:r>
            <a:r>
              <a:rPr lang="en-GB" altLang="ko-KR" sz="1600" dirty="0" smtClean="0"/>
              <a:t> </a:t>
            </a:r>
            <a:r>
              <a:rPr lang="en-GB" altLang="ko-KR" sz="1600" dirty="0" err="1" smtClean="0"/>
              <a:t>e</a:t>
            </a:r>
            <a:r>
              <a:rPr lang="en-GB" altLang="ko-KR" sz="1600" dirty="0" smtClean="0"/>
              <a:t> </a:t>
            </a:r>
            <a:r>
              <a:rPr lang="en-GB" altLang="ko-KR" sz="1600" dirty="0" err="1" smtClean="0"/>
              <a:t>n</a:t>
            </a:r>
            <a:r>
              <a:rPr lang="en-GB" altLang="ko-KR" sz="1600" dirty="0" smtClean="0"/>
              <a:t> </a:t>
            </a:r>
            <a:r>
              <a:rPr lang="en-GB" altLang="ko-KR" sz="1600" dirty="0" err="1" smtClean="0"/>
              <a:t>s</a:t>
            </a:r>
            <a:r>
              <a:rPr lang="en-GB" altLang="ko-KR" sz="1600" dirty="0" smtClean="0"/>
              <a:t> u</a:t>
            </a:r>
            <a:br>
              <a:rPr lang="en-GB" altLang="ko-KR" sz="1600" dirty="0" smtClean="0"/>
            </a:br>
            <a:r>
              <a:rPr lang="en-GB" altLang="ko-KR" sz="1600" dirty="0" smtClean="0"/>
              <a:t>          	</a:t>
            </a:r>
            <a:r>
              <a:rPr lang="en-GB" altLang="ko-KR" sz="1600" dirty="0" err="1" smtClean="0"/>
              <a:t>g</a:t>
            </a:r>
            <a:r>
              <a:rPr lang="en-GB" altLang="ko-KR" sz="1600" dirty="0" smtClean="0"/>
              <a:t> </a:t>
            </a:r>
            <a:r>
              <a:rPr lang="en-GB" altLang="ko-KR" sz="1600" dirty="0" err="1" smtClean="0"/>
              <a:t>g</a:t>
            </a:r>
            <a:r>
              <a:rPr lang="en-GB" altLang="ko-KR" sz="1600" dirty="0" smtClean="0"/>
              <a:t> </a:t>
            </a:r>
            <a:r>
              <a:rPr lang="en-GB" altLang="ko-KR" sz="1600" dirty="0" err="1" smtClean="0"/>
              <a:t>e</a:t>
            </a:r>
            <a:r>
              <a:rPr lang="en-GB" altLang="ko-KR" sz="1600" dirty="0" smtClean="0"/>
              <a:t> </a:t>
            </a:r>
            <a:r>
              <a:rPr lang="en-GB" altLang="ko-KR" sz="1600" dirty="0" err="1" smtClean="0"/>
              <a:t>s</a:t>
            </a:r>
            <a:r>
              <a:rPr lang="en-GB" altLang="ko-KR" sz="1600" dirty="0" smtClean="0"/>
              <a:t> </a:t>
            </a:r>
            <a:r>
              <a:rPr lang="en-GB" altLang="ko-KR" sz="1600" dirty="0" err="1" smtClean="0"/>
              <a:t>t</a:t>
            </a:r>
            <a:r>
              <a:rPr lang="en-GB" altLang="ko-KR" sz="1600" dirty="0" smtClean="0"/>
              <a:t> </a:t>
            </a:r>
            <a:r>
              <a:rPr lang="en-GB" altLang="ko-KR" sz="1600" dirty="0" err="1" smtClean="0"/>
              <a:t>s</a:t>
            </a:r>
            <a:r>
              <a:rPr lang="en-GB" altLang="ko-KR" sz="1600" dirty="0" smtClean="0"/>
              <a:t> </a:t>
            </a:r>
            <a:r>
              <a:rPr lang="en-GB" altLang="ko-KR" sz="1600" dirty="0" err="1" smtClean="0"/>
              <a:t>t</a:t>
            </a:r>
            <a:r>
              <a:rPr lang="en-GB" altLang="ko-KR" sz="1600" dirty="0" smtClean="0"/>
              <a:t/>
            </a:r>
            <a:br>
              <a:rPr lang="en-GB" altLang="ko-KR" sz="1600" dirty="0" smtClean="0"/>
            </a:br>
            <a:r>
              <a:rPr lang="en-GB" altLang="ko-KR" sz="1600" dirty="0" smtClean="0"/>
              <a:t>          	</a:t>
            </a:r>
            <a:r>
              <a:rPr lang="en-GB" altLang="ko-KR" sz="1600" dirty="0" err="1" smtClean="0"/>
              <a:t>h</a:t>
            </a:r>
            <a:r>
              <a:rPr lang="en-GB" altLang="ko-KR" sz="1600" dirty="0" smtClean="0"/>
              <a:t> a </a:t>
            </a:r>
            <a:r>
              <a:rPr lang="en-GB" altLang="ko-KR" sz="1600" dirty="0" err="1" smtClean="0"/>
              <a:t>t</a:t>
            </a:r>
            <a:r>
              <a:rPr lang="en-GB" altLang="ko-KR" sz="1600" dirty="0" smtClean="0"/>
              <a:t> </a:t>
            </a:r>
            <a:r>
              <a:rPr lang="en-GB" altLang="ko-KR" sz="1600" dirty="0" err="1" smtClean="0"/>
              <a:t>m</a:t>
            </a:r>
            <a:r>
              <a:rPr lang="en-GB" altLang="ko-KR" sz="1600" dirty="0" smtClean="0"/>
              <a:t> u </a:t>
            </a:r>
            <a:r>
              <a:rPr lang="en-GB" altLang="ko-KR" sz="1600" dirty="0" err="1" smtClean="0"/>
              <a:t>l</a:t>
            </a:r>
            <a:r>
              <a:rPr lang="en-GB" altLang="ko-KR" sz="1600" dirty="0" smtClean="0"/>
              <a:t> </a:t>
            </a:r>
            <a:r>
              <a:rPr lang="en-GB" altLang="ko-KR" sz="1600" dirty="0" err="1" smtClean="0"/>
              <a:t>t</a:t>
            </a:r>
            <a:r>
              <a:rPr lang="en-GB" altLang="ko-KR" sz="1600" dirty="0" smtClean="0"/>
              <a:t> </a:t>
            </a:r>
          </a:p>
          <a:p>
            <a:pPr lvl="1" eaLnBrk="1" hangingPunct="1">
              <a:lnSpc>
                <a:spcPct val="150000"/>
              </a:lnSpc>
              <a:spcBef>
                <a:spcPct val="0"/>
              </a:spcBef>
              <a:buSzTx/>
              <a:buFont typeface="Wingdings" pitchFamily="2" charset="2"/>
              <a:buChar char="§"/>
            </a:pPr>
            <a:r>
              <a:rPr lang="en-GB" altLang="ko-KR" sz="1800" dirty="0" err="1" smtClean="0"/>
              <a:t>Ciphertext</a:t>
            </a:r>
            <a:r>
              <a:rPr lang="en-GB" altLang="ko-KR" sz="1800" dirty="0" smtClean="0"/>
              <a:t>   </a:t>
            </a:r>
            <a:r>
              <a:rPr lang="en-GB" altLang="ko-KR" sz="1800" dirty="0" smtClean="0"/>
              <a:t>EEVETEJESMHLIGATPGGH</a:t>
            </a:r>
            <a:r>
              <a:rPr lang="en-GB" altLang="ko-KR" sz="1600" dirty="0" smtClean="0"/>
              <a:t>XUNTUASSSLMTUTT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Cryptanalysis of a columnar transposition</a:t>
            </a:r>
            <a:endParaRPr lang="en-US" dirty="0"/>
          </a:p>
        </p:txBody>
      </p:sp>
      <p:sp>
        <p:nvSpPr>
          <p:cNvPr id="3" name="Content Placeholder 2"/>
          <p:cNvSpPr>
            <a:spLocks noGrp="1"/>
          </p:cNvSpPr>
          <p:nvPr>
            <p:ph idx="1"/>
          </p:nvPr>
        </p:nvSpPr>
        <p:spPr/>
        <p:txBody>
          <a:bodyPr/>
          <a:lstStyle/>
          <a:p>
            <a:r>
              <a:rPr lang="en-US" dirty="0" smtClean="0"/>
              <a:t>Is it a transposition or a substitution?</a:t>
            </a:r>
          </a:p>
          <a:p>
            <a:r>
              <a:rPr lang="en-US" dirty="0" smtClean="0"/>
              <a:t>Where the column ends and which are the adjacent columns</a:t>
            </a:r>
            <a:endParaRPr lang="en-US" dirty="0"/>
          </a:p>
        </p:txBody>
      </p:sp>
      <p:sp>
        <p:nvSpPr>
          <p:cNvPr id="4" name="Slide Number Placeholder 3"/>
          <p:cNvSpPr>
            <a:spLocks noGrp="1"/>
          </p:cNvSpPr>
          <p:nvPr>
            <p:ph type="sldNum" sz="quarter" idx="10"/>
          </p:nvPr>
        </p:nvSpPr>
        <p:spPr/>
        <p:txBody>
          <a:bodyPr/>
          <a:lstStyle/>
          <a:p>
            <a:pPr>
              <a:defRPr/>
            </a:pPr>
            <a:fld id="{CCA2F523-C435-4DDA-8EA3-BBF3BFAB6F81}" type="slidenum">
              <a:rPr lang="sv-SE" smtClean="0"/>
              <a:pPr>
                <a:defRPr/>
              </a:pPr>
              <a:t>25</a:t>
            </a:fld>
            <a:endParaRPr lang="sv-SE"/>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Digrams</a:t>
            </a:r>
            <a:r>
              <a:rPr lang="en-US" dirty="0" smtClean="0"/>
              <a:t> and Trigrams</a:t>
            </a:r>
            <a:endParaRPr lang="en-US" dirty="0"/>
          </a:p>
        </p:txBody>
      </p:sp>
      <p:sp>
        <p:nvSpPr>
          <p:cNvPr id="4" name="Slide Number Placeholder 3"/>
          <p:cNvSpPr>
            <a:spLocks noGrp="1"/>
          </p:cNvSpPr>
          <p:nvPr>
            <p:ph type="sldNum" sz="quarter" idx="10"/>
          </p:nvPr>
        </p:nvSpPr>
        <p:spPr/>
        <p:txBody>
          <a:bodyPr/>
          <a:lstStyle/>
          <a:p>
            <a:pPr>
              <a:defRPr/>
            </a:pPr>
            <a:fld id="{CCA2F523-C435-4DDA-8EA3-BBF3BFAB6F81}" type="slidenum">
              <a:rPr lang="sv-SE" smtClean="0"/>
              <a:pPr>
                <a:defRPr/>
              </a:pPr>
              <a:t>26</a:t>
            </a:fld>
            <a:endParaRPr lang="sv-SE"/>
          </a:p>
        </p:txBody>
      </p:sp>
      <p:pic>
        <p:nvPicPr>
          <p:cNvPr id="2051" name="Picture 3"/>
          <p:cNvPicPr>
            <a:picLocks noGrp="1" noChangeAspect="1" noChangeArrowheads="1"/>
          </p:cNvPicPr>
          <p:nvPr>
            <p:ph idx="1"/>
          </p:nvPr>
        </p:nvPicPr>
        <p:blipFill>
          <a:blip r:embed="rId2"/>
          <a:srcRect/>
          <a:stretch>
            <a:fillRect/>
          </a:stretch>
        </p:blipFill>
        <p:spPr bwMode="auto">
          <a:xfrm>
            <a:off x="1876425" y="2000250"/>
            <a:ext cx="5924550" cy="4076700"/>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0"/>
          </p:nvPr>
        </p:nvSpPr>
        <p:spPr/>
        <p:txBody>
          <a:bodyPr/>
          <a:lstStyle/>
          <a:p>
            <a:pPr>
              <a:defRPr/>
            </a:pPr>
            <a:fld id="{90BAD43D-6160-4EC2-9F72-3A66ED02CFAE}" type="slidenum">
              <a:rPr lang="sv-SE" smtClean="0"/>
              <a:pPr>
                <a:defRPr/>
              </a:pPr>
              <a:t>27</a:t>
            </a:fld>
            <a:endParaRPr lang="sv-SE"/>
          </a:p>
        </p:txBody>
      </p:sp>
      <p:sp>
        <p:nvSpPr>
          <p:cNvPr id="4" name="Text Box 2"/>
          <p:cNvSpPr txBox="1">
            <a:spLocks noChangeArrowheads="1"/>
          </p:cNvSpPr>
          <p:nvPr/>
        </p:nvSpPr>
        <p:spPr bwMode="auto">
          <a:xfrm>
            <a:off x="3630047" y="5521325"/>
            <a:ext cx="2980303" cy="307777"/>
          </a:xfrm>
          <a:prstGeom prst="rect">
            <a:avLst/>
          </a:prstGeom>
          <a:noFill/>
          <a:ln w="9525">
            <a:noFill/>
            <a:miter lim="800000"/>
            <a:headEnd/>
            <a:tailEnd/>
          </a:ln>
          <a:effectLst/>
        </p:spPr>
        <p:txBody>
          <a:bodyPr wrap="none">
            <a:spAutoFit/>
          </a:bodyPr>
          <a:lstStyle/>
          <a:p>
            <a:r>
              <a:rPr lang="en-US" sz="1400" dirty="0"/>
              <a:t>Figure 2-5  Moving </a:t>
            </a:r>
            <a:r>
              <a:rPr lang="en-US" sz="1400" dirty="0" smtClean="0"/>
              <a:t>Comparisons</a:t>
            </a:r>
            <a:endParaRPr lang="en-US" dirty="0"/>
          </a:p>
        </p:txBody>
      </p:sp>
      <p:pic>
        <p:nvPicPr>
          <p:cNvPr id="5" name="Picture 3" descr="Fig02-05.tif                                                   000182B7BridgerH HD                    ABA78158:"/>
          <p:cNvPicPr>
            <a:picLocks noChangeAspect="1" noChangeArrowheads="1"/>
          </p:cNvPicPr>
          <p:nvPr/>
        </p:nvPicPr>
        <p:blipFill>
          <a:blip r:embed="rId2"/>
          <a:srcRect/>
          <a:stretch>
            <a:fillRect/>
          </a:stretch>
        </p:blipFill>
        <p:spPr bwMode="auto">
          <a:xfrm>
            <a:off x="2381250" y="1522413"/>
            <a:ext cx="4379913" cy="3813175"/>
          </a:xfrm>
          <a:prstGeom prst="rect">
            <a:avLst/>
          </a:prstGeom>
          <a:noFill/>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3"/>
          <p:cNvSpPr>
            <a:spLocks noGrp="1"/>
          </p:cNvSpPr>
          <p:nvPr>
            <p:ph type="sldNum" sz="quarter" idx="10"/>
            <p:custDataLst>
              <p:tags r:id="rId1"/>
            </p:custDataLst>
          </p:nvPr>
        </p:nvSpPr>
        <p:spPr>
          <a:noFill/>
        </p:spPr>
        <p:txBody>
          <a:bodyPr/>
          <a:lstStyle/>
          <a:p>
            <a:fld id="{29529061-D77E-42C1-B6E1-4DBB139F836F}" type="slidenum">
              <a:rPr lang="sv-SE" smtClean="0"/>
              <a:pPr/>
              <a:t>28</a:t>
            </a:fld>
            <a:endParaRPr lang="sv-SE" smtClean="0"/>
          </a:p>
        </p:txBody>
      </p:sp>
      <p:sp>
        <p:nvSpPr>
          <p:cNvPr id="93186" name="Rectangle 2"/>
          <p:cNvSpPr>
            <a:spLocks noGrp="1" noChangeArrowheads="1"/>
          </p:cNvSpPr>
          <p:nvPr>
            <p:ph type="title"/>
            <p:custDataLst>
              <p:tags r:id="rId2"/>
            </p:custDataLst>
          </p:nvPr>
        </p:nvSpPr>
        <p:spPr/>
        <p:txBody>
          <a:bodyPr/>
          <a:lstStyle/>
          <a:p>
            <a:pPr eaLnBrk="1" hangingPunct="1">
              <a:defRPr/>
            </a:pPr>
            <a:r>
              <a:rPr lang="en-GB" smtClean="0">
                <a:effectLst>
                  <a:outerShdw blurRad="38100" dist="38100" dir="2700000" algn="tl">
                    <a:srgbClr val="C0C0C0"/>
                  </a:outerShdw>
                </a:effectLst>
              </a:rPr>
              <a:t>Problems with classical ciphers</a:t>
            </a:r>
          </a:p>
        </p:txBody>
      </p:sp>
      <p:sp>
        <p:nvSpPr>
          <p:cNvPr id="23556" name="Rectangle 3"/>
          <p:cNvSpPr>
            <a:spLocks noGrp="1" noChangeArrowheads="1"/>
          </p:cNvSpPr>
          <p:nvPr>
            <p:ph type="body" idx="1"/>
            <p:custDataLst>
              <p:tags r:id="rId3"/>
            </p:custDataLst>
          </p:nvPr>
        </p:nvSpPr>
        <p:spPr/>
        <p:txBody>
          <a:bodyPr/>
          <a:lstStyle/>
          <a:p>
            <a:pPr eaLnBrk="1" hangingPunct="1"/>
            <a:r>
              <a:rPr lang="en-GB" smtClean="0"/>
              <a:t>Neither substitution nor transposition ciphers are secure enough today.</a:t>
            </a:r>
          </a:p>
          <a:p>
            <a:pPr eaLnBrk="1" hangingPunct="1"/>
            <a:r>
              <a:rPr lang="en-GB" smtClean="0"/>
              <a:t>They also often have problems with complex keys that are hard to remember.</a:t>
            </a:r>
          </a:p>
          <a:p>
            <a:pPr eaLnBrk="1" hangingPunct="1"/>
            <a:r>
              <a:rPr lang="en-GB" smtClean="0"/>
              <a:t>Solution?</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3"/>
          <p:cNvSpPr>
            <a:spLocks noGrp="1"/>
          </p:cNvSpPr>
          <p:nvPr>
            <p:ph type="sldNum" sz="quarter" idx="10"/>
            <p:custDataLst>
              <p:tags r:id="rId1"/>
            </p:custDataLst>
          </p:nvPr>
        </p:nvSpPr>
        <p:spPr>
          <a:noFill/>
        </p:spPr>
        <p:txBody>
          <a:bodyPr/>
          <a:lstStyle/>
          <a:p>
            <a:fld id="{A5DD7C78-7507-4CD9-8DD9-2297306BAEE6}" type="slidenum">
              <a:rPr lang="sv-SE" smtClean="0"/>
              <a:pPr/>
              <a:t>29</a:t>
            </a:fld>
            <a:endParaRPr lang="sv-SE" smtClean="0"/>
          </a:p>
        </p:txBody>
      </p:sp>
      <p:sp>
        <p:nvSpPr>
          <p:cNvPr id="94210" name="Rectangle 2"/>
          <p:cNvSpPr>
            <a:spLocks noGrp="1" noChangeArrowheads="1"/>
          </p:cNvSpPr>
          <p:nvPr>
            <p:ph type="title"/>
            <p:custDataLst>
              <p:tags r:id="rId2"/>
            </p:custDataLst>
          </p:nvPr>
        </p:nvSpPr>
        <p:spPr/>
        <p:txBody>
          <a:bodyPr/>
          <a:lstStyle/>
          <a:p>
            <a:pPr eaLnBrk="1" hangingPunct="1">
              <a:defRPr/>
            </a:pPr>
            <a:r>
              <a:rPr lang="en-GB" smtClean="0">
                <a:effectLst>
                  <a:outerShdw blurRad="38100" dist="38100" dir="2700000" algn="tl">
                    <a:srgbClr val="C0C0C0"/>
                  </a:outerShdw>
                </a:effectLst>
              </a:rPr>
              <a:t>Product ciphers</a:t>
            </a:r>
          </a:p>
        </p:txBody>
      </p:sp>
      <p:sp>
        <p:nvSpPr>
          <p:cNvPr id="24580" name="Rectangle 3"/>
          <p:cNvSpPr>
            <a:spLocks noGrp="1" noChangeArrowheads="1"/>
          </p:cNvSpPr>
          <p:nvPr>
            <p:ph type="body" idx="1"/>
            <p:custDataLst>
              <p:tags r:id="rId3"/>
            </p:custDataLst>
          </p:nvPr>
        </p:nvSpPr>
        <p:spPr/>
        <p:txBody>
          <a:bodyPr/>
          <a:lstStyle/>
          <a:p>
            <a:pPr eaLnBrk="1" hangingPunct="1"/>
            <a:r>
              <a:rPr lang="en-GB" dirty="0" smtClean="0"/>
              <a:t>Combine both methods!</a:t>
            </a:r>
          </a:p>
          <a:p>
            <a:pPr eaLnBrk="1" hangingPunct="1"/>
            <a:r>
              <a:rPr lang="en-GB" dirty="0" smtClean="0"/>
              <a:t>Simple ciphers can be implemented in hardware</a:t>
            </a:r>
          </a:p>
          <a:p>
            <a:pPr lvl="1" eaLnBrk="1" hangingPunct="1"/>
            <a:r>
              <a:rPr lang="en-GB" dirty="0" smtClean="0"/>
              <a:t>S-box </a:t>
            </a:r>
            <a:r>
              <a:rPr lang="en-GB" smtClean="0"/>
              <a:t>= substitution </a:t>
            </a:r>
            <a:r>
              <a:rPr lang="en-GB" dirty="0" smtClean="0"/>
              <a:t>cipher</a:t>
            </a:r>
          </a:p>
          <a:p>
            <a:pPr lvl="1" eaLnBrk="1" hangingPunct="1"/>
            <a:r>
              <a:rPr lang="en-GB" dirty="0" smtClean="0"/>
              <a:t>P-box transposition cipher</a:t>
            </a:r>
          </a:p>
          <a:p>
            <a:pPr eaLnBrk="1" hangingPunct="1"/>
            <a:r>
              <a:rPr lang="en-GB" sz="2400" i="1" dirty="0" smtClean="0"/>
              <a:t>Warning: Combining two ciphers does not imply that the resultant is stronger or even as strong as the original two</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3"/>
          <p:cNvSpPr>
            <a:spLocks noGrp="1"/>
          </p:cNvSpPr>
          <p:nvPr>
            <p:ph type="sldNum" sz="quarter" idx="10"/>
            <p:custDataLst>
              <p:tags r:id="rId1"/>
            </p:custDataLst>
          </p:nvPr>
        </p:nvSpPr>
        <p:spPr>
          <a:noFill/>
        </p:spPr>
        <p:txBody>
          <a:bodyPr/>
          <a:lstStyle/>
          <a:p>
            <a:fld id="{F4F78380-4514-47BB-AC7D-468EB529FB0A}" type="slidenum">
              <a:rPr lang="sv-SE" smtClean="0"/>
              <a:pPr/>
              <a:t>3</a:t>
            </a:fld>
            <a:endParaRPr lang="sv-SE" smtClean="0"/>
          </a:p>
        </p:txBody>
      </p:sp>
      <p:sp>
        <p:nvSpPr>
          <p:cNvPr id="4098" name="Rectangle 2"/>
          <p:cNvSpPr>
            <a:spLocks noGrp="1" noChangeArrowheads="1"/>
          </p:cNvSpPr>
          <p:nvPr>
            <p:ph type="title"/>
            <p:custDataLst>
              <p:tags r:id="rId2"/>
            </p:custDataLst>
          </p:nvPr>
        </p:nvSpPr>
        <p:spPr/>
        <p:txBody>
          <a:bodyPr/>
          <a:lstStyle/>
          <a:p>
            <a:pPr eaLnBrk="1" hangingPunct="1">
              <a:defRPr/>
            </a:pPr>
            <a:r>
              <a:rPr lang="en-GB" b="0" smtClean="0">
                <a:effectLst>
                  <a:outerShdw blurRad="38100" dist="38100" dir="2700000" algn="tl">
                    <a:srgbClr val="C0C0C0"/>
                  </a:outerShdw>
                </a:effectLst>
              </a:rPr>
              <a:t>Conventional Encryption Principles</a:t>
            </a:r>
            <a:br>
              <a:rPr lang="en-GB" b="0" smtClean="0">
                <a:effectLst>
                  <a:outerShdw blurRad="38100" dist="38100" dir="2700000" algn="tl">
                    <a:srgbClr val="C0C0C0"/>
                  </a:outerShdw>
                </a:effectLst>
              </a:rPr>
            </a:br>
            <a:endParaRPr lang="en-GB" b="0" smtClean="0">
              <a:effectLst>
                <a:outerShdw blurRad="38100" dist="38100" dir="2700000" algn="tl">
                  <a:srgbClr val="C0C0C0"/>
                </a:outerShdw>
              </a:effectLst>
            </a:endParaRPr>
          </a:p>
        </p:txBody>
      </p:sp>
      <p:pic>
        <p:nvPicPr>
          <p:cNvPr id="8196" name="Picture 5"/>
          <p:cNvPicPr>
            <a:picLocks noGrp="1" noChangeAspect="1" noChangeArrowheads="1"/>
          </p:cNvPicPr>
          <p:nvPr>
            <p:ph type="body" idx="1"/>
            <p:custDataLst>
              <p:tags r:id="rId3"/>
            </p:custDataLst>
          </p:nvPr>
        </p:nvPicPr>
        <p:blipFill>
          <a:blip r:embed="rId6"/>
          <a:srcRect/>
          <a:stretch>
            <a:fillRect/>
          </a:stretch>
        </p:blipFill>
        <p:spPr>
          <a:xfrm>
            <a:off x="1423988" y="1981200"/>
            <a:ext cx="6829425" cy="4114800"/>
          </a:xfr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3"/>
          <p:cNvSpPr>
            <a:spLocks noGrp="1"/>
          </p:cNvSpPr>
          <p:nvPr>
            <p:ph type="sldNum" sz="quarter" idx="10"/>
            <p:custDataLst>
              <p:tags r:id="rId1"/>
            </p:custDataLst>
          </p:nvPr>
        </p:nvSpPr>
        <p:spPr>
          <a:noFill/>
        </p:spPr>
        <p:txBody>
          <a:bodyPr/>
          <a:lstStyle/>
          <a:p>
            <a:fld id="{987926D0-9FA7-4F9A-8A23-BB0C9A51FEBE}" type="slidenum">
              <a:rPr lang="sv-SE" smtClean="0"/>
              <a:pPr/>
              <a:t>4</a:t>
            </a:fld>
            <a:endParaRPr lang="sv-SE" smtClean="0"/>
          </a:p>
        </p:txBody>
      </p:sp>
      <p:sp>
        <p:nvSpPr>
          <p:cNvPr id="64514" name="Rectangle 2"/>
          <p:cNvSpPr>
            <a:spLocks noGrp="1" noChangeArrowheads="1"/>
          </p:cNvSpPr>
          <p:nvPr>
            <p:ph type="title"/>
            <p:custDataLst>
              <p:tags r:id="rId2"/>
            </p:custDataLst>
          </p:nvPr>
        </p:nvSpPr>
        <p:spPr/>
        <p:txBody>
          <a:bodyPr/>
          <a:lstStyle/>
          <a:p>
            <a:pPr eaLnBrk="1" hangingPunct="1">
              <a:defRPr/>
            </a:pPr>
            <a:r>
              <a:rPr lang="en-GB" smtClean="0">
                <a:effectLst>
                  <a:outerShdw blurRad="38100" dist="38100" dir="2700000" algn="tl">
                    <a:srgbClr val="C0C0C0"/>
                  </a:outerShdw>
                </a:effectLst>
              </a:rPr>
              <a:t>Requirements for Security</a:t>
            </a:r>
          </a:p>
        </p:txBody>
      </p:sp>
      <p:sp>
        <p:nvSpPr>
          <p:cNvPr id="9220" name="Rectangle 3"/>
          <p:cNvSpPr>
            <a:spLocks noGrp="1" noChangeArrowheads="1"/>
          </p:cNvSpPr>
          <p:nvPr>
            <p:ph type="body" idx="1"/>
            <p:custDataLst>
              <p:tags r:id="rId3"/>
            </p:custDataLst>
          </p:nvPr>
        </p:nvSpPr>
        <p:spPr/>
        <p:txBody>
          <a:bodyPr/>
          <a:lstStyle/>
          <a:p>
            <a:pPr eaLnBrk="1" hangingPunct="1"/>
            <a:r>
              <a:rPr lang="en-GB" sz="2800" smtClean="0"/>
              <a:t>Strong encryption algorithm</a:t>
            </a:r>
          </a:p>
          <a:p>
            <a:pPr lvl="1" eaLnBrk="1" hangingPunct="1"/>
            <a:r>
              <a:rPr lang="en-GB" sz="2400" smtClean="0"/>
              <a:t>Even if known, should not be able to decrypt or work out key</a:t>
            </a:r>
          </a:p>
          <a:p>
            <a:pPr lvl="1" eaLnBrk="1" hangingPunct="1"/>
            <a:r>
              <a:rPr lang="en-GB" sz="2400" smtClean="0"/>
              <a:t>Even if a number of cipher texts are available together with plain texts of them</a:t>
            </a:r>
          </a:p>
          <a:p>
            <a:pPr eaLnBrk="1" hangingPunct="1"/>
            <a:r>
              <a:rPr lang="en-GB" sz="2800" smtClean="0"/>
              <a:t>Sender and receiver must obtain secret key securely</a:t>
            </a:r>
          </a:p>
          <a:p>
            <a:pPr eaLnBrk="1" hangingPunct="1"/>
            <a:r>
              <a:rPr lang="en-GB" sz="2800" smtClean="0"/>
              <a:t>Once key is known, all communication using this key is readable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3"/>
          <p:cNvSpPr>
            <a:spLocks noGrp="1"/>
          </p:cNvSpPr>
          <p:nvPr>
            <p:ph type="sldNum" sz="quarter" idx="10"/>
            <p:custDataLst>
              <p:tags r:id="rId1"/>
            </p:custDataLst>
          </p:nvPr>
        </p:nvSpPr>
        <p:spPr>
          <a:noFill/>
        </p:spPr>
        <p:txBody>
          <a:bodyPr/>
          <a:lstStyle/>
          <a:p>
            <a:fld id="{B1A90E54-AFE7-45B0-9EE4-8A386FC59B59}" type="slidenum">
              <a:rPr lang="sv-SE" smtClean="0"/>
              <a:pPr/>
              <a:t>5</a:t>
            </a:fld>
            <a:endParaRPr lang="sv-SE" smtClean="0"/>
          </a:p>
        </p:txBody>
      </p:sp>
      <p:sp>
        <p:nvSpPr>
          <p:cNvPr id="9218" name="Rectangle 2"/>
          <p:cNvSpPr>
            <a:spLocks noGrp="1" noChangeArrowheads="1"/>
          </p:cNvSpPr>
          <p:nvPr>
            <p:ph type="title"/>
            <p:custDataLst>
              <p:tags r:id="rId2"/>
            </p:custDataLst>
          </p:nvPr>
        </p:nvSpPr>
        <p:spPr/>
        <p:txBody>
          <a:bodyPr/>
          <a:lstStyle/>
          <a:p>
            <a:pPr eaLnBrk="1" hangingPunct="1">
              <a:defRPr/>
            </a:pPr>
            <a:r>
              <a:rPr lang="en-GB" b="0" smtClean="0">
                <a:effectLst>
                  <a:outerShdw blurRad="38100" dist="38100" dir="2700000" algn="tl">
                    <a:srgbClr val="C0C0C0"/>
                  </a:outerShdw>
                </a:effectLst>
              </a:rPr>
              <a:t>Cryptography</a:t>
            </a:r>
            <a:endParaRPr lang="en-GB" smtClean="0">
              <a:effectLst>
                <a:outerShdw blurRad="38100" dist="38100" dir="2700000" algn="tl">
                  <a:srgbClr val="C0C0C0"/>
                </a:outerShdw>
              </a:effectLst>
            </a:endParaRPr>
          </a:p>
        </p:txBody>
      </p:sp>
      <p:sp>
        <p:nvSpPr>
          <p:cNvPr id="10244" name="Rectangle 3"/>
          <p:cNvSpPr>
            <a:spLocks noGrp="1" noChangeArrowheads="1"/>
          </p:cNvSpPr>
          <p:nvPr>
            <p:ph type="body" idx="1"/>
            <p:custDataLst>
              <p:tags r:id="rId3"/>
            </p:custDataLst>
          </p:nvPr>
        </p:nvSpPr>
        <p:spPr/>
        <p:txBody>
          <a:bodyPr/>
          <a:lstStyle/>
          <a:p>
            <a:pPr eaLnBrk="1" hangingPunct="1"/>
            <a:r>
              <a:rPr lang="en-GB" sz="2800" smtClean="0">
                <a:latin typeface="Comic Sans MS" pitchFamily="66" charset="0"/>
              </a:rPr>
              <a:t>Classified along three independent dimensions:</a:t>
            </a:r>
          </a:p>
          <a:p>
            <a:pPr lvl="1" eaLnBrk="1" hangingPunct="1"/>
            <a:r>
              <a:rPr lang="en-GB" sz="2400" smtClean="0">
                <a:latin typeface="Comic Sans MS" pitchFamily="66" charset="0"/>
              </a:rPr>
              <a:t>The type of operations used for transforming plaintext to ciphertext</a:t>
            </a:r>
          </a:p>
          <a:p>
            <a:pPr lvl="1" eaLnBrk="1" hangingPunct="1"/>
            <a:r>
              <a:rPr lang="en-GB" sz="2400" smtClean="0">
                <a:latin typeface="Comic Sans MS" pitchFamily="66" charset="0"/>
              </a:rPr>
              <a:t>The number of keys used</a:t>
            </a:r>
          </a:p>
          <a:p>
            <a:pPr lvl="2" eaLnBrk="1" hangingPunct="1"/>
            <a:r>
              <a:rPr lang="en-GB" sz="2000" smtClean="0">
                <a:latin typeface="Comic Sans MS" pitchFamily="66" charset="0"/>
              </a:rPr>
              <a:t>symmetric (single key)</a:t>
            </a:r>
          </a:p>
          <a:p>
            <a:pPr lvl="2" eaLnBrk="1" hangingPunct="1"/>
            <a:r>
              <a:rPr lang="en-GB" sz="2000" smtClean="0">
                <a:latin typeface="Comic Sans MS" pitchFamily="66" charset="0"/>
              </a:rPr>
              <a:t>asymmetric (two-keys, or public-key encryption)</a:t>
            </a:r>
          </a:p>
          <a:p>
            <a:pPr lvl="1" eaLnBrk="1" hangingPunct="1"/>
            <a:r>
              <a:rPr lang="en-GB" sz="2400" smtClean="0">
                <a:latin typeface="Comic Sans MS" pitchFamily="66" charset="0"/>
              </a:rPr>
              <a:t>The way in which the plaintext is processed</a:t>
            </a:r>
            <a:endParaRPr lang="en-GB" sz="24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3"/>
          <p:cNvSpPr>
            <a:spLocks noGrp="1"/>
          </p:cNvSpPr>
          <p:nvPr>
            <p:ph type="sldNum" sz="quarter" idx="10"/>
            <p:custDataLst>
              <p:tags r:id="rId1"/>
            </p:custDataLst>
          </p:nvPr>
        </p:nvSpPr>
        <p:spPr>
          <a:noFill/>
        </p:spPr>
        <p:txBody>
          <a:bodyPr/>
          <a:lstStyle/>
          <a:p>
            <a:fld id="{AA7CA34B-6592-4FCE-A3FC-574F03D088D2}" type="slidenum">
              <a:rPr lang="sv-SE" smtClean="0"/>
              <a:pPr/>
              <a:t>6</a:t>
            </a:fld>
            <a:endParaRPr lang="sv-SE" smtClean="0"/>
          </a:p>
        </p:txBody>
      </p:sp>
      <p:sp>
        <p:nvSpPr>
          <p:cNvPr id="6146" name="Rectangle 2"/>
          <p:cNvSpPr>
            <a:spLocks noGrp="1" noChangeArrowheads="1"/>
          </p:cNvSpPr>
          <p:nvPr>
            <p:ph type="title"/>
            <p:custDataLst>
              <p:tags r:id="rId2"/>
            </p:custDataLst>
          </p:nvPr>
        </p:nvSpPr>
        <p:spPr/>
        <p:txBody>
          <a:bodyPr/>
          <a:lstStyle/>
          <a:p>
            <a:pPr eaLnBrk="1" hangingPunct="1">
              <a:defRPr/>
            </a:pPr>
            <a:r>
              <a:rPr lang="en-GB" b="0" smtClean="0">
                <a:effectLst>
                  <a:outerShdw blurRad="38100" dist="38100" dir="2700000" algn="tl">
                    <a:srgbClr val="C0C0C0"/>
                  </a:outerShdw>
                </a:effectLst>
              </a:rPr>
              <a:t>Average time required for exhaustive key search </a:t>
            </a:r>
          </a:p>
        </p:txBody>
      </p:sp>
      <p:graphicFrame>
        <p:nvGraphicFramePr>
          <p:cNvPr id="6320" name="Group 176"/>
          <p:cNvGraphicFramePr>
            <a:graphicFrameLocks noGrp="1"/>
          </p:cNvGraphicFramePr>
          <p:nvPr>
            <p:custDataLst>
              <p:tags r:id="rId3"/>
            </p:custDataLst>
          </p:nvPr>
        </p:nvGraphicFramePr>
        <p:xfrm>
          <a:off x="457200" y="2209800"/>
          <a:ext cx="8305800" cy="3798888"/>
        </p:xfrm>
        <a:graphic>
          <a:graphicData uri="http://schemas.openxmlformats.org/drawingml/2006/table">
            <a:tbl>
              <a:tblPr/>
              <a:tblGrid>
                <a:gridCol w="1752600"/>
                <a:gridCol w="3124200"/>
                <a:gridCol w="3429000"/>
              </a:tblGrid>
              <a:tr h="1016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Comic Sans MS" pitchFamily="66" charset="0"/>
                          <a:ea typeface="ＭＳ Ｐゴシック" pitchFamily="-109" charset="-128"/>
                        </a:rPr>
                        <a:t>Key Size (bits)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Comic Sans MS" pitchFamily="66" charset="0"/>
                          <a:ea typeface="ＭＳ Ｐゴシック" pitchFamily="-109" charset="-128"/>
                        </a:rPr>
                        <a:t>Number of Alternative Keys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Comic Sans MS" pitchFamily="66" charset="0"/>
                          <a:ea typeface="ＭＳ Ｐゴシック" pitchFamily="-109" charset="-128"/>
                        </a:rPr>
                        <a:t>Time required at 10</a:t>
                      </a:r>
                      <a:r>
                        <a:rPr kumimoji="0" lang="en-US" sz="2400" b="1" i="0" u="none" strike="noStrike" cap="none" normalizeH="0" baseline="30000" smtClean="0">
                          <a:ln>
                            <a:noFill/>
                          </a:ln>
                          <a:solidFill>
                            <a:schemeClr val="tx1"/>
                          </a:solidFill>
                          <a:effectLst/>
                          <a:latin typeface="Comic Sans MS" pitchFamily="66" charset="0"/>
                          <a:ea typeface="ＭＳ Ｐゴシック" pitchFamily="-109" charset="-128"/>
                        </a:rPr>
                        <a:t>6</a:t>
                      </a:r>
                      <a:r>
                        <a:rPr kumimoji="0" lang="en-US" sz="2400" b="1" i="0" u="none" strike="noStrike" cap="none" normalizeH="0" baseline="0" smtClean="0">
                          <a:ln>
                            <a:noFill/>
                          </a:ln>
                          <a:solidFill>
                            <a:schemeClr val="tx1"/>
                          </a:solidFill>
                          <a:effectLst/>
                          <a:latin typeface="Comic Sans MS" pitchFamily="66" charset="0"/>
                          <a:ea typeface="ＭＳ Ｐゴシック" pitchFamily="-109" charset="-128"/>
                        </a:rPr>
                        <a:t> Decryption/</a:t>
                      </a:r>
                      <a:r>
                        <a:rPr kumimoji="0" lang="en-US" sz="2400" b="1" i="0" u="none" strike="noStrike" cap="none" normalizeH="0" baseline="0" smtClean="0">
                          <a:ln>
                            <a:noFill/>
                          </a:ln>
                          <a:solidFill>
                            <a:schemeClr val="tx1"/>
                          </a:solidFill>
                          <a:effectLst/>
                          <a:latin typeface="Comic Sans MS" pitchFamily="66" charset="0"/>
                          <a:ea typeface="ＭＳ Ｐゴシック" pitchFamily="-109" charset="-128"/>
                          <a:cs typeface="Times New Roman" pitchFamily="18" charset="0"/>
                        </a:rPr>
                        <a:t>µs</a:t>
                      </a:r>
                      <a:endParaRPr kumimoji="0" lang="en-US" sz="2400" b="1" i="0" u="none" strike="noStrike" cap="none" normalizeH="0" baseline="30000" smtClean="0">
                        <a:ln>
                          <a:noFill/>
                        </a:ln>
                        <a:solidFill>
                          <a:schemeClr val="tx1"/>
                        </a:solidFill>
                        <a:effectLst/>
                        <a:latin typeface="Comic Sans MS" pitchFamily="66" charset="0"/>
                        <a:ea typeface="ＭＳ Ｐゴシック" pitchFamily="-109"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985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ea typeface="ＭＳ Ｐゴシック" pitchFamily="-109" charset="-128"/>
                        </a:rPr>
                        <a:t>32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ea typeface="ＭＳ Ｐゴシック" pitchFamily="-109" charset="-128"/>
                        </a:rPr>
                        <a:t>2</a:t>
                      </a:r>
                      <a:r>
                        <a:rPr kumimoji="0" lang="en-US" sz="2400" b="0" i="0" u="none" strike="noStrike" cap="none" normalizeH="0" baseline="30000" smtClean="0">
                          <a:ln>
                            <a:noFill/>
                          </a:ln>
                          <a:solidFill>
                            <a:schemeClr val="tx1"/>
                          </a:solidFill>
                          <a:effectLst/>
                          <a:latin typeface="Times New Roman" pitchFamily="18" charset="0"/>
                          <a:ea typeface="ＭＳ Ｐゴシック" pitchFamily="-109" charset="-128"/>
                          <a:cs typeface="Times New Roman" pitchFamily="18" charset="0"/>
                        </a:rPr>
                        <a:t>32</a:t>
                      </a:r>
                      <a:r>
                        <a:rPr kumimoji="0" lang="en-US" sz="2400" b="0" i="0" u="none" strike="noStrike" cap="none" normalizeH="0" baseline="0" smtClean="0">
                          <a:ln>
                            <a:noFill/>
                          </a:ln>
                          <a:solidFill>
                            <a:schemeClr val="tx1"/>
                          </a:solidFill>
                          <a:effectLst/>
                          <a:latin typeface="Times New Roman" pitchFamily="18" charset="0"/>
                          <a:ea typeface="ＭＳ Ｐゴシック" pitchFamily="-109" charset="-128"/>
                          <a:cs typeface="Times New Roman" pitchFamily="18" charset="0"/>
                        </a:rPr>
                        <a:t> = 4.3 x 10</a:t>
                      </a:r>
                      <a:r>
                        <a:rPr kumimoji="0" lang="en-US" sz="2400" b="0" i="0" u="none" strike="noStrike" cap="none" normalizeH="0" baseline="30000" smtClean="0">
                          <a:ln>
                            <a:noFill/>
                          </a:ln>
                          <a:solidFill>
                            <a:schemeClr val="tx1"/>
                          </a:solidFill>
                          <a:effectLst/>
                          <a:latin typeface="Times New Roman" pitchFamily="18" charset="0"/>
                          <a:ea typeface="ＭＳ Ｐゴシック" pitchFamily="-109" charset="-128"/>
                          <a:cs typeface="Times New Roman" pitchFamily="18" charset="0"/>
                        </a:rPr>
                        <a:t>9</a:t>
                      </a:r>
                      <a:endParaRPr kumimoji="0" lang="en-US" sz="2400" b="0" i="0" u="none" strike="noStrike" cap="none" normalizeH="0" baseline="30000" smtClean="0">
                        <a:ln>
                          <a:noFill/>
                        </a:ln>
                        <a:solidFill>
                          <a:schemeClr val="tx1"/>
                        </a:solidFill>
                        <a:effectLst/>
                        <a:latin typeface="Times New Roman" pitchFamily="18" charset="0"/>
                        <a:ea typeface="ＭＳ Ｐゴシック" pitchFamily="-109"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ea typeface="ＭＳ Ｐゴシック" pitchFamily="-109" charset="-128"/>
                        </a:rPr>
                        <a:t>2.15 milliseconds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937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ea typeface="ＭＳ Ｐゴシック" pitchFamily="-109" charset="-128"/>
                        </a:rPr>
                        <a:t>56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ea typeface="ＭＳ Ｐゴシック" pitchFamily="-109" charset="-128"/>
                        </a:rPr>
                        <a:t>2</a:t>
                      </a:r>
                      <a:r>
                        <a:rPr kumimoji="0" lang="en-US" sz="2400" b="0" i="0" u="none" strike="noStrike" cap="none" normalizeH="0" baseline="30000" smtClean="0">
                          <a:ln>
                            <a:noFill/>
                          </a:ln>
                          <a:solidFill>
                            <a:schemeClr val="tx1"/>
                          </a:solidFill>
                          <a:effectLst/>
                          <a:latin typeface="Times New Roman" pitchFamily="18" charset="0"/>
                          <a:ea typeface="ＭＳ Ｐゴシック" pitchFamily="-109" charset="-128"/>
                        </a:rPr>
                        <a:t>56</a:t>
                      </a:r>
                      <a:r>
                        <a:rPr kumimoji="0" lang="en-US" sz="2400" b="0" i="0" u="none" strike="noStrike" cap="none" normalizeH="0" baseline="0" smtClean="0">
                          <a:ln>
                            <a:noFill/>
                          </a:ln>
                          <a:solidFill>
                            <a:schemeClr val="tx1"/>
                          </a:solidFill>
                          <a:effectLst/>
                          <a:latin typeface="Times New Roman" pitchFamily="18" charset="0"/>
                          <a:ea typeface="ＭＳ Ｐゴシック" pitchFamily="-109" charset="-128"/>
                        </a:rPr>
                        <a:t> = 7.2 x 10</a:t>
                      </a:r>
                      <a:r>
                        <a:rPr kumimoji="0" lang="en-US" sz="2400" b="0" i="0" u="none" strike="noStrike" cap="none" normalizeH="0" baseline="30000" smtClean="0">
                          <a:ln>
                            <a:noFill/>
                          </a:ln>
                          <a:solidFill>
                            <a:schemeClr val="tx1"/>
                          </a:solidFill>
                          <a:effectLst/>
                          <a:latin typeface="Times New Roman" pitchFamily="18" charset="0"/>
                          <a:ea typeface="ＭＳ Ｐゴシック" pitchFamily="-109" charset="-128"/>
                        </a:rPr>
                        <a:t>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ea typeface="ＭＳ Ｐゴシック" pitchFamily="-109" charset="-128"/>
                        </a:rPr>
                        <a:t>10 hours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953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ea typeface="ＭＳ Ｐゴシック" pitchFamily="-109" charset="-128"/>
                        </a:rPr>
                        <a:t>128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ea typeface="ＭＳ Ｐゴシック" pitchFamily="-109" charset="-128"/>
                        </a:rPr>
                        <a:t>2</a:t>
                      </a:r>
                      <a:r>
                        <a:rPr kumimoji="0" lang="en-US" sz="2400" b="0" i="0" u="none" strike="noStrike" cap="none" normalizeH="0" baseline="30000" smtClean="0">
                          <a:ln>
                            <a:noFill/>
                          </a:ln>
                          <a:solidFill>
                            <a:schemeClr val="tx1"/>
                          </a:solidFill>
                          <a:effectLst/>
                          <a:latin typeface="Times New Roman" pitchFamily="18" charset="0"/>
                          <a:ea typeface="ＭＳ Ｐゴシック" pitchFamily="-109" charset="-128"/>
                        </a:rPr>
                        <a:t>128 </a:t>
                      </a:r>
                      <a:r>
                        <a:rPr kumimoji="0" lang="en-US" sz="2400" b="0" i="0" u="none" strike="noStrike" cap="none" normalizeH="0" baseline="0" smtClean="0">
                          <a:ln>
                            <a:noFill/>
                          </a:ln>
                          <a:solidFill>
                            <a:schemeClr val="tx1"/>
                          </a:solidFill>
                          <a:effectLst/>
                          <a:latin typeface="Times New Roman" pitchFamily="18" charset="0"/>
                          <a:ea typeface="ＭＳ Ｐゴシック" pitchFamily="-109" charset="-128"/>
                        </a:rPr>
                        <a:t>= 3.4 x 10</a:t>
                      </a:r>
                      <a:r>
                        <a:rPr kumimoji="0" lang="en-US" sz="2400" b="0" i="0" u="none" strike="noStrike" cap="none" normalizeH="0" baseline="30000" smtClean="0">
                          <a:ln>
                            <a:noFill/>
                          </a:ln>
                          <a:solidFill>
                            <a:schemeClr val="tx1"/>
                          </a:solidFill>
                          <a:effectLst/>
                          <a:latin typeface="Times New Roman" pitchFamily="18" charset="0"/>
                          <a:ea typeface="ＭＳ Ｐゴシック" pitchFamily="-109" charset="-128"/>
                        </a:rPr>
                        <a:t>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ea typeface="ＭＳ Ｐゴシック" pitchFamily="-109" charset="-128"/>
                        </a:rPr>
                        <a:t>5.4 x 10</a:t>
                      </a:r>
                      <a:r>
                        <a:rPr kumimoji="0" lang="en-US" sz="2400" b="0" i="0" u="none" strike="noStrike" cap="none" normalizeH="0" baseline="30000" smtClean="0">
                          <a:ln>
                            <a:noFill/>
                          </a:ln>
                          <a:solidFill>
                            <a:schemeClr val="tx1"/>
                          </a:solidFill>
                          <a:effectLst/>
                          <a:latin typeface="Times New Roman" pitchFamily="18" charset="0"/>
                          <a:ea typeface="ＭＳ Ｐゴシック" pitchFamily="-109" charset="-128"/>
                        </a:rPr>
                        <a:t>18</a:t>
                      </a:r>
                      <a:r>
                        <a:rPr kumimoji="0" lang="sv-SE" sz="2400" b="0" i="0" u="none" strike="noStrike" cap="none" normalizeH="0" baseline="30000" smtClean="0">
                          <a:ln>
                            <a:noFill/>
                          </a:ln>
                          <a:solidFill>
                            <a:schemeClr val="tx1"/>
                          </a:solidFill>
                          <a:effectLst/>
                          <a:latin typeface="Times New Roman" pitchFamily="18" charset="0"/>
                          <a:ea typeface="ＭＳ Ｐゴシック" pitchFamily="-109" charset="-128"/>
                        </a:rPr>
                        <a:t> </a:t>
                      </a:r>
                      <a:r>
                        <a:rPr kumimoji="0" lang="sv-SE" sz="2400" b="0" i="0" u="none" strike="noStrike" cap="none" normalizeH="0" baseline="0" smtClean="0">
                          <a:ln>
                            <a:noFill/>
                          </a:ln>
                          <a:solidFill>
                            <a:schemeClr val="tx1"/>
                          </a:solidFill>
                          <a:effectLst/>
                          <a:latin typeface="Times New Roman" pitchFamily="18" charset="0"/>
                          <a:ea typeface="ＭＳ Ｐゴシック" pitchFamily="-109" charset="-128"/>
                        </a:rPr>
                        <a:t>years</a:t>
                      </a:r>
                      <a:endParaRPr kumimoji="0" lang="en-US" sz="2400" b="0" i="0" u="none" strike="noStrike" cap="none" normalizeH="0" baseline="30000" smtClean="0">
                        <a:ln>
                          <a:noFill/>
                        </a:ln>
                        <a:solidFill>
                          <a:schemeClr val="tx1"/>
                        </a:solidFill>
                        <a:effectLst/>
                        <a:latin typeface="Times New Roman" pitchFamily="18" charset="0"/>
                        <a:ea typeface="ＭＳ Ｐゴシック" pitchFamily="-109"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953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ea typeface="ＭＳ Ｐゴシック" pitchFamily="-109" charset="-128"/>
                        </a:rPr>
                        <a:t>168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ea typeface="ＭＳ Ｐゴシック" pitchFamily="-109" charset="-128"/>
                        </a:rPr>
                        <a:t>2</a:t>
                      </a:r>
                      <a:r>
                        <a:rPr kumimoji="0" lang="en-US" sz="2400" b="0" i="0" u="none" strike="noStrike" cap="none" normalizeH="0" baseline="30000" smtClean="0">
                          <a:ln>
                            <a:noFill/>
                          </a:ln>
                          <a:solidFill>
                            <a:schemeClr val="tx1"/>
                          </a:solidFill>
                          <a:effectLst/>
                          <a:latin typeface="Times New Roman" pitchFamily="18" charset="0"/>
                          <a:ea typeface="ＭＳ Ｐゴシック" pitchFamily="-109" charset="-128"/>
                        </a:rPr>
                        <a:t>168 </a:t>
                      </a:r>
                      <a:r>
                        <a:rPr kumimoji="0" lang="en-US" sz="2400" b="0" i="0" u="none" strike="noStrike" cap="none" normalizeH="0" baseline="0" smtClean="0">
                          <a:ln>
                            <a:noFill/>
                          </a:ln>
                          <a:solidFill>
                            <a:schemeClr val="tx1"/>
                          </a:solidFill>
                          <a:effectLst/>
                          <a:latin typeface="Times New Roman" pitchFamily="18" charset="0"/>
                          <a:ea typeface="ＭＳ Ｐゴシック" pitchFamily="-109" charset="-128"/>
                        </a:rPr>
                        <a:t>= 3.7 x 10</a:t>
                      </a:r>
                      <a:r>
                        <a:rPr kumimoji="0" lang="en-US" sz="2400" b="0" i="0" u="none" strike="noStrike" cap="none" normalizeH="0" baseline="30000" smtClean="0">
                          <a:ln>
                            <a:noFill/>
                          </a:ln>
                          <a:solidFill>
                            <a:schemeClr val="tx1"/>
                          </a:solidFill>
                          <a:effectLst/>
                          <a:latin typeface="Times New Roman" pitchFamily="18" charset="0"/>
                          <a:ea typeface="ＭＳ Ｐゴシック" pitchFamily="-109" charset="-128"/>
                        </a:rPr>
                        <a:t>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ea typeface="ＭＳ Ｐゴシック" pitchFamily="-109" charset="-128"/>
                        </a:rPr>
                        <a:t>5.9 </a:t>
                      </a:r>
                      <a:r>
                        <a:rPr kumimoji="0" lang="sv-SE" sz="2400" b="0" i="0" u="none" strike="noStrike" cap="none" normalizeH="0" baseline="0" smtClean="0">
                          <a:ln>
                            <a:noFill/>
                          </a:ln>
                          <a:solidFill>
                            <a:schemeClr val="tx1"/>
                          </a:solidFill>
                          <a:effectLst/>
                          <a:latin typeface="Times New Roman" pitchFamily="18" charset="0"/>
                          <a:ea typeface="ＭＳ Ｐゴシック" pitchFamily="-109" charset="-128"/>
                        </a:rPr>
                        <a:t>x</a:t>
                      </a:r>
                      <a:r>
                        <a:rPr kumimoji="0" lang="en-US" sz="2400" b="0" i="0" u="none" strike="noStrike" cap="none" normalizeH="0" baseline="0" smtClean="0">
                          <a:ln>
                            <a:noFill/>
                          </a:ln>
                          <a:solidFill>
                            <a:schemeClr val="tx1"/>
                          </a:solidFill>
                          <a:effectLst/>
                          <a:latin typeface="Times New Roman" pitchFamily="18" charset="0"/>
                          <a:ea typeface="ＭＳ Ｐゴシック" pitchFamily="-109" charset="-128"/>
                        </a:rPr>
                        <a:t> 10</a:t>
                      </a:r>
                      <a:r>
                        <a:rPr kumimoji="0" lang="en-US" sz="2400" b="0" i="0" u="none" strike="noStrike" cap="none" normalizeH="0" baseline="30000" smtClean="0">
                          <a:ln>
                            <a:noFill/>
                          </a:ln>
                          <a:solidFill>
                            <a:schemeClr val="tx1"/>
                          </a:solidFill>
                          <a:effectLst/>
                          <a:latin typeface="Times New Roman" pitchFamily="18" charset="0"/>
                          <a:ea typeface="ＭＳ Ｐゴシック" pitchFamily="-109" charset="-128"/>
                        </a:rPr>
                        <a:t>30</a:t>
                      </a:r>
                      <a:r>
                        <a:rPr kumimoji="0" lang="sv-SE" sz="2400" b="0" i="0" u="none" strike="noStrike" cap="none" normalizeH="0" baseline="30000" smtClean="0">
                          <a:ln>
                            <a:noFill/>
                          </a:ln>
                          <a:solidFill>
                            <a:schemeClr val="tx1"/>
                          </a:solidFill>
                          <a:effectLst/>
                          <a:latin typeface="Times New Roman" pitchFamily="18" charset="0"/>
                          <a:ea typeface="ＭＳ Ｐゴシック" pitchFamily="-109" charset="-128"/>
                        </a:rPr>
                        <a:t> </a:t>
                      </a:r>
                      <a:r>
                        <a:rPr kumimoji="0" lang="sv-SE" sz="2400" b="0" i="0" u="none" strike="noStrike" cap="none" normalizeH="0" baseline="0" smtClean="0">
                          <a:ln>
                            <a:noFill/>
                          </a:ln>
                          <a:solidFill>
                            <a:schemeClr val="tx1"/>
                          </a:solidFill>
                          <a:effectLst/>
                          <a:latin typeface="Times New Roman" pitchFamily="18" charset="0"/>
                          <a:ea typeface="ＭＳ Ｐゴシック" pitchFamily="-109" charset="-128"/>
                        </a:rPr>
                        <a:t>years</a:t>
                      </a:r>
                      <a:endParaRPr kumimoji="0" lang="en-US" sz="2400" b="0" i="0" u="none" strike="noStrike" cap="none" normalizeH="0" baseline="30000" smtClean="0">
                        <a:ln>
                          <a:noFill/>
                        </a:ln>
                        <a:solidFill>
                          <a:schemeClr val="tx1"/>
                        </a:solidFill>
                        <a:effectLst/>
                        <a:latin typeface="Times New Roman" pitchFamily="18" charset="0"/>
                        <a:ea typeface="ＭＳ Ｐゴシック" pitchFamily="-109"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custDataLst>
              <p:tags r:id="rId1"/>
            </p:custDataLst>
          </p:nvPr>
        </p:nvSpPr>
        <p:spPr>
          <a:noFill/>
        </p:spPr>
        <p:txBody>
          <a:bodyPr/>
          <a:lstStyle/>
          <a:p>
            <a:fld id="{FDF3496E-7B16-4B57-A2E9-38C9047942ED}" type="slidenum">
              <a:rPr lang="sv-SE" smtClean="0"/>
              <a:pPr/>
              <a:t>7</a:t>
            </a:fld>
            <a:endParaRPr lang="sv-SE" smtClean="0"/>
          </a:p>
        </p:txBody>
      </p:sp>
      <p:sp>
        <p:nvSpPr>
          <p:cNvPr id="78850" name="Rectangle 2"/>
          <p:cNvSpPr>
            <a:spLocks noGrp="1" noChangeArrowheads="1"/>
          </p:cNvSpPr>
          <p:nvPr>
            <p:ph type="title"/>
            <p:custDataLst>
              <p:tags r:id="rId2"/>
            </p:custDataLst>
          </p:nvPr>
        </p:nvSpPr>
        <p:spPr/>
        <p:txBody>
          <a:bodyPr/>
          <a:lstStyle/>
          <a:p>
            <a:pPr eaLnBrk="1" hangingPunct="1">
              <a:defRPr/>
            </a:pPr>
            <a:r>
              <a:rPr lang="en-GB" altLang="ko-KR" sz="3600" smtClean="0">
                <a:effectLst>
                  <a:outerShdw blurRad="38100" dist="38100" dir="2700000" algn="tl">
                    <a:srgbClr val="C0C0C0"/>
                  </a:outerShdw>
                </a:effectLst>
              </a:rPr>
              <a:t>Classical Encryption Techniques</a:t>
            </a:r>
            <a:endParaRPr lang="en-GB" sz="3600" smtClean="0">
              <a:effectLst>
                <a:outerShdw blurRad="38100" dist="38100" dir="2700000" algn="tl">
                  <a:srgbClr val="C0C0C0"/>
                </a:outerShdw>
              </a:effectLst>
            </a:endParaRPr>
          </a:p>
        </p:txBody>
      </p:sp>
      <p:sp>
        <p:nvSpPr>
          <p:cNvPr id="12292" name="Rectangle 3"/>
          <p:cNvSpPr>
            <a:spLocks noGrp="1" noChangeArrowheads="1"/>
          </p:cNvSpPr>
          <p:nvPr>
            <p:ph type="body" idx="1"/>
            <p:custDataLst>
              <p:tags r:id="rId3"/>
            </p:custDataLst>
          </p:nvPr>
        </p:nvSpPr>
        <p:spPr/>
        <p:txBody>
          <a:bodyPr/>
          <a:lstStyle/>
          <a:p>
            <a:pPr eaLnBrk="1" hangingPunct="1"/>
            <a:r>
              <a:rPr lang="en-GB" altLang="ko-KR" sz="2400" dirty="0" smtClean="0">
                <a:solidFill>
                  <a:srgbClr val="C00000"/>
                </a:solidFill>
              </a:rPr>
              <a:t>Substitution Techniques </a:t>
            </a:r>
            <a:r>
              <a:rPr lang="en-GB" altLang="ko-KR" sz="2400" dirty="0" smtClean="0"/>
              <a:t>: plaintext are replaced by other letters or by numbers or symbols </a:t>
            </a:r>
          </a:p>
          <a:p>
            <a:pPr lvl="1" eaLnBrk="1" hangingPunct="1">
              <a:buSzTx/>
              <a:buFont typeface="Wingdings" pitchFamily="2" charset="2"/>
              <a:buChar char="§"/>
            </a:pPr>
            <a:r>
              <a:rPr lang="en-GB" altLang="ko-KR" sz="2400" dirty="0" smtClean="0"/>
              <a:t>Caesar Cipher  </a:t>
            </a:r>
          </a:p>
          <a:p>
            <a:pPr lvl="1" eaLnBrk="1" hangingPunct="1">
              <a:lnSpc>
                <a:spcPct val="150000"/>
              </a:lnSpc>
              <a:spcBef>
                <a:spcPct val="0"/>
              </a:spcBef>
              <a:buSzTx/>
              <a:buFont typeface="Wingdings" pitchFamily="2" charset="2"/>
              <a:buChar char="§"/>
            </a:pPr>
            <a:r>
              <a:rPr lang="en-GB" altLang="ko-KR" sz="2400" dirty="0" err="1" smtClean="0"/>
              <a:t>Monoalphabetic</a:t>
            </a:r>
            <a:r>
              <a:rPr lang="en-GB" altLang="ko-KR" sz="2400" dirty="0" smtClean="0"/>
              <a:t> Cipher </a:t>
            </a:r>
          </a:p>
          <a:p>
            <a:pPr lvl="1" eaLnBrk="1" hangingPunct="1">
              <a:lnSpc>
                <a:spcPct val="150000"/>
              </a:lnSpc>
              <a:spcBef>
                <a:spcPct val="0"/>
              </a:spcBef>
              <a:buSzTx/>
              <a:buFont typeface="Wingdings" pitchFamily="2" charset="2"/>
              <a:buChar char="§"/>
            </a:pPr>
            <a:r>
              <a:rPr lang="en-GB" altLang="ko-KR" sz="2400" dirty="0" err="1" smtClean="0"/>
              <a:t>Polyalphabetic</a:t>
            </a:r>
            <a:r>
              <a:rPr lang="en-GB" altLang="ko-KR" sz="2400" dirty="0" smtClean="0"/>
              <a:t> Cipher</a:t>
            </a:r>
            <a:endParaRPr lang="en-GB" altLang="ko-KR" sz="2000" dirty="0" smtClean="0"/>
          </a:p>
          <a:p>
            <a:pPr eaLnBrk="1" hangingPunct="1"/>
            <a:r>
              <a:rPr lang="en-GB" altLang="ko-KR" sz="2400" dirty="0" smtClean="0">
                <a:solidFill>
                  <a:srgbClr val="C00000"/>
                </a:solidFill>
              </a:rPr>
              <a:t>Transposition Techniques </a:t>
            </a:r>
            <a:r>
              <a:rPr lang="en-GB" altLang="ko-KR" sz="2400" dirty="0" smtClean="0"/>
              <a:t>: some sort of permutation on the plaintext letters</a:t>
            </a:r>
            <a:endParaRPr lang="en-GB"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3"/>
          <p:cNvSpPr>
            <a:spLocks noGrp="1"/>
          </p:cNvSpPr>
          <p:nvPr>
            <p:ph type="sldNum" sz="quarter" idx="10"/>
            <p:custDataLst>
              <p:tags r:id="rId1"/>
            </p:custDataLst>
          </p:nvPr>
        </p:nvSpPr>
        <p:spPr>
          <a:noFill/>
        </p:spPr>
        <p:txBody>
          <a:bodyPr/>
          <a:lstStyle/>
          <a:p>
            <a:fld id="{62BC3585-D570-4D63-9F27-16D3E3C5A284}" type="slidenum">
              <a:rPr lang="sv-SE" smtClean="0"/>
              <a:pPr/>
              <a:t>8</a:t>
            </a:fld>
            <a:endParaRPr lang="sv-SE" smtClean="0"/>
          </a:p>
        </p:txBody>
      </p:sp>
      <p:sp>
        <p:nvSpPr>
          <p:cNvPr id="79874" name="Rectangle 2"/>
          <p:cNvSpPr>
            <a:spLocks noGrp="1" noChangeArrowheads="1"/>
          </p:cNvSpPr>
          <p:nvPr>
            <p:ph type="title"/>
            <p:custDataLst>
              <p:tags r:id="rId2"/>
            </p:custDataLst>
          </p:nvPr>
        </p:nvSpPr>
        <p:spPr/>
        <p:txBody>
          <a:bodyPr/>
          <a:lstStyle/>
          <a:p>
            <a:pPr eaLnBrk="1" hangingPunct="1">
              <a:defRPr/>
            </a:pPr>
            <a:r>
              <a:rPr lang="en-GB" altLang="ko-KR" sz="3600" smtClean="0">
                <a:effectLst>
                  <a:outerShdw blurRad="38100" dist="38100" dir="2700000" algn="tl">
                    <a:srgbClr val="C0C0C0"/>
                  </a:outerShdw>
                </a:effectLst>
              </a:rPr>
              <a:t>Caesar Cipher</a:t>
            </a:r>
            <a:endParaRPr lang="en-GB" sz="3600" smtClean="0">
              <a:effectLst>
                <a:outerShdw blurRad="38100" dist="38100" dir="2700000" algn="tl">
                  <a:srgbClr val="C0C0C0"/>
                </a:outerShdw>
              </a:effectLst>
            </a:endParaRPr>
          </a:p>
        </p:txBody>
      </p:sp>
      <p:sp>
        <p:nvSpPr>
          <p:cNvPr id="13316" name="Rectangle 3"/>
          <p:cNvSpPr>
            <a:spLocks noGrp="1" noChangeArrowheads="1"/>
          </p:cNvSpPr>
          <p:nvPr>
            <p:ph type="body" idx="1"/>
            <p:custDataLst>
              <p:tags r:id="rId3"/>
            </p:custDataLst>
          </p:nvPr>
        </p:nvSpPr>
        <p:spPr/>
        <p:txBody>
          <a:bodyPr/>
          <a:lstStyle/>
          <a:p>
            <a:pPr eaLnBrk="1" hangingPunct="1">
              <a:lnSpc>
                <a:spcPct val="90000"/>
              </a:lnSpc>
            </a:pPr>
            <a:r>
              <a:rPr lang="en-GB" altLang="ko-KR" sz="2400" dirty="0" smtClean="0"/>
              <a:t>Replacing each other letter of the alphabet with the letter standing three places further down</a:t>
            </a:r>
            <a:r>
              <a:rPr lang="en-GB" altLang="ko-KR" sz="1600" dirty="0" smtClean="0"/>
              <a:t/>
            </a:r>
            <a:br>
              <a:rPr lang="en-GB" altLang="ko-KR" sz="1600" dirty="0" smtClean="0"/>
            </a:br>
            <a:r>
              <a:rPr lang="en-GB" altLang="ko-KR" sz="1600" dirty="0" smtClean="0"/>
              <a:t> - plain :  meet  me  after  the  toga  party</a:t>
            </a:r>
            <a:br>
              <a:rPr lang="en-GB" altLang="ko-KR" sz="1600" dirty="0" smtClean="0"/>
            </a:br>
            <a:r>
              <a:rPr lang="en-GB" altLang="ko-KR" sz="1600" dirty="0" smtClean="0"/>
              <a:t> - cipher : PHHW  PH  DIWHU  WKH  WRJD  SDUWB</a:t>
            </a:r>
          </a:p>
          <a:p>
            <a:pPr eaLnBrk="1" hangingPunct="1">
              <a:lnSpc>
                <a:spcPct val="90000"/>
              </a:lnSpc>
            </a:pPr>
            <a:r>
              <a:rPr lang="en-GB" altLang="ko-KR" sz="2000" dirty="0" smtClean="0"/>
              <a:t>Note that the alphabet is wrapped around, so that the letter following Z is A.</a:t>
            </a:r>
            <a:br>
              <a:rPr lang="en-GB" altLang="ko-KR" sz="2000" dirty="0" smtClean="0"/>
            </a:br>
            <a:r>
              <a:rPr lang="en-GB" altLang="ko-KR" sz="2000" dirty="0" smtClean="0"/>
              <a:t> - plain :  </a:t>
            </a:r>
            <a:r>
              <a:rPr lang="en-GB" altLang="ko-KR" sz="2000" dirty="0" err="1" smtClean="0"/>
              <a:t>abcdefghijklmnopqrstuvwxyz</a:t>
            </a:r>
            <a:r>
              <a:rPr lang="en-GB" altLang="ko-KR" sz="2000" dirty="0" smtClean="0"/>
              <a:t/>
            </a:r>
            <a:br>
              <a:rPr lang="en-GB" altLang="ko-KR" sz="2000" dirty="0" smtClean="0"/>
            </a:br>
            <a:r>
              <a:rPr lang="en-GB" altLang="ko-KR" sz="2000" dirty="0" smtClean="0"/>
              <a:t> - cipher : DEFGHIJKLMNOPQRSTUVWXYZABC</a:t>
            </a:r>
          </a:p>
          <a:p>
            <a:pPr eaLnBrk="1" hangingPunct="1">
              <a:lnSpc>
                <a:spcPct val="90000"/>
              </a:lnSpc>
            </a:pPr>
            <a:r>
              <a:rPr lang="en-GB" altLang="ko-KR" sz="2000" dirty="0" smtClean="0"/>
              <a:t>If we assign a numerical equivalent to each letter(a=1, </a:t>
            </a:r>
            <a:r>
              <a:rPr lang="en-GB" altLang="ko-KR" sz="2000" dirty="0" err="1" smtClean="0"/>
              <a:t>b</a:t>
            </a:r>
            <a:r>
              <a:rPr lang="en-GB" altLang="ko-KR" sz="2000" dirty="0" smtClean="0"/>
              <a:t>=2 etc)</a:t>
            </a:r>
            <a:br>
              <a:rPr lang="en-GB" altLang="ko-KR" sz="2000" dirty="0" smtClean="0"/>
            </a:br>
            <a:r>
              <a:rPr lang="en-GB" altLang="ko-KR" sz="2000" dirty="0" smtClean="0"/>
              <a:t> - C = E(</a:t>
            </a:r>
            <a:r>
              <a:rPr lang="en-GB" altLang="ko-KR" sz="2000" dirty="0" err="1" smtClean="0"/>
              <a:t>p</a:t>
            </a:r>
            <a:r>
              <a:rPr lang="en-GB" altLang="ko-KR" sz="2000" dirty="0" smtClean="0"/>
              <a:t>) = (p+3) mod (26)</a:t>
            </a:r>
            <a:br>
              <a:rPr lang="en-GB" altLang="ko-KR" sz="2000" dirty="0" smtClean="0"/>
            </a:br>
            <a:r>
              <a:rPr lang="en-GB" altLang="ko-KR" sz="2000" dirty="0" smtClean="0"/>
              <a:t> - P = D(</a:t>
            </a:r>
            <a:r>
              <a:rPr lang="en-GB" altLang="ko-KR" sz="2000" dirty="0" err="1" smtClean="0"/>
              <a:t>c</a:t>
            </a:r>
            <a:r>
              <a:rPr lang="en-GB" altLang="ko-KR" sz="2000" dirty="0" smtClean="0"/>
              <a:t>) = (</a:t>
            </a:r>
            <a:r>
              <a:rPr lang="en-GB" altLang="ko-KR" sz="2000" dirty="0" err="1" smtClean="0"/>
              <a:t>c</a:t>
            </a:r>
            <a:r>
              <a:rPr lang="en-GB" altLang="ko-KR" sz="2000" dirty="0" smtClean="0"/>
              <a:t>–3) mod (26)</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3"/>
          <p:cNvSpPr>
            <a:spLocks noGrp="1"/>
          </p:cNvSpPr>
          <p:nvPr>
            <p:ph type="sldNum" sz="quarter" idx="10"/>
            <p:custDataLst>
              <p:tags r:id="rId1"/>
            </p:custDataLst>
          </p:nvPr>
        </p:nvSpPr>
        <p:spPr>
          <a:noFill/>
        </p:spPr>
        <p:txBody>
          <a:bodyPr/>
          <a:lstStyle/>
          <a:p>
            <a:fld id="{A882617A-DE3F-4DD7-BF74-AA30E14E8EC8}" type="slidenum">
              <a:rPr lang="sv-SE" smtClean="0"/>
              <a:pPr/>
              <a:t>9</a:t>
            </a:fld>
            <a:endParaRPr lang="sv-SE" smtClean="0"/>
          </a:p>
        </p:txBody>
      </p:sp>
      <p:sp>
        <p:nvSpPr>
          <p:cNvPr id="80898" name="Rectangle 2"/>
          <p:cNvSpPr>
            <a:spLocks noGrp="1" noChangeArrowheads="1"/>
          </p:cNvSpPr>
          <p:nvPr>
            <p:ph type="title"/>
            <p:custDataLst>
              <p:tags r:id="rId2"/>
            </p:custDataLst>
          </p:nvPr>
        </p:nvSpPr>
        <p:spPr/>
        <p:txBody>
          <a:bodyPr/>
          <a:lstStyle/>
          <a:p>
            <a:pPr eaLnBrk="1" hangingPunct="1">
              <a:defRPr/>
            </a:pPr>
            <a:r>
              <a:rPr lang="en-GB" smtClean="0">
                <a:effectLst>
                  <a:outerShdw blurRad="38100" dist="38100" dir="2700000" algn="tl">
                    <a:srgbClr val="C0C0C0"/>
                  </a:outerShdw>
                </a:effectLst>
              </a:rPr>
              <a:t>Crypto analysis of the </a:t>
            </a:r>
            <a:r>
              <a:rPr lang="en-GB" altLang="ko-KR" sz="4000" smtClean="0">
                <a:effectLst>
                  <a:outerShdw blurRad="38100" dist="38100" dir="2700000" algn="tl">
                    <a:srgbClr val="C0C0C0"/>
                  </a:outerShdw>
                </a:effectLst>
              </a:rPr>
              <a:t>Caesar Cipher</a:t>
            </a:r>
            <a:endParaRPr lang="en-GB" sz="4000" smtClean="0">
              <a:effectLst>
                <a:outerShdw blurRad="38100" dist="38100" dir="2700000" algn="tl">
                  <a:srgbClr val="C0C0C0"/>
                </a:outerShdw>
              </a:effectLst>
            </a:endParaRPr>
          </a:p>
        </p:txBody>
      </p:sp>
      <p:sp>
        <p:nvSpPr>
          <p:cNvPr id="14340" name="Rectangle 3"/>
          <p:cNvSpPr>
            <a:spLocks noGrp="1" noChangeArrowheads="1"/>
          </p:cNvSpPr>
          <p:nvPr>
            <p:ph type="body" idx="1"/>
            <p:custDataLst>
              <p:tags r:id="rId3"/>
            </p:custDataLst>
          </p:nvPr>
        </p:nvSpPr>
        <p:spPr/>
        <p:txBody>
          <a:bodyPr/>
          <a:lstStyle/>
          <a:p>
            <a:pPr marL="533400" indent="-533400" eaLnBrk="1" hangingPunct="1"/>
            <a:r>
              <a:rPr lang="en-GB" altLang="ko-KR" sz="2800" dirty="0" smtClean="0"/>
              <a:t>brute-force cryptanalysis</a:t>
            </a:r>
            <a:endParaRPr lang="en-GB" altLang="ko-KR" sz="2400" dirty="0" smtClean="0"/>
          </a:p>
          <a:p>
            <a:pPr marL="533400" indent="-533400" eaLnBrk="1" hangingPunct="1"/>
            <a:r>
              <a:rPr lang="en-GB" altLang="ko-KR" sz="2800" dirty="0" smtClean="0"/>
              <a:t>Three important characteristic of this problem:</a:t>
            </a:r>
          </a:p>
          <a:p>
            <a:pPr marL="914400" lvl="1" indent="-457200" eaLnBrk="1" hangingPunct="1">
              <a:buFont typeface="Arial" charset="0"/>
              <a:buAutoNum type="arabicPeriod"/>
            </a:pPr>
            <a:r>
              <a:rPr lang="en-GB" altLang="ko-KR" sz="2400" dirty="0" smtClean="0"/>
              <a:t>The encryption/decryption algorithm are known</a:t>
            </a:r>
          </a:p>
          <a:p>
            <a:pPr marL="914400" lvl="1" indent="-457200" eaLnBrk="1" hangingPunct="1">
              <a:buFont typeface="Arial" charset="0"/>
              <a:buAutoNum type="arabicPeriod"/>
            </a:pPr>
            <a:r>
              <a:rPr lang="en-GB" altLang="ko-KR" sz="2400" dirty="0" smtClean="0"/>
              <a:t>There are very few keys to try</a:t>
            </a:r>
          </a:p>
          <a:p>
            <a:pPr marL="914400" lvl="1" indent="-457200" eaLnBrk="1" hangingPunct="1">
              <a:buFont typeface="Arial" charset="0"/>
              <a:buAutoNum type="arabicPeriod"/>
            </a:pPr>
            <a:r>
              <a:rPr lang="en-GB" altLang="ko-KR" sz="2400" dirty="0" smtClean="0"/>
              <a:t>The language of the plaintext is known and easily recognized</a:t>
            </a:r>
            <a:endParaRPr lang="en-GB" dirty="0" smtClean="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heme/theme1.xml><?xml version="1.0" encoding="utf-8"?>
<a:theme xmlns:a="http://schemas.openxmlformats.org/drawingml/2006/main" name="Struktur">
  <a:themeElements>
    <a:clrScheme name="Struktur 2">
      <a:dk1>
        <a:srgbClr val="000000"/>
      </a:dk1>
      <a:lt1>
        <a:srgbClr val="FFFFFF"/>
      </a:lt1>
      <a:dk2>
        <a:srgbClr val="000000"/>
      </a:dk2>
      <a:lt2>
        <a:srgbClr val="808080"/>
      </a:lt2>
      <a:accent1>
        <a:srgbClr val="FFFF66"/>
      </a:accent1>
      <a:accent2>
        <a:srgbClr val="004080"/>
      </a:accent2>
      <a:accent3>
        <a:srgbClr val="FFFFFF"/>
      </a:accent3>
      <a:accent4>
        <a:srgbClr val="000000"/>
      </a:accent4>
      <a:accent5>
        <a:srgbClr val="FFFFB8"/>
      </a:accent5>
      <a:accent6>
        <a:srgbClr val="003973"/>
      </a:accent6>
      <a:hlink>
        <a:srgbClr val="008040"/>
      </a:hlink>
      <a:folHlink>
        <a:srgbClr val="800000"/>
      </a:folHlink>
    </a:clrScheme>
    <a:fontScheme name="Struktur">
      <a:majorFont>
        <a:latin typeface="Comic Sans MS"/>
        <a:ea typeface="ＭＳ Ｐゴシック"/>
        <a:cs typeface="ＭＳ Ｐゴシック"/>
      </a:majorFont>
      <a:minorFont>
        <a:latin typeface="Trebuchet MS"/>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GB" sz="4400" b="1" i="0" u="none" strike="noStrike" cap="none" normalizeH="0" baseline="0">
            <a:ln>
              <a:noFill/>
            </a:ln>
            <a:solidFill>
              <a:schemeClr val="tx2"/>
            </a:solidFill>
            <a:effectLst>
              <a:outerShdw blurRad="38100" dist="38100" dir="2700000" algn="tl">
                <a:srgbClr val="000000">
                  <a:alpha val="43137"/>
                </a:srgbClr>
              </a:outerShdw>
            </a:effectLst>
            <a:latin typeface="Comic Sans MS" pitchFamily="-109" charset="0"/>
            <a:ea typeface="ＭＳ Ｐゴシック" pitchFamily="-109" charset="-128"/>
            <a:cs typeface="ＭＳ Ｐゴシック" pitchFamily="-109" charset="-128"/>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GB" sz="4400" b="1" i="0" u="none" strike="noStrike" cap="none" normalizeH="0" baseline="0">
            <a:ln>
              <a:noFill/>
            </a:ln>
            <a:solidFill>
              <a:schemeClr val="tx2"/>
            </a:solidFill>
            <a:effectLst>
              <a:outerShdw blurRad="38100" dist="38100" dir="2700000" algn="tl">
                <a:srgbClr val="000000">
                  <a:alpha val="43137"/>
                </a:srgbClr>
              </a:outerShdw>
            </a:effectLst>
            <a:latin typeface="Comic Sans MS" pitchFamily="-109" charset="0"/>
            <a:ea typeface="ＭＳ Ｐゴシック" pitchFamily="-109" charset="-128"/>
            <a:cs typeface="ＭＳ Ｐゴシック" pitchFamily="-109" charset="-128"/>
          </a:defRPr>
        </a:defPPr>
      </a:lstStyle>
    </a:lnDef>
  </a:objectDefaults>
  <a:extraClrSchemeLst>
    <a:extraClrScheme>
      <a:clrScheme name="Struktu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ktur 2">
        <a:dk1>
          <a:srgbClr val="000000"/>
        </a:dk1>
        <a:lt1>
          <a:srgbClr val="FFFFFF"/>
        </a:lt1>
        <a:dk2>
          <a:srgbClr val="000000"/>
        </a:dk2>
        <a:lt2>
          <a:srgbClr val="808080"/>
        </a:lt2>
        <a:accent1>
          <a:srgbClr val="FFFF66"/>
        </a:accent1>
        <a:accent2>
          <a:srgbClr val="004080"/>
        </a:accent2>
        <a:accent3>
          <a:srgbClr val="FFFFFF"/>
        </a:accent3>
        <a:accent4>
          <a:srgbClr val="000000"/>
        </a:accent4>
        <a:accent5>
          <a:srgbClr val="FFFFB8"/>
        </a:accent5>
        <a:accent6>
          <a:srgbClr val="003973"/>
        </a:accent6>
        <a:hlink>
          <a:srgbClr val="00804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8052</TotalTime>
  <Words>1031</Words>
  <Application>Microsoft Office PowerPoint</Application>
  <PresentationFormat>On-screen Show (4:3)</PresentationFormat>
  <Paragraphs>187</Paragraphs>
  <Slides>29</Slides>
  <Notes>20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Struktur</vt:lpstr>
      <vt:lpstr>Slide 1</vt:lpstr>
      <vt:lpstr>Conventional Encryption Principles </vt:lpstr>
      <vt:lpstr>Conventional Encryption Principles </vt:lpstr>
      <vt:lpstr>Requirements for Security</vt:lpstr>
      <vt:lpstr>Cryptography</vt:lpstr>
      <vt:lpstr>Average time required for exhaustive key search </vt:lpstr>
      <vt:lpstr>Classical Encryption Techniques</vt:lpstr>
      <vt:lpstr>Caesar Cipher</vt:lpstr>
      <vt:lpstr>Crypto analysis of the Caesar Cipher</vt:lpstr>
      <vt:lpstr>Monoalphabetic Cipher</vt:lpstr>
      <vt:lpstr>Crypto analysis of the Monoalphabetic Cipher</vt:lpstr>
      <vt:lpstr>Polyalphabetic Cipher</vt:lpstr>
      <vt:lpstr>Vignere cipher</vt:lpstr>
      <vt:lpstr>Example: Vernam cipher</vt:lpstr>
      <vt:lpstr>Example: Vernam cipher</vt:lpstr>
      <vt:lpstr>Slide 16</vt:lpstr>
      <vt:lpstr>One time pad</vt:lpstr>
      <vt:lpstr>One time pad (cont.)</vt:lpstr>
      <vt:lpstr>One-time pad</vt:lpstr>
      <vt:lpstr>Transposition ciphers</vt:lpstr>
      <vt:lpstr>Simple permutation</vt:lpstr>
      <vt:lpstr>Columnar transposition cipher</vt:lpstr>
      <vt:lpstr>Columnar transposition</vt:lpstr>
      <vt:lpstr>Transposition ciphers</vt:lpstr>
      <vt:lpstr>Cryptanalysis of a columnar transposition</vt:lpstr>
      <vt:lpstr>Digrams and Trigrams</vt:lpstr>
      <vt:lpstr>Slide 27</vt:lpstr>
      <vt:lpstr>Problems with classical ciphers</vt:lpstr>
      <vt:lpstr>Product ciphers</vt:lpstr>
    </vt:vector>
  </TitlesOfParts>
  <Company>Ola Flygt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Encryption</dc:title>
  <dc:creator>Ola Flygt</dc:creator>
  <cp:lastModifiedBy>Archana Chidanandan</cp:lastModifiedBy>
  <cp:revision>57</cp:revision>
  <dcterms:created xsi:type="dcterms:W3CDTF">2009-04-16T06:37:41Z</dcterms:created>
  <dcterms:modified xsi:type="dcterms:W3CDTF">2009-12-08T17:51:35Z</dcterms:modified>
</cp:coreProperties>
</file>